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571" r:id="rId2"/>
    <p:sldId id="696" r:id="rId3"/>
    <p:sldId id="705" r:id="rId4"/>
    <p:sldId id="706" r:id="rId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ios, Adrian" initials="BA" lastIdx="12" clrIdx="0">
    <p:extLst>
      <p:ext uri="{19B8F6BF-5375-455C-9EA6-DF929625EA0E}">
        <p15:presenceInfo xmlns:p15="http://schemas.microsoft.com/office/powerpoint/2012/main" userId="S-1-5-21-2052111302-115176313-839522115-415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F1FE"/>
    <a:srgbClr val="D1F5F7"/>
    <a:srgbClr val="99CCFF"/>
    <a:srgbClr val="10386F"/>
    <a:srgbClr val="E88F18"/>
    <a:srgbClr val="700000"/>
    <a:srgbClr val="17509D"/>
    <a:srgbClr val="030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90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5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32BBEFB-FDFA-4F57-8371-5B3082DB2313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223007E-BA30-440A-9830-37CFB927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8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3007E-BA30-440A-9830-37CFB92702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5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3007E-BA30-440A-9830-37CFB9270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3007E-BA30-440A-9830-37CFB9270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3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3007E-BA30-440A-9830-37CFB9270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97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0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7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1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0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8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7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8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2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7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4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0228-7412-45AB-99F6-DDC79241E65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17D8-4F5B-43E8-B3D7-9ADBA6E42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7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6747" y="0"/>
            <a:ext cx="10998513" cy="6171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6747" y="-12700"/>
            <a:ext cx="10998513" cy="6171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" t="21226" r="713" b="34454"/>
          <a:stretch/>
        </p:blipFill>
        <p:spPr>
          <a:xfrm>
            <a:off x="606745" y="3122255"/>
            <a:ext cx="10996038" cy="3048810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7130" r="1288" b="35950"/>
          <a:stretch/>
        </p:blipFill>
        <p:spPr>
          <a:xfrm>
            <a:off x="606745" y="0"/>
            <a:ext cx="10998513" cy="3238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81" y="6287620"/>
            <a:ext cx="1590358" cy="511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7" y="6300320"/>
            <a:ext cx="1308497" cy="511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07736" y="6171066"/>
            <a:ext cx="188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October 24, 2018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7FD13B"/>
              </a:clrFrom>
              <a:clrTo>
                <a:srgbClr val="7FD13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00" y="6212439"/>
            <a:ext cx="682053" cy="59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06745" y="2044831"/>
            <a:ext cx="11011849" cy="1200329"/>
          </a:xfrm>
          <a:prstGeom prst="rect">
            <a:avLst/>
          </a:prstGeom>
          <a:gradFill flip="none" rotWithShape="1">
            <a:gsLst>
              <a:gs pos="0">
                <a:srgbClr val="17509D">
                  <a:alpha val="50000"/>
                </a:srgbClr>
              </a:gs>
              <a:gs pos="33000">
                <a:schemeClr val="accent5">
                  <a:lumMod val="75000"/>
                  <a:alpha val="75000"/>
                </a:schemeClr>
              </a:gs>
              <a:gs pos="100000">
                <a:srgbClr val="17509D">
                  <a:alpha val="50000"/>
                </a:srgbClr>
              </a:gs>
              <a:gs pos="67000">
                <a:schemeClr val="accent5">
                  <a:lumMod val="75000"/>
                  <a:alpha val="75000"/>
                </a:schemeClr>
              </a:gs>
            </a:gsLst>
            <a:lin ang="0" scaled="1"/>
            <a:tileRect/>
          </a:gradFill>
          <a:effectLst/>
        </p:spPr>
        <p:txBody>
          <a:bodyPr wrap="square" tIns="45720" bIns="45720" rtlCol="0">
            <a:spAutoFit/>
          </a:bodyPr>
          <a:lstStyle>
            <a:defPPr>
              <a:defRPr lang="en-US"/>
            </a:defPPr>
            <a:lvl1pPr algn="ctr">
              <a:defRPr sz="1000" spc="200">
                <a:solidFill>
                  <a:schemeClr val="bg1">
                    <a:alpha val="9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STAMFORD PARKING GARAGE</a:t>
            </a: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 Information &amp; Scoping Meeting</a:t>
            </a:r>
            <a:endParaRPr kumimoji="0" lang="en-US" sz="32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1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3" y="0"/>
            <a:ext cx="10996551" cy="6185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81" y="6287620"/>
            <a:ext cx="1590358" cy="511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7" y="6300320"/>
            <a:ext cx="1308497" cy="51118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FD13B"/>
              </a:clrFrom>
              <a:clrTo>
                <a:srgbClr val="7FD13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00" y="6212439"/>
            <a:ext cx="682053" cy="59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F5BAF-AA00-4D4B-AB34-10D39736E626}"/>
              </a:ext>
            </a:extLst>
          </p:cNvPr>
          <p:cNvSpPr txBox="1"/>
          <p:nvPr/>
        </p:nvSpPr>
        <p:spPr>
          <a:xfrm>
            <a:off x="618362" y="2592479"/>
            <a:ext cx="11000232" cy="646331"/>
          </a:xfrm>
          <a:prstGeom prst="rect">
            <a:avLst/>
          </a:prstGeom>
          <a:gradFill flip="none" rotWithShape="1">
            <a:gsLst>
              <a:gs pos="0">
                <a:srgbClr val="17509D">
                  <a:alpha val="50000"/>
                </a:srgbClr>
              </a:gs>
              <a:gs pos="33000">
                <a:schemeClr val="accent5">
                  <a:lumMod val="75000"/>
                  <a:alpha val="75000"/>
                </a:schemeClr>
              </a:gs>
              <a:gs pos="100000">
                <a:srgbClr val="17509D">
                  <a:alpha val="50000"/>
                </a:srgbClr>
              </a:gs>
              <a:gs pos="67000">
                <a:schemeClr val="accent5">
                  <a:lumMod val="75000"/>
                  <a:alpha val="75000"/>
                </a:schemeClr>
              </a:gs>
            </a:gsLst>
            <a:lin ang="0" scaled="1"/>
            <a:tileRect/>
          </a:gradFill>
          <a:effectLst/>
        </p:spPr>
        <p:txBody>
          <a:bodyPr wrap="square" tIns="45720" bIns="45720" rtlCol="0">
            <a:spAutoFit/>
          </a:bodyPr>
          <a:lstStyle>
            <a:defPPr>
              <a:defRPr lang="en-US"/>
            </a:defPPr>
            <a:lvl1pPr algn="ctr">
              <a:defRPr sz="1000" spc="200">
                <a:solidFill>
                  <a:schemeClr val="bg1">
                    <a:alpha val="9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Traffic Simulations</a:t>
            </a:r>
            <a:endParaRPr kumimoji="0" lang="en-US" sz="32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5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rageSim_PM">
            <a:hlinkClick r:id="" action="ppaction://media"/>
            <a:extLst>
              <a:ext uri="{FF2B5EF4-FFF2-40B4-BE49-F238E27FC236}">
                <a16:creationId xmlns:a16="http://schemas.microsoft.com/office/drawing/2014/main" id="{914B0CE8-251B-409C-B42A-DF11E1E75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836" y="0"/>
            <a:ext cx="10990087" cy="6181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6476732"/>
            <a:ext cx="4876800" cy="387798"/>
          </a:xfrm>
          <a:custGeom>
            <a:avLst/>
            <a:gdLst>
              <a:gd name="connsiteX0" fmla="*/ 0 w 2956330"/>
              <a:gd name="connsiteY0" fmla="*/ 0 h 358240"/>
              <a:gd name="connsiteX1" fmla="*/ 2956330 w 2956330"/>
              <a:gd name="connsiteY1" fmla="*/ 0 h 358240"/>
              <a:gd name="connsiteX2" fmla="*/ 2956330 w 2956330"/>
              <a:gd name="connsiteY2" fmla="*/ 358240 h 358240"/>
              <a:gd name="connsiteX3" fmla="*/ 0 w 2956330"/>
              <a:gd name="connsiteY3" fmla="*/ 358240 h 358240"/>
              <a:gd name="connsiteX4" fmla="*/ 0 w 2956330"/>
              <a:gd name="connsiteY4" fmla="*/ 0 h 358240"/>
              <a:gd name="connsiteX0" fmla="*/ 323134 w 2956330"/>
              <a:gd name="connsiteY0" fmla="*/ 13750 h 358240"/>
              <a:gd name="connsiteX1" fmla="*/ 2956330 w 2956330"/>
              <a:gd name="connsiteY1" fmla="*/ 0 h 358240"/>
              <a:gd name="connsiteX2" fmla="*/ 2956330 w 2956330"/>
              <a:gd name="connsiteY2" fmla="*/ 358240 h 358240"/>
              <a:gd name="connsiteX3" fmla="*/ 0 w 2956330"/>
              <a:gd name="connsiteY3" fmla="*/ 358240 h 358240"/>
              <a:gd name="connsiteX4" fmla="*/ 323134 w 2956330"/>
              <a:gd name="connsiteY4" fmla="*/ 13750 h 358240"/>
              <a:gd name="connsiteX0" fmla="*/ 110798 w 2956330"/>
              <a:gd name="connsiteY0" fmla="*/ 13750 h 358240"/>
              <a:gd name="connsiteX1" fmla="*/ 2956330 w 2956330"/>
              <a:gd name="connsiteY1" fmla="*/ 0 h 358240"/>
              <a:gd name="connsiteX2" fmla="*/ 2956330 w 2956330"/>
              <a:gd name="connsiteY2" fmla="*/ 358240 h 358240"/>
              <a:gd name="connsiteX3" fmla="*/ 0 w 2956330"/>
              <a:gd name="connsiteY3" fmla="*/ 358240 h 358240"/>
              <a:gd name="connsiteX4" fmla="*/ 110798 w 2956330"/>
              <a:gd name="connsiteY4" fmla="*/ 13750 h 358240"/>
              <a:gd name="connsiteX0" fmla="*/ 110798 w 2956330"/>
              <a:gd name="connsiteY0" fmla="*/ 0 h 344490"/>
              <a:gd name="connsiteX1" fmla="*/ 2956330 w 2956330"/>
              <a:gd name="connsiteY1" fmla="*/ 31418 h 344490"/>
              <a:gd name="connsiteX2" fmla="*/ 2956330 w 2956330"/>
              <a:gd name="connsiteY2" fmla="*/ 344490 h 344490"/>
              <a:gd name="connsiteX3" fmla="*/ 0 w 2956330"/>
              <a:gd name="connsiteY3" fmla="*/ 344490 h 344490"/>
              <a:gd name="connsiteX4" fmla="*/ 110798 w 2956330"/>
              <a:gd name="connsiteY4" fmla="*/ 0 h 344490"/>
              <a:gd name="connsiteX0" fmla="*/ 110798 w 2956330"/>
              <a:gd name="connsiteY0" fmla="*/ 0 h 344490"/>
              <a:gd name="connsiteX1" fmla="*/ 2956330 w 2956330"/>
              <a:gd name="connsiteY1" fmla="*/ 19099 h 344490"/>
              <a:gd name="connsiteX2" fmla="*/ 2956330 w 2956330"/>
              <a:gd name="connsiteY2" fmla="*/ 344490 h 344490"/>
              <a:gd name="connsiteX3" fmla="*/ 0 w 2956330"/>
              <a:gd name="connsiteY3" fmla="*/ 344490 h 344490"/>
              <a:gd name="connsiteX4" fmla="*/ 110798 w 2956330"/>
              <a:gd name="connsiteY4" fmla="*/ 0 h 344490"/>
              <a:gd name="connsiteX0" fmla="*/ 110798 w 2959384"/>
              <a:gd name="connsiteY0" fmla="*/ 9644 h 354134"/>
              <a:gd name="connsiteX1" fmla="*/ 2959384 w 2959384"/>
              <a:gd name="connsiteY1" fmla="*/ 0 h 354134"/>
              <a:gd name="connsiteX2" fmla="*/ 2956330 w 2959384"/>
              <a:gd name="connsiteY2" fmla="*/ 354134 h 354134"/>
              <a:gd name="connsiteX3" fmla="*/ 0 w 2959384"/>
              <a:gd name="connsiteY3" fmla="*/ 354134 h 354134"/>
              <a:gd name="connsiteX4" fmla="*/ 110798 w 2959384"/>
              <a:gd name="connsiteY4" fmla="*/ 9644 h 354134"/>
              <a:gd name="connsiteX0" fmla="*/ 110798 w 2956330"/>
              <a:gd name="connsiteY0" fmla="*/ 9644 h 354134"/>
              <a:gd name="connsiteX1" fmla="*/ 2956330 w 2956330"/>
              <a:gd name="connsiteY1" fmla="*/ 0 h 354134"/>
              <a:gd name="connsiteX2" fmla="*/ 2956330 w 2956330"/>
              <a:gd name="connsiteY2" fmla="*/ 354134 h 354134"/>
              <a:gd name="connsiteX3" fmla="*/ 0 w 2956330"/>
              <a:gd name="connsiteY3" fmla="*/ 354134 h 354134"/>
              <a:gd name="connsiteX4" fmla="*/ 110798 w 2956330"/>
              <a:gd name="connsiteY4" fmla="*/ 9644 h 354134"/>
              <a:gd name="connsiteX0" fmla="*/ 171887 w 2956330"/>
              <a:gd name="connsiteY0" fmla="*/ 5538 h 354134"/>
              <a:gd name="connsiteX1" fmla="*/ 2956330 w 2956330"/>
              <a:gd name="connsiteY1" fmla="*/ 0 h 354134"/>
              <a:gd name="connsiteX2" fmla="*/ 2956330 w 2956330"/>
              <a:gd name="connsiteY2" fmla="*/ 354134 h 354134"/>
              <a:gd name="connsiteX3" fmla="*/ 0 w 2956330"/>
              <a:gd name="connsiteY3" fmla="*/ 354134 h 354134"/>
              <a:gd name="connsiteX4" fmla="*/ 171887 w 2956330"/>
              <a:gd name="connsiteY4" fmla="*/ 5538 h 354134"/>
              <a:gd name="connsiteX0" fmla="*/ 196322 w 2956330"/>
              <a:gd name="connsiteY0" fmla="*/ 9644 h 354134"/>
              <a:gd name="connsiteX1" fmla="*/ 2956330 w 2956330"/>
              <a:gd name="connsiteY1" fmla="*/ 0 h 354134"/>
              <a:gd name="connsiteX2" fmla="*/ 2956330 w 2956330"/>
              <a:gd name="connsiteY2" fmla="*/ 354134 h 354134"/>
              <a:gd name="connsiteX3" fmla="*/ 0 w 2956330"/>
              <a:gd name="connsiteY3" fmla="*/ 354134 h 354134"/>
              <a:gd name="connsiteX4" fmla="*/ 196322 w 2956330"/>
              <a:gd name="connsiteY4" fmla="*/ 9644 h 354134"/>
              <a:gd name="connsiteX0" fmla="*/ 196322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196322 w 2956330"/>
              <a:gd name="connsiteY4" fmla="*/ 0 h 354539"/>
              <a:gd name="connsiteX0" fmla="*/ 196322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196322 w 2956330"/>
              <a:gd name="connsiteY4" fmla="*/ 0 h 354539"/>
              <a:gd name="connsiteX0" fmla="*/ 196322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196322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330" h="354539">
                <a:moveTo>
                  <a:pt x="202737" y="0"/>
                </a:moveTo>
                <a:lnTo>
                  <a:pt x="2956330" y="405"/>
                </a:lnTo>
                <a:lnTo>
                  <a:pt x="2956330" y="354539"/>
                </a:lnTo>
                <a:lnTo>
                  <a:pt x="0" y="354539"/>
                </a:lnTo>
                <a:cubicBezTo>
                  <a:pt x="81018" y="209380"/>
                  <a:pt x="85983" y="200922"/>
                  <a:pt x="202737" y="0"/>
                </a:cubicBezTo>
                <a:close/>
              </a:path>
            </a:pathLst>
          </a:custGeom>
          <a:gradFill flip="none" rotWithShape="1">
            <a:gsLst>
              <a:gs pos="0">
                <a:srgbClr val="17509D"/>
              </a:gs>
              <a:gs pos="56000">
                <a:srgbClr val="17509D"/>
              </a:gs>
              <a:gs pos="100000">
                <a:srgbClr val="0D97FF">
                  <a:alpha val="50000"/>
                </a:srgbClr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" bIns="914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Traffic Simulation |PM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81" y="6287620"/>
            <a:ext cx="1590358" cy="5111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7" y="6300320"/>
            <a:ext cx="1308497" cy="511186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7FD13B"/>
              </a:clrFrom>
              <a:clrTo>
                <a:srgbClr val="7FD13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00" y="6212439"/>
            <a:ext cx="682053" cy="59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63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rageSim_AM2">
            <a:hlinkClick r:id="" action="ppaction://media"/>
            <a:extLst>
              <a:ext uri="{FF2B5EF4-FFF2-40B4-BE49-F238E27FC236}">
                <a16:creationId xmlns:a16="http://schemas.microsoft.com/office/drawing/2014/main" id="{14368E8D-B69D-46E9-B47C-2D48A5E28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076" y="-15598"/>
            <a:ext cx="10998513" cy="6186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6476732"/>
            <a:ext cx="4876800" cy="387798"/>
          </a:xfrm>
          <a:custGeom>
            <a:avLst/>
            <a:gdLst>
              <a:gd name="connsiteX0" fmla="*/ 0 w 2956330"/>
              <a:gd name="connsiteY0" fmla="*/ 0 h 358240"/>
              <a:gd name="connsiteX1" fmla="*/ 2956330 w 2956330"/>
              <a:gd name="connsiteY1" fmla="*/ 0 h 358240"/>
              <a:gd name="connsiteX2" fmla="*/ 2956330 w 2956330"/>
              <a:gd name="connsiteY2" fmla="*/ 358240 h 358240"/>
              <a:gd name="connsiteX3" fmla="*/ 0 w 2956330"/>
              <a:gd name="connsiteY3" fmla="*/ 358240 h 358240"/>
              <a:gd name="connsiteX4" fmla="*/ 0 w 2956330"/>
              <a:gd name="connsiteY4" fmla="*/ 0 h 358240"/>
              <a:gd name="connsiteX0" fmla="*/ 323134 w 2956330"/>
              <a:gd name="connsiteY0" fmla="*/ 13750 h 358240"/>
              <a:gd name="connsiteX1" fmla="*/ 2956330 w 2956330"/>
              <a:gd name="connsiteY1" fmla="*/ 0 h 358240"/>
              <a:gd name="connsiteX2" fmla="*/ 2956330 w 2956330"/>
              <a:gd name="connsiteY2" fmla="*/ 358240 h 358240"/>
              <a:gd name="connsiteX3" fmla="*/ 0 w 2956330"/>
              <a:gd name="connsiteY3" fmla="*/ 358240 h 358240"/>
              <a:gd name="connsiteX4" fmla="*/ 323134 w 2956330"/>
              <a:gd name="connsiteY4" fmla="*/ 13750 h 358240"/>
              <a:gd name="connsiteX0" fmla="*/ 110798 w 2956330"/>
              <a:gd name="connsiteY0" fmla="*/ 13750 h 358240"/>
              <a:gd name="connsiteX1" fmla="*/ 2956330 w 2956330"/>
              <a:gd name="connsiteY1" fmla="*/ 0 h 358240"/>
              <a:gd name="connsiteX2" fmla="*/ 2956330 w 2956330"/>
              <a:gd name="connsiteY2" fmla="*/ 358240 h 358240"/>
              <a:gd name="connsiteX3" fmla="*/ 0 w 2956330"/>
              <a:gd name="connsiteY3" fmla="*/ 358240 h 358240"/>
              <a:gd name="connsiteX4" fmla="*/ 110798 w 2956330"/>
              <a:gd name="connsiteY4" fmla="*/ 13750 h 358240"/>
              <a:gd name="connsiteX0" fmla="*/ 110798 w 2956330"/>
              <a:gd name="connsiteY0" fmla="*/ 0 h 344490"/>
              <a:gd name="connsiteX1" fmla="*/ 2956330 w 2956330"/>
              <a:gd name="connsiteY1" fmla="*/ 31418 h 344490"/>
              <a:gd name="connsiteX2" fmla="*/ 2956330 w 2956330"/>
              <a:gd name="connsiteY2" fmla="*/ 344490 h 344490"/>
              <a:gd name="connsiteX3" fmla="*/ 0 w 2956330"/>
              <a:gd name="connsiteY3" fmla="*/ 344490 h 344490"/>
              <a:gd name="connsiteX4" fmla="*/ 110798 w 2956330"/>
              <a:gd name="connsiteY4" fmla="*/ 0 h 344490"/>
              <a:gd name="connsiteX0" fmla="*/ 110798 w 2956330"/>
              <a:gd name="connsiteY0" fmla="*/ 0 h 344490"/>
              <a:gd name="connsiteX1" fmla="*/ 2956330 w 2956330"/>
              <a:gd name="connsiteY1" fmla="*/ 19099 h 344490"/>
              <a:gd name="connsiteX2" fmla="*/ 2956330 w 2956330"/>
              <a:gd name="connsiteY2" fmla="*/ 344490 h 344490"/>
              <a:gd name="connsiteX3" fmla="*/ 0 w 2956330"/>
              <a:gd name="connsiteY3" fmla="*/ 344490 h 344490"/>
              <a:gd name="connsiteX4" fmla="*/ 110798 w 2956330"/>
              <a:gd name="connsiteY4" fmla="*/ 0 h 344490"/>
              <a:gd name="connsiteX0" fmla="*/ 110798 w 2959384"/>
              <a:gd name="connsiteY0" fmla="*/ 9644 h 354134"/>
              <a:gd name="connsiteX1" fmla="*/ 2959384 w 2959384"/>
              <a:gd name="connsiteY1" fmla="*/ 0 h 354134"/>
              <a:gd name="connsiteX2" fmla="*/ 2956330 w 2959384"/>
              <a:gd name="connsiteY2" fmla="*/ 354134 h 354134"/>
              <a:gd name="connsiteX3" fmla="*/ 0 w 2959384"/>
              <a:gd name="connsiteY3" fmla="*/ 354134 h 354134"/>
              <a:gd name="connsiteX4" fmla="*/ 110798 w 2959384"/>
              <a:gd name="connsiteY4" fmla="*/ 9644 h 354134"/>
              <a:gd name="connsiteX0" fmla="*/ 110798 w 2956330"/>
              <a:gd name="connsiteY0" fmla="*/ 9644 h 354134"/>
              <a:gd name="connsiteX1" fmla="*/ 2956330 w 2956330"/>
              <a:gd name="connsiteY1" fmla="*/ 0 h 354134"/>
              <a:gd name="connsiteX2" fmla="*/ 2956330 w 2956330"/>
              <a:gd name="connsiteY2" fmla="*/ 354134 h 354134"/>
              <a:gd name="connsiteX3" fmla="*/ 0 w 2956330"/>
              <a:gd name="connsiteY3" fmla="*/ 354134 h 354134"/>
              <a:gd name="connsiteX4" fmla="*/ 110798 w 2956330"/>
              <a:gd name="connsiteY4" fmla="*/ 9644 h 354134"/>
              <a:gd name="connsiteX0" fmla="*/ 171887 w 2956330"/>
              <a:gd name="connsiteY0" fmla="*/ 5538 h 354134"/>
              <a:gd name="connsiteX1" fmla="*/ 2956330 w 2956330"/>
              <a:gd name="connsiteY1" fmla="*/ 0 h 354134"/>
              <a:gd name="connsiteX2" fmla="*/ 2956330 w 2956330"/>
              <a:gd name="connsiteY2" fmla="*/ 354134 h 354134"/>
              <a:gd name="connsiteX3" fmla="*/ 0 w 2956330"/>
              <a:gd name="connsiteY3" fmla="*/ 354134 h 354134"/>
              <a:gd name="connsiteX4" fmla="*/ 171887 w 2956330"/>
              <a:gd name="connsiteY4" fmla="*/ 5538 h 354134"/>
              <a:gd name="connsiteX0" fmla="*/ 196322 w 2956330"/>
              <a:gd name="connsiteY0" fmla="*/ 9644 h 354134"/>
              <a:gd name="connsiteX1" fmla="*/ 2956330 w 2956330"/>
              <a:gd name="connsiteY1" fmla="*/ 0 h 354134"/>
              <a:gd name="connsiteX2" fmla="*/ 2956330 w 2956330"/>
              <a:gd name="connsiteY2" fmla="*/ 354134 h 354134"/>
              <a:gd name="connsiteX3" fmla="*/ 0 w 2956330"/>
              <a:gd name="connsiteY3" fmla="*/ 354134 h 354134"/>
              <a:gd name="connsiteX4" fmla="*/ 196322 w 2956330"/>
              <a:gd name="connsiteY4" fmla="*/ 9644 h 354134"/>
              <a:gd name="connsiteX0" fmla="*/ 196322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196322 w 2956330"/>
              <a:gd name="connsiteY4" fmla="*/ 0 h 354539"/>
              <a:gd name="connsiteX0" fmla="*/ 196322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196322 w 2956330"/>
              <a:gd name="connsiteY4" fmla="*/ 0 h 354539"/>
              <a:gd name="connsiteX0" fmla="*/ 196322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196322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342935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342935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  <a:gd name="connsiteX0" fmla="*/ 202737 w 2956330"/>
              <a:gd name="connsiteY0" fmla="*/ 0 h 354539"/>
              <a:gd name="connsiteX1" fmla="*/ 2956330 w 2956330"/>
              <a:gd name="connsiteY1" fmla="*/ 405 h 354539"/>
              <a:gd name="connsiteX2" fmla="*/ 2956330 w 2956330"/>
              <a:gd name="connsiteY2" fmla="*/ 354539 h 354539"/>
              <a:gd name="connsiteX3" fmla="*/ 0 w 2956330"/>
              <a:gd name="connsiteY3" fmla="*/ 354539 h 354539"/>
              <a:gd name="connsiteX4" fmla="*/ 202737 w 2956330"/>
              <a:gd name="connsiteY4" fmla="*/ 0 h 354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330" h="354539">
                <a:moveTo>
                  <a:pt x="202737" y="0"/>
                </a:moveTo>
                <a:lnTo>
                  <a:pt x="2956330" y="405"/>
                </a:lnTo>
                <a:lnTo>
                  <a:pt x="2956330" y="354539"/>
                </a:lnTo>
                <a:lnTo>
                  <a:pt x="0" y="354539"/>
                </a:lnTo>
                <a:cubicBezTo>
                  <a:pt x="81018" y="209380"/>
                  <a:pt x="85983" y="200922"/>
                  <a:pt x="202737" y="0"/>
                </a:cubicBezTo>
                <a:close/>
              </a:path>
            </a:pathLst>
          </a:custGeom>
          <a:gradFill flip="none" rotWithShape="1">
            <a:gsLst>
              <a:gs pos="0">
                <a:srgbClr val="17509D"/>
              </a:gs>
              <a:gs pos="56000">
                <a:srgbClr val="17509D"/>
              </a:gs>
              <a:gs pos="100000">
                <a:srgbClr val="0D97FF">
                  <a:alpha val="50000"/>
                </a:srgbClr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" bIns="914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alpha val="9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Traffic Simulation |AM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81" y="6287620"/>
            <a:ext cx="1590358" cy="5111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7" y="6300320"/>
            <a:ext cx="1308497" cy="511186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7FD13B"/>
              </a:clrFrom>
              <a:clrTo>
                <a:srgbClr val="7FD13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00" y="6212439"/>
            <a:ext cx="682053" cy="59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7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28457</TotalTime>
  <Words>21</Words>
  <Application>Microsoft Office PowerPoint</Application>
  <PresentationFormat>Widescreen</PresentationFormat>
  <Paragraphs>9</Paragraphs>
  <Slides>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STV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Barrios, Adrian</dc:creator>
  <cp:lastModifiedBy>Wyskiel, John </cp:lastModifiedBy>
  <cp:revision>557</cp:revision>
  <cp:lastPrinted>2018-10-19T14:03:21Z</cp:lastPrinted>
  <dcterms:created xsi:type="dcterms:W3CDTF">2018-03-22T07:33:35Z</dcterms:created>
  <dcterms:modified xsi:type="dcterms:W3CDTF">2018-10-26T12:29:29Z</dcterms:modified>
</cp:coreProperties>
</file>