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6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AF3BDE-1EBF-4FF3-A48A-5B06059D58DA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01AF28-9525-48BC-9311-AEA30385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02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0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1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3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9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9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36F8D-EF24-4EEE-A1AD-74F56B7BFCF7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22C21-0A26-4A4F-88D4-19EB326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Self-similar</a:t>
            </a:r>
          </a:p>
          <a:p>
            <a:r>
              <a:rPr lang="en-US" dirty="0" smtClean="0"/>
              <a:t>Repeating pattern </a:t>
            </a:r>
          </a:p>
          <a:p>
            <a:r>
              <a:rPr lang="en-US" dirty="0" smtClean="0"/>
              <a:t>Result: image appears complex, but really made of repeating simple images at different scales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Examples follow.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Fern</a:t>
            </a:r>
            <a:br>
              <a:rPr lang="en-US" dirty="0" smtClean="0"/>
            </a:br>
            <a:r>
              <a:rPr lang="en-US" sz="2200" dirty="0" smtClean="0"/>
              <a:t>(by Deanna Roberts)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696200" cy="5130800"/>
          </a:xfrm>
        </p:spPr>
      </p:pic>
    </p:spTree>
    <p:extLst>
      <p:ext uri="{BB962C8B-B14F-4D97-AF65-F5344CB8AC3E}">
        <p14:creationId xmlns:p14="http://schemas.microsoft.com/office/powerpoint/2010/main" val="5929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Fern Leaf </a:t>
            </a:r>
            <a:br>
              <a:rPr lang="en-US" sz="4000" dirty="0" smtClean="0"/>
            </a:br>
            <a:r>
              <a:rPr lang="en-US" sz="2200" dirty="0" smtClean="0"/>
              <a:t>(by Deanna Roberts)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467600" cy="49784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3200400" y="3733800"/>
            <a:ext cx="3505200" cy="2362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3505200"/>
            <a:ext cx="2971800" cy="228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00400" y="3505200"/>
            <a:ext cx="83820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705600" y="5791200"/>
            <a:ext cx="3048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876800" y="4419600"/>
            <a:ext cx="304800" cy="762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029200" y="4611255"/>
            <a:ext cx="304800" cy="762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81600" y="4419600"/>
            <a:ext cx="152400" cy="19165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76800" y="4515427"/>
            <a:ext cx="152400" cy="17202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29435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Veins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5029201"/>
          </a:xfrm>
        </p:spPr>
      </p:pic>
    </p:spTree>
    <p:extLst>
      <p:ext uri="{BB962C8B-B14F-4D97-AF65-F5344CB8AC3E}">
        <p14:creationId xmlns:p14="http://schemas.microsoft.com/office/powerpoint/2010/main" val="16471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Lightning</a:t>
            </a:r>
            <a:br>
              <a:rPr lang="en-US" dirty="0" smtClean="0"/>
            </a:br>
            <a:r>
              <a:rPr lang="en-US" sz="2200" dirty="0" smtClean="0"/>
              <a:t>(by Mark </a:t>
            </a:r>
            <a:r>
              <a:rPr lang="en-US" sz="2200" dirty="0" err="1" smtClean="0"/>
              <a:t>Coldren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34712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 Food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20" y="1600200"/>
            <a:ext cx="6805559" cy="4525963"/>
          </a:xfrm>
        </p:spPr>
      </p:pic>
    </p:spTree>
    <p:extLst>
      <p:ext uri="{BB962C8B-B14F-4D97-AF65-F5344CB8AC3E}">
        <p14:creationId xmlns:p14="http://schemas.microsoft.com/office/powerpoint/2010/main" val="32510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Julia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33864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Fractal Art</a:t>
            </a:r>
            <a:br>
              <a:rPr lang="en-US" dirty="0" smtClean="0"/>
            </a:br>
            <a:r>
              <a:rPr lang="en-US" sz="2200" dirty="0" smtClean="0"/>
              <a:t>(red fractal background by Irina </a:t>
            </a:r>
            <a:r>
              <a:rPr lang="en-US" sz="2200" dirty="0" err="1" smtClean="0"/>
              <a:t>Pechkareva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629400" cy="4969355"/>
          </a:xfrm>
        </p:spPr>
      </p:pic>
    </p:spTree>
    <p:extLst>
      <p:ext uri="{BB962C8B-B14F-4D97-AF65-F5344CB8AC3E}">
        <p14:creationId xmlns:p14="http://schemas.microsoft.com/office/powerpoint/2010/main" val="17191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36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Fractals</vt:lpstr>
      <vt:lpstr>Fern (by Deanna Roberts)</vt:lpstr>
      <vt:lpstr>Fern Leaf  (by Deanna Roberts)</vt:lpstr>
      <vt:lpstr>Leaf</vt:lpstr>
      <vt:lpstr>Leaf Veins</vt:lpstr>
      <vt:lpstr>Lightning (by Mark Coldren)</vt:lpstr>
      <vt:lpstr>Fractal Food</vt:lpstr>
      <vt:lpstr>Julia Set</vt:lpstr>
      <vt:lpstr>Fractal Art (red fractal background by Irina Pechkareva)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Ferns</dc:title>
  <dc:creator>Marsha</dc:creator>
  <cp:lastModifiedBy>Marsha</cp:lastModifiedBy>
  <cp:revision>7</cp:revision>
  <cp:lastPrinted>2015-08-30T23:17:37Z</cp:lastPrinted>
  <dcterms:created xsi:type="dcterms:W3CDTF">2015-08-30T21:59:57Z</dcterms:created>
  <dcterms:modified xsi:type="dcterms:W3CDTF">2015-08-31T01:07:11Z</dcterms:modified>
</cp:coreProperties>
</file>