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81" showSpecialPlsOnTitleSld="0" saveSubsetFonts="1" bookmarkIdSeed="2">
  <p:sldMasterIdLst>
    <p:sldMasterId id="2147483687" r:id="rId1"/>
    <p:sldMasterId id="2147483711" r:id="rId2"/>
    <p:sldMasterId id="2147483723" r:id="rId3"/>
  </p:sldMasterIdLst>
  <p:notesMasterIdLst>
    <p:notesMasterId r:id="rId7"/>
  </p:notesMasterIdLst>
  <p:handoutMasterIdLst>
    <p:handoutMasterId r:id="rId8"/>
  </p:handoutMasterIdLst>
  <p:sldIdLst>
    <p:sldId id="370" r:id="rId4"/>
    <p:sldId id="451" r:id="rId5"/>
    <p:sldId id="490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60" clrIdx="1"/>
  <p:cmAuthor id="2" name="Jackson, Dennis" initials="JD" lastIdx="12" clrIdx="2">
    <p:extLst/>
  </p:cmAuthor>
  <p:cmAuthor id="3" name="Kelley, Nora" initials="KN" lastIdx="2" clrIdx="3">
    <p:extLst/>
  </p:cmAuthor>
  <p:cmAuthor id="4" name="W2K" initials="W" lastIdx="28" clrIdx="4"/>
  <p:cmAuthor id="5" name="Michelle Wade" initials="MW" lastIdx="14" clrIdx="5"/>
  <p:cmAuthor id="6" name="Berlin, Debra" initials="BD" lastIdx="13" clrIdx="6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85"/>
    <a:srgbClr val="FFC000"/>
    <a:srgbClr val="DF8045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59" autoAdjust="0"/>
    <p:restoredTop sz="95324" autoAdjust="0"/>
  </p:normalViewPr>
  <p:slideViewPr>
    <p:cSldViewPr snapToGrid="0">
      <p:cViewPr varScale="1">
        <p:scale>
          <a:sx n="84" d="100"/>
          <a:sy n="84" d="100"/>
        </p:scale>
        <p:origin x="10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188"/>
    </p:cViewPr>
  </p:sorterViewPr>
  <p:notesViewPr>
    <p:cSldViewPr snapToGrid="0">
      <p:cViewPr varScale="1">
        <p:scale>
          <a:sx n="87" d="100"/>
          <a:sy n="87" d="100"/>
        </p:scale>
        <p:origin x="3798" y="90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9DAA4107-EF30-49A8-8290-C118E51199DE}" type="datetimeFigureOut">
              <a:rPr lang="en-US" smtClean="0"/>
              <a:pPr/>
              <a:t>8/7/2014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EBFCDA87-F9E5-4062-9015-B6855F9D2074}" type="datetimeFigureOut">
              <a:rPr lang="en-US" smtClean="0"/>
              <a:pPr/>
              <a:t>8/7/2014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D19BF68F-D3AB-49A9-87EE-99C1C3E9485B}" type="datetimeFigureOut">
              <a:rPr lang="en-US" smtClean="0">
                <a:latin typeface="Arial" pitchFamily="34" charset="0"/>
              </a:rPr>
              <a:pPr/>
              <a:t>8/7/2014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60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(Allow 10 minutes for this activity; adjust time as needed.)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6384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736E1FEF-834A-4AC0-B578-2ABFCA42F52E}" type="datetimeFigureOut">
              <a:rPr lang="en-US" smtClean="0">
                <a:latin typeface="Arial" pitchFamily="34" charset="0"/>
              </a:rPr>
              <a:pPr/>
              <a:t>8/7/2014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638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9ECF7B-23D5-427F-B5F3-FF56EE220A7C}" type="slidenum">
              <a:rPr lang="en-US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7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8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118006" y="6071616"/>
            <a:ext cx="318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bg1"/>
                </a:solidFill>
              </a:rPr>
              <a:t>Activity 10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722" r:id="rId3"/>
    <p:sldLayoutId id="2147483718" r:id="rId4"/>
    <p:sldLayoutId id="2147483719" r:id="rId5"/>
    <p:sldLayoutId id="2147483694" r:id="rId6"/>
    <p:sldLayoutId id="2147483695" r:id="rId7"/>
    <p:sldLayoutId id="2147483720" r:id="rId8"/>
    <p:sldLayoutId id="2147483721" r:id="rId9"/>
    <p:sldLayoutId id="214748371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6" r:id="rId8"/>
    <p:sldLayoutId id="2147483737" r:id="rId9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48" y="19018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4411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630622" y="4299507"/>
            <a:ext cx="8146240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3 Grades K–5: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Writing and Research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623888" y="2939612"/>
            <a:ext cx="7886700" cy="581698"/>
          </a:xfrm>
        </p:spPr>
        <p:txBody>
          <a:bodyPr/>
          <a:lstStyle/>
          <a:p>
            <a:r>
              <a:rPr lang="en-US" sz="4200" dirty="0" smtClean="0"/>
              <a:t>Part 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443198"/>
          </a:xfrm>
        </p:spPr>
        <p:txBody>
          <a:bodyPr/>
          <a:lstStyle/>
          <a:p>
            <a:pPr marL="396875" indent="-396875">
              <a:spcBef>
                <a:spcPct val="20000"/>
              </a:spcBef>
            </a:pPr>
            <a:r>
              <a:rPr lang="en-US" sz="3200" dirty="0" smtClean="0">
                <a:solidFill>
                  <a:schemeClr val="tx1"/>
                </a:solidFill>
              </a:rPr>
              <a:t>Reflection and Planning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82</a:t>
            </a:fld>
            <a:endParaRPr lang="en-US" dirty="0"/>
          </a:p>
        </p:txBody>
      </p:sp>
      <p:pic>
        <p:nvPicPr>
          <p:cNvPr id="5" name="Picture 4" descr="Picture10.png"/>
          <p:cNvPicPr preferRelativeResize="0"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9379" y="4809553"/>
            <a:ext cx="950976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76300" y="4819650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58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2"/>
          <p:cNvSpPr>
            <a:spLocks noGrp="1"/>
          </p:cNvSpPr>
          <p:nvPr>
            <p:ph type="ctrTitle"/>
          </p:nvPr>
        </p:nvSpPr>
        <p:spPr>
          <a:xfrm>
            <a:off x="1045560" y="281151"/>
            <a:ext cx="7681913" cy="1523495"/>
          </a:xfrm>
        </p:spPr>
        <p:txBody>
          <a:bodyPr/>
          <a:lstStyle/>
          <a:p>
            <a:r>
              <a:rPr lang="en-US" sz="4400" dirty="0" smtClean="0"/>
              <a:t>Activity 10: Reflection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738351" y="6191250"/>
            <a:ext cx="1279525" cy="365125"/>
          </a:xfrm>
        </p:spPr>
        <p:txBody>
          <a:bodyPr/>
          <a:lstStyle/>
          <a:p>
            <a:pPr algn="ctr"/>
            <a:fld id="{EE3D4692-A625-460F-A072-DE10EEAA5719}" type="slidenum">
              <a:rPr lang="en-US" smtClean="0"/>
              <a:pPr algn="ctr"/>
              <a:t>83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0" y="6072188"/>
            <a:ext cx="2203450" cy="484187"/>
          </a:xfr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662889"/>
              </p:ext>
            </p:extLst>
          </p:nvPr>
        </p:nvGraphicFramePr>
        <p:xfrm>
          <a:off x="898634" y="1781504"/>
          <a:ext cx="7189076" cy="2464095"/>
        </p:xfrm>
        <a:graphic>
          <a:graphicData uri="http://schemas.openxmlformats.org/drawingml/2006/table">
            <a:tbl>
              <a:tblPr firstRow="1" bandRow="1">
                <a:effectLst/>
                <a:tableStyleId>{F5AB1C69-6EDB-4FF4-983F-18BD219EF322}</a:tableStyleId>
              </a:tblPr>
              <a:tblGrid>
                <a:gridCol w="7189076"/>
              </a:tblGrid>
              <a:tr h="466396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Activity 10: Reflection</a:t>
                      </a:r>
                      <a:endParaRPr lang="en-US" sz="2400" b="0" dirty="0"/>
                    </a:p>
                  </a:txBody>
                  <a:tcPr anchor="ctr"/>
                </a:tc>
              </a:tr>
              <a:tr h="1997699">
                <a:tc>
                  <a:txBody>
                    <a:bodyPr/>
                    <a:lstStyle/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Individually review your notes and activities from today.</a:t>
                      </a:r>
                    </a:p>
                    <a:p>
                      <a:pPr marL="365760" marR="0" indent="-36576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some key points that you think are important to share with colleagues in your school or district.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pic>
        <p:nvPicPr>
          <p:cNvPr id="6" name="Picture 5" descr="Picture10.png"/>
          <p:cNvPicPr preferRelativeResize="0"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1579" y="4352353"/>
            <a:ext cx="950976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067550" y="4400550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407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17964</TotalTime>
  <Words>93</Words>
  <Application>Microsoft Office PowerPoint</Application>
  <PresentationFormat>On-screen Show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Part 7</vt:lpstr>
      <vt:lpstr>Activity 10: Reflection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1183</cp:revision>
  <cp:lastPrinted>2014-03-02T01:07:44Z</cp:lastPrinted>
  <dcterms:created xsi:type="dcterms:W3CDTF">2014-01-18T18:47:42Z</dcterms:created>
  <dcterms:modified xsi:type="dcterms:W3CDTF">2014-08-07T21:14:25Z</dcterms:modified>
</cp:coreProperties>
</file>