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88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7"/>
  </p:notesMasterIdLst>
  <p:handoutMasterIdLst>
    <p:handoutMasterId r:id="rId8"/>
  </p:handoutMasterIdLst>
  <p:sldIdLst>
    <p:sldId id="370" r:id="rId4"/>
    <p:sldId id="451" r:id="rId5"/>
    <p:sldId id="709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2" clrIdx="3">
    <p:extLst/>
  </p:cmAuthor>
  <p:cmAuthor id="4" name="W2K" initials="W" lastIdx="28" clrIdx="4"/>
  <p:cmAuthor id="5" name="Michelle Wade" initials="MW" lastIdx="14" clrIdx="5"/>
  <p:cmAuthor id="6" name="Berlin, Debra" initials="BD" lastIdx="2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F497D"/>
    <a:srgbClr val="FFFF85"/>
    <a:srgbClr val="FFC000"/>
    <a:srgbClr val="DF8045"/>
    <a:srgbClr val="32C658"/>
    <a:srgbClr val="D4ECBA"/>
    <a:srgbClr val="92D050"/>
    <a:srgbClr val="9BBB5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1" autoAdjust="0"/>
    <p:restoredTop sz="94721" autoAdjust="0"/>
  </p:normalViewPr>
  <p:slideViewPr>
    <p:cSldViewPr snapToGrid="0">
      <p:cViewPr varScale="1">
        <p:scale>
          <a:sx n="84" d="100"/>
          <a:sy n="84" d="100"/>
        </p:scale>
        <p:origin x="10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-16746"/>
    </p:cViewPr>
  </p:sorterViewPr>
  <p:notesViewPr>
    <p:cSldViewPr snapToGrid="0">
      <p:cViewPr varScale="1">
        <p:scale>
          <a:sx n="49" d="100"/>
          <a:sy n="49" d="100"/>
        </p:scale>
        <p:origin x="-1860" y="-102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latin typeface="Arial" pitchFamily="34" charset="0"/>
              </a:rPr>
              <a:pPr/>
              <a:t>8/13/2014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60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(Allow 10 minutes for this activity; adjust time as needed.)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63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E86A2665-5064-4C95-B42A-52ADBA250F55}" type="datetime1">
              <a:rPr lang="en-US" smtClean="0">
                <a:latin typeface="Arial" pitchFamily="34" charset="0"/>
              </a:rPr>
              <a:pPr/>
              <a:t>8/13/2014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6384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ECF7B-23D5-427F-B5F3-FF56EE220A7C}" type="slidenum">
              <a:rPr lang="en-US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176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130474" y="6099583"/>
            <a:ext cx="303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solidFill>
                  <a:schemeClr val="bg1"/>
                </a:solidFill>
              </a:rPr>
              <a:t>Activity 9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  <p:sldLayoutId id="2147483737" r:id="rId9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2391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585671" y="4244916"/>
            <a:ext cx="804661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3 Grades 6–12: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Writing and Research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623888" y="2939612"/>
            <a:ext cx="7886700" cy="581698"/>
          </a:xfrm>
        </p:spPr>
        <p:txBody>
          <a:bodyPr/>
          <a:lstStyle/>
          <a:p>
            <a:r>
              <a:rPr lang="en-US" sz="4200" dirty="0" smtClean="0"/>
              <a:t>Part 7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443198"/>
          </a:xfrm>
        </p:spPr>
        <p:txBody>
          <a:bodyPr/>
          <a:lstStyle/>
          <a:p>
            <a:pPr marL="396875" indent="-396875">
              <a:spcBef>
                <a:spcPct val="20000"/>
              </a:spcBef>
            </a:pPr>
            <a:r>
              <a:rPr lang="en-US" sz="3200" dirty="0" smtClean="0">
                <a:solidFill>
                  <a:schemeClr val="tx1"/>
                </a:solidFill>
              </a:rPr>
              <a:t>Reflection and Planning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89</a:t>
            </a:fld>
            <a:endParaRPr lang="en-US" dirty="0"/>
          </a:p>
        </p:txBody>
      </p:sp>
      <p:pic>
        <p:nvPicPr>
          <p:cNvPr id="5" name="Picture 5" descr="Picture1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283" y="4820428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81584" y="4811343"/>
            <a:ext cx="993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46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9583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2"/>
          <p:cNvSpPr>
            <a:spLocks noGrp="1"/>
          </p:cNvSpPr>
          <p:nvPr>
            <p:ph type="title"/>
          </p:nvPr>
        </p:nvSpPr>
        <p:spPr>
          <a:xfrm>
            <a:off x="1343890" y="228600"/>
            <a:ext cx="7193557" cy="10668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Activity </a:t>
            </a:r>
            <a:r>
              <a:rPr lang="en-US" sz="4400" dirty="0"/>
              <a:t>9</a:t>
            </a:r>
            <a:r>
              <a:rPr lang="en-US" sz="4400" dirty="0" smtClean="0"/>
              <a:t>: Reflection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90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893995"/>
              </p:ext>
            </p:extLst>
          </p:nvPr>
        </p:nvGraphicFramePr>
        <p:xfrm>
          <a:off x="1371600" y="1557384"/>
          <a:ext cx="6553200" cy="26333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553200"/>
              </a:tblGrid>
              <a:tr h="306278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Activity 9: Reflection </a:t>
                      </a:r>
                      <a:endParaRPr lang="en-US" sz="2400" b="0" dirty="0"/>
                    </a:p>
                  </a:txBody>
                  <a:tcPr anchor="ctr"/>
                </a:tc>
              </a:tr>
              <a:tr h="1724665">
                <a:tc>
                  <a:txBody>
                    <a:bodyPr/>
                    <a:lstStyle/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Individually review your notes and activities from today.</a:t>
                      </a:r>
                    </a:p>
                    <a:p>
                      <a:pPr marL="365760" marR="0" indent="-36576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List</a:t>
                      </a: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some key points that you think are important to share with colleagues in your school or district.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12" name="Picture 11" descr="Picture10.png"/>
          <p:cNvPicPr preferRelativeResize="0"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84329" y="3846662"/>
            <a:ext cx="950976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192994" y="3893125"/>
            <a:ext cx="1330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46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617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19527</TotalTime>
  <Words>92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Part 7</vt:lpstr>
      <vt:lpstr>Activity 9: Reflection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1266</cp:revision>
  <cp:lastPrinted>2014-03-02T01:07:44Z</cp:lastPrinted>
  <dcterms:created xsi:type="dcterms:W3CDTF">2014-01-18T18:47:42Z</dcterms:created>
  <dcterms:modified xsi:type="dcterms:W3CDTF">2014-08-13T17:32:28Z</dcterms:modified>
</cp:coreProperties>
</file>