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44" showSpecialPlsOnTitleSld="0" saveSubsetFonts="1" bookmarkIdSeed="2">
  <p:sldMasterIdLst>
    <p:sldMasterId id="2147483687" r:id="rId1"/>
    <p:sldMasterId id="2147483711" r:id="rId2"/>
    <p:sldMasterId id="2147483723" r:id="rId3"/>
  </p:sldMasterIdLst>
  <p:notesMasterIdLst>
    <p:notesMasterId r:id="rId11"/>
  </p:notesMasterIdLst>
  <p:handoutMasterIdLst>
    <p:handoutMasterId r:id="rId12"/>
  </p:handoutMasterIdLst>
  <p:sldIdLst>
    <p:sldId id="370" r:id="rId4"/>
    <p:sldId id="576" r:id="rId5"/>
    <p:sldId id="692" r:id="rId6"/>
    <p:sldId id="691" r:id="rId7"/>
    <p:sldId id="583" r:id="rId8"/>
    <p:sldId id="584" r:id="rId9"/>
    <p:sldId id="639" r:id="rId10"/>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5" userDrawn="1">
          <p15:clr>
            <a:srgbClr val="A4A3A4"/>
          </p15:clr>
        </p15:guide>
        <p15:guide id="2" pos="2184" userDrawn="1">
          <p15:clr>
            <a:srgbClr val="A4A3A4"/>
          </p15:clr>
        </p15:guide>
        <p15:guide id="3" orient="horz" pos="2957" userDrawn="1">
          <p15:clr>
            <a:srgbClr val="A4A3A4"/>
          </p15:clr>
        </p15:guide>
        <p15:guide id="4" pos="2237" userDrawn="1">
          <p15:clr>
            <a:srgbClr val="A4A3A4"/>
          </p15:clr>
        </p15:guide>
        <p15:guide id="5" orient="horz" pos="2880">
          <p15:clr>
            <a:srgbClr val="A4A3A4"/>
          </p15:clr>
        </p15:guide>
        <p15:guide id="6" orient="horz" pos="2932">
          <p15:clr>
            <a:srgbClr val="A4A3A4"/>
          </p15:clr>
        </p15:guide>
        <p15:guide id="7" pos="2160">
          <p15:clr>
            <a:srgbClr val="A4A3A4"/>
          </p15:clr>
        </p15:guide>
        <p15:guide id="8" pos="221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DB" initials="DB" lastIdx="8" clrIdx="0"/>
  <p:cmAuthor id="1" name="DeCarlo, Sharon" initials="DS" lastIdx="60" clrIdx="1"/>
  <p:cmAuthor id="2" name="Jackson, Dennis" initials="JD" lastIdx="12" clrIdx="2">
    <p:extLst/>
  </p:cmAuthor>
  <p:cmAuthor id="3" name="Kelley, Nora" initials="KN" lastIdx="2" clrIdx="3">
    <p:extLst/>
  </p:cmAuthor>
  <p:cmAuthor id="4" name="W2K" initials="W" lastIdx="28" clrIdx="4"/>
  <p:cmAuthor id="5" name="Michelle Wade" initials="MW" lastIdx="14" clrIdx="5"/>
  <p:cmAuthor id="6" name="Berlin, Debra" initials="BD" lastIdx="23" clrIdx="6">
    <p:extLst>
      <p:ext uri="{19B8F6BF-5375-455C-9EA6-DF929625EA0E}">
        <p15:presenceInfo xmlns:p15="http://schemas.microsoft.com/office/powerpoint/2012/main" userId="S-1-5-21-1417001333-1682526488-839522115-5912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1F497D"/>
    <a:srgbClr val="FFFF85"/>
    <a:srgbClr val="FFC000"/>
    <a:srgbClr val="DF8045"/>
    <a:srgbClr val="32C658"/>
    <a:srgbClr val="D4ECBA"/>
    <a:srgbClr val="92D050"/>
    <a:srgbClr val="9BBB59"/>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661" autoAdjust="0"/>
    <p:restoredTop sz="93665" autoAdjust="0"/>
  </p:normalViewPr>
  <p:slideViewPr>
    <p:cSldViewPr snapToGrid="0">
      <p:cViewPr varScale="1">
        <p:scale>
          <a:sx n="83" d="100"/>
          <a:sy n="83" d="100"/>
        </p:scale>
        <p:origin x="1080" y="84"/>
      </p:cViewPr>
      <p:guideLst>
        <p:guide orient="horz" pos="2160"/>
        <p:guide pos="2880"/>
      </p:guideLst>
    </p:cSldViewPr>
  </p:slideViewPr>
  <p:outlineViewPr>
    <p:cViewPr>
      <p:scale>
        <a:sx n="33" d="100"/>
        <a:sy n="33" d="100"/>
      </p:scale>
      <p:origin x="0" y="-17886"/>
    </p:cViewPr>
  </p:outlineViewPr>
  <p:notesTextViewPr>
    <p:cViewPr>
      <p:scale>
        <a:sx n="125" d="100"/>
        <a:sy n="125" d="100"/>
      </p:scale>
      <p:origin x="0" y="0"/>
    </p:cViewPr>
  </p:notesTextViewPr>
  <p:sorterViewPr>
    <p:cViewPr varScale="1">
      <p:scale>
        <a:sx n="1" d="1"/>
        <a:sy n="1" d="1"/>
      </p:scale>
      <p:origin x="0" y="-16746"/>
    </p:cViewPr>
  </p:sorterViewPr>
  <p:notesViewPr>
    <p:cSldViewPr snapToGrid="0">
      <p:cViewPr varScale="1">
        <p:scale>
          <a:sx n="49" d="100"/>
          <a:sy n="49" d="100"/>
        </p:scale>
        <p:origin x="-1860" y="-102"/>
      </p:cViewPr>
      <p:guideLst>
        <p:guide orient="horz" pos="2905"/>
        <p:guide pos="2184"/>
        <p:guide orient="horz" pos="2957"/>
        <p:guide pos="2237"/>
        <p:guide orient="horz" pos="2880"/>
        <p:guide orient="horz" pos="2932"/>
        <p:guide pos="2160"/>
        <p:guide pos="2212"/>
      </p:guideLst>
    </p:cSldViewPr>
  </p:notesViewPr>
  <p:gridSpacing cx="38100" cy="381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commentAuthors" Target="commentAuthor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notesMaster" Target="notesMasters/notesMaster1.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F34447-0EF1-4659-A023-2AF685D01D20}" type="doc">
      <dgm:prSet loTypeId="urn:microsoft.com/office/officeart/2005/8/layout/equation2" loCatId="relationship" qsTypeId="urn:microsoft.com/office/officeart/2005/8/quickstyle/simple1" qsCatId="simple" csTypeId="urn:microsoft.com/office/officeart/2005/8/colors/accent1_2" csCatId="accent1" phldr="1"/>
      <dgm:spPr/>
      <dgm:t>
        <a:bodyPr/>
        <a:lstStyle/>
        <a:p>
          <a:endParaRPr lang="en-US"/>
        </a:p>
      </dgm:t>
    </dgm:pt>
    <dgm:pt modelId="{17F42C4D-8923-4108-AC54-897DE0E8CC6D}">
      <dgm:prSet phldrT="[Text]" custT="1"/>
      <dgm:spPr/>
      <dgm:t>
        <a:bodyPr/>
        <a:lstStyle/>
        <a:p>
          <a:r>
            <a:rPr lang="en-US" sz="2000" b="1" dirty="0" smtClean="0">
              <a:solidFill>
                <a:schemeClr val="bg1"/>
              </a:solidFill>
              <a:effectLst/>
              <a:latin typeface="+mn-lt"/>
              <a:ea typeface="+mn-ea"/>
              <a:cs typeface="+mn-cs"/>
            </a:rPr>
            <a:t>Clearly stated inference that arises from close reading of a text(s)</a:t>
          </a:r>
          <a:endParaRPr lang="en-US" sz="2000" dirty="0">
            <a:solidFill>
              <a:schemeClr val="bg1"/>
            </a:solidFill>
          </a:endParaRPr>
        </a:p>
      </dgm:t>
    </dgm:pt>
    <dgm:pt modelId="{9952F088-7D7E-49F8-A9FE-6BC0AC56E224}" type="parTrans" cxnId="{D85681D1-9525-48C2-A587-E30C87DD25B2}">
      <dgm:prSet/>
      <dgm:spPr/>
      <dgm:t>
        <a:bodyPr/>
        <a:lstStyle/>
        <a:p>
          <a:endParaRPr lang="en-US"/>
        </a:p>
      </dgm:t>
    </dgm:pt>
    <dgm:pt modelId="{798170D1-17C8-444D-8327-EED59FA5BDD8}" type="sibTrans" cxnId="{D85681D1-9525-48C2-A587-E30C87DD25B2}">
      <dgm:prSet/>
      <dgm:spPr/>
      <dgm:t>
        <a:bodyPr/>
        <a:lstStyle/>
        <a:p>
          <a:endParaRPr lang="en-US"/>
        </a:p>
      </dgm:t>
    </dgm:pt>
    <dgm:pt modelId="{7D72E790-D426-47A0-9316-D43E791CF911}">
      <dgm:prSet phldrT="[Text]" custT="1"/>
      <dgm:spPr/>
      <dgm:t>
        <a:bodyPr/>
        <a:lstStyle/>
        <a:p>
          <a:r>
            <a:rPr lang="en-US" sz="2000" b="1" dirty="0" smtClean="0">
              <a:solidFill>
                <a:schemeClr val="bg1"/>
              </a:solidFill>
              <a:effectLst/>
              <a:latin typeface="+mn-lt"/>
              <a:ea typeface="+mn-ea"/>
              <a:cs typeface="+mn-cs"/>
            </a:rPr>
            <a:t>Supported by specific textual evidence and developed through valid reasoning</a:t>
          </a:r>
          <a:endParaRPr lang="en-US" sz="2000" dirty="0">
            <a:solidFill>
              <a:schemeClr val="bg1"/>
            </a:solidFill>
          </a:endParaRPr>
        </a:p>
      </dgm:t>
    </dgm:pt>
    <dgm:pt modelId="{324FD3D3-943C-4A7E-AC3D-B446B9873833}" type="parTrans" cxnId="{7D99E364-D72A-4C8A-9900-315D86C5DDB3}">
      <dgm:prSet/>
      <dgm:spPr/>
      <dgm:t>
        <a:bodyPr/>
        <a:lstStyle/>
        <a:p>
          <a:endParaRPr lang="en-US"/>
        </a:p>
      </dgm:t>
    </dgm:pt>
    <dgm:pt modelId="{F66ECEF6-0F5D-4A71-BDBB-71175781E8D6}" type="sibTrans" cxnId="{7D99E364-D72A-4C8A-9900-315D86C5DDB3}">
      <dgm:prSet/>
      <dgm:spPr/>
      <dgm:t>
        <a:bodyPr/>
        <a:lstStyle/>
        <a:p>
          <a:endParaRPr lang="en-US"/>
        </a:p>
      </dgm:t>
    </dgm:pt>
    <dgm:pt modelId="{B38EF8DF-15A7-4DE4-BDC8-C4619CF43FA7}">
      <dgm:prSet phldrT="[Text]"/>
      <dgm:spPr/>
      <dgm:t>
        <a:bodyPr/>
        <a:lstStyle/>
        <a:p>
          <a:r>
            <a:rPr lang="en-US" dirty="0" smtClean="0"/>
            <a:t>Evidence-based Claim</a:t>
          </a:r>
          <a:endParaRPr lang="en-US" dirty="0"/>
        </a:p>
      </dgm:t>
    </dgm:pt>
    <dgm:pt modelId="{0E53BE13-00FE-4D35-A809-C698D345F12E}" type="parTrans" cxnId="{0326C28D-00F1-47A8-ACBA-9E00B6B7D356}">
      <dgm:prSet/>
      <dgm:spPr/>
      <dgm:t>
        <a:bodyPr/>
        <a:lstStyle/>
        <a:p>
          <a:endParaRPr lang="en-US"/>
        </a:p>
      </dgm:t>
    </dgm:pt>
    <dgm:pt modelId="{5BBD9F75-12FC-448F-8224-5960DDB1FB2F}" type="sibTrans" cxnId="{0326C28D-00F1-47A8-ACBA-9E00B6B7D356}">
      <dgm:prSet/>
      <dgm:spPr/>
      <dgm:t>
        <a:bodyPr/>
        <a:lstStyle/>
        <a:p>
          <a:endParaRPr lang="en-US"/>
        </a:p>
      </dgm:t>
    </dgm:pt>
    <dgm:pt modelId="{D5F58642-E18F-482C-8DE0-8C5C51FFEA69}" type="pres">
      <dgm:prSet presAssocID="{98F34447-0EF1-4659-A023-2AF685D01D20}" presName="Name0" presStyleCnt="0">
        <dgm:presLayoutVars>
          <dgm:dir/>
          <dgm:resizeHandles val="exact"/>
        </dgm:presLayoutVars>
      </dgm:prSet>
      <dgm:spPr/>
      <dgm:t>
        <a:bodyPr/>
        <a:lstStyle/>
        <a:p>
          <a:endParaRPr lang="en-US"/>
        </a:p>
      </dgm:t>
    </dgm:pt>
    <dgm:pt modelId="{04F90F34-FFBB-499B-8C1E-EF6CA8183DDB}" type="pres">
      <dgm:prSet presAssocID="{98F34447-0EF1-4659-A023-2AF685D01D20}" presName="vNodes" presStyleCnt="0"/>
      <dgm:spPr/>
    </dgm:pt>
    <dgm:pt modelId="{BF8870FE-AA31-40FA-B429-4D8564E3FA05}" type="pres">
      <dgm:prSet presAssocID="{17F42C4D-8923-4108-AC54-897DE0E8CC6D}" presName="node" presStyleLbl="node1" presStyleIdx="0" presStyleCnt="3" custScaleX="309875" custScaleY="191969" custLinFactNeighborX="-85565" custLinFactNeighborY="46242">
        <dgm:presLayoutVars>
          <dgm:bulletEnabled val="1"/>
        </dgm:presLayoutVars>
      </dgm:prSet>
      <dgm:spPr/>
      <dgm:t>
        <a:bodyPr/>
        <a:lstStyle/>
        <a:p>
          <a:endParaRPr lang="en-US"/>
        </a:p>
      </dgm:t>
    </dgm:pt>
    <dgm:pt modelId="{2228F66B-9D49-450C-8A0C-7CF4F29100A2}" type="pres">
      <dgm:prSet presAssocID="{798170D1-17C8-444D-8327-EED59FA5BDD8}" presName="spacerT" presStyleCnt="0"/>
      <dgm:spPr/>
    </dgm:pt>
    <dgm:pt modelId="{88A83F12-857F-4399-BC62-92A5B46D5724}" type="pres">
      <dgm:prSet presAssocID="{798170D1-17C8-444D-8327-EED59FA5BDD8}" presName="sibTrans" presStyleLbl="sibTrans2D1" presStyleIdx="0" presStyleCnt="2" custLinFactNeighborX="83762" custLinFactNeighborY="-22950"/>
      <dgm:spPr/>
      <dgm:t>
        <a:bodyPr/>
        <a:lstStyle/>
        <a:p>
          <a:endParaRPr lang="en-US"/>
        </a:p>
      </dgm:t>
    </dgm:pt>
    <dgm:pt modelId="{6C7671E4-A0B7-46EE-8E30-E6F8661F144E}" type="pres">
      <dgm:prSet presAssocID="{798170D1-17C8-444D-8327-EED59FA5BDD8}" presName="spacerB" presStyleCnt="0"/>
      <dgm:spPr/>
    </dgm:pt>
    <dgm:pt modelId="{224E3713-5132-4054-ADCE-1443EFC63E31}" type="pres">
      <dgm:prSet presAssocID="{7D72E790-D426-47A0-9316-D43E791CF911}" presName="node" presStyleLbl="node1" presStyleIdx="1" presStyleCnt="3" custScaleX="304484" custScaleY="222573" custLinFactY="-12709" custLinFactNeighborX="-89606" custLinFactNeighborY="-100000">
        <dgm:presLayoutVars>
          <dgm:bulletEnabled val="1"/>
        </dgm:presLayoutVars>
      </dgm:prSet>
      <dgm:spPr/>
      <dgm:t>
        <a:bodyPr/>
        <a:lstStyle/>
        <a:p>
          <a:endParaRPr lang="en-US"/>
        </a:p>
      </dgm:t>
    </dgm:pt>
    <dgm:pt modelId="{5D9B441F-00EA-42A1-AB19-D3D6785824B4}" type="pres">
      <dgm:prSet presAssocID="{98F34447-0EF1-4659-A023-2AF685D01D20}" presName="sibTransLast" presStyleLbl="sibTrans2D1" presStyleIdx="1" presStyleCnt="2" custScaleX="166733" custScaleY="174000" custLinFactNeighborX="-7744" custLinFactNeighborY="-1813"/>
      <dgm:spPr/>
      <dgm:t>
        <a:bodyPr/>
        <a:lstStyle/>
        <a:p>
          <a:endParaRPr lang="en-US"/>
        </a:p>
      </dgm:t>
    </dgm:pt>
    <dgm:pt modelId="{F5F02A85-DF3A-4FF8-AFEB-CD9E6AAD6BF8}" type="pres">
      <dgm:prSet presAssocID="{98F34447-0EF1-4659-A023-2AF685D01D20}" presName="connectorText" presStyleLbl="sibTrans2D1" presStyleIdx="1" presStyleCnt="2"/>
      <dgm:spPr/>
      <dgm:t>
        <a:bodyPr/>
        <a:lstStyle/>
        <a:p>
          <a:endParaRPr lang="en-US"/>
        </a:p>
      </dgm:t>
    </dgm:pt>
    <dgm:pt modelId="{61B538E0-EE28-42B9-9C82-260318036FE7}" type="pres">
      <dgm:prSet presAssocID="{98F34447-0EF1-4659-A023-2AF685D01D20}" presName="lastNode" presStyleLbl="node1" presStyleIdx="2" presStyleCnt="3" custScaleX="200945" custScaleY="176578" custLinFactX="6707" custLinFactNeighborX="100000" custLinFactNeighborY="546">
        <dgm:presLayoutVars>
          <dgm:bulletEnabled val="1"/>
        </dgm:presLayoutVars>
      </dgm:prSet>
      <dgm:spPr/>
      <dgm:t>
        <a:bodyPr/>
        <a:lstStyle/>
        <a:p>
          <a:endParaRPr lang="en-US"/>
        </a:p>
      </dgm:t>
    </dgm:pt>
  </dgm:ptLst>
  <dgm:cxnLst>
    <dgm:cxn modelId="{C960B413-3032-4A68-B641-C63BB4BA5E80}" type="presOf" srcId="{798170D1-17C8-444D-8327-EED59FA5BDD8}" destId="{88A83F12-857F-4399-BC62-92A5B46D5724}" srcOrd="0" destOrd="0" presId="urn:microsoft.com/office/officeart/2005/8/layout/equation2"/>
    <dgm:cxn modelId="{B753AE7C-58D4-406B-BED2-74331A497F3A}" type="presOf" srcId="{98F34447-0EF1-4659-A023-2AF685D01D20}" destId="{D5F58642-E18F-482C-8DE0-8C5C51FFEA69}" srcOrd="0" destOrd="0" presId="urn:microsoft.com/office/officeart/2005/8/layout/equation2"/>
    <dgm:cxn modelId="{D85681D1-9525-48C2-A587-E30C87DD25B2}" srcId="{98F34447-0EF1-4659-A023-2AF685D01D20}" destId="{17F42C4D-8923-4108-AC54-897DE0E8CC6D}" srcOrd="0" destOrd="0" parTransId="{9952F088-7D7E-49F8-A9FE-6BC0AC56E224}" sibTransId="{798170D1-17C8-444D-8327-EED59FA5BDD8}"/>
    <dgm:cxn modelId="{C5A75847-4936-47B9-831E-593B1802E925}" type="presOf" srcId="{17F42C4D-8923-4108-AC54-897DE0E8CC6D}" destId="{BF8870FE-AA31-40FA-B429-4D8564E3FA05}" srcOrd="0" destOrd="0" presId="urn:microsoft.com/office/officeart/2005/8/layout/equation2"/>
    <dgm:cxn modelId="{D9B26A7D-1408-4C31-8C0B-4F3855D852A5}" type="presOf" srcId="{F66ECEF6-0F5D-4A71-BDBB-71175781E8D6}" destId="{F5F02A85-DF3A-4FF8-AFEB-CD9E6AAD6BF8}" srcOrd="1" destOrd="0" presId="urn:microsoft.com/office/officeart/2005/8/layout/equation2"/>
    <dgm:cxn modelId="{0326C28D-00F1-47A8-ACBA-9E00B6B7D356}" srcId="{98F34447-0EF1-4659-A023-2AF685D01D20}" destId="{B38EF8DF-15A7-4DE4-BDC8-C4619CF43FA7}" srcOrd="2" destOrd="0" parTransId="{0E53BE13-00FE-4D35-A809-C698D345F12E}" sibTransId="{5BBD9F75-12FC-448F-8224-5960DDB1FB2F}"/>
    <dgm:cxn modelId="{F1F3EEA5-1B34-4730-9B61-6911FCDE5050}" type="presOf" srcId="{F66ECEF6-0F5D-4A71-BDBB-71175781E8D6}" destId="{5D9B441F-00EA-42A1-AB19-D3D6785824B4}" srcOrd="0" destOrd="0" presId="urn:microsoft.com/office/officeart/2005/8/layout/equation2"/>
    <dgm:cxn modelId="{7D99E364-D72A-4C8A-9900-315D86C5DDB3}" srcId="{98F34447-0EF1-4659-A023-2AF685D01D20}" destId="{7D72E790-D426-47A0-9316-D43E791CF911}" srcOrd="1" destOrd="0" parTransId="{324FD3D3-943C-4A7E-AC3D-B446B9873833}" sibTransId="{F66ECEF6-0F5D-4A71-BDBB-71175781E8D6}"/>
    <dgm:cxn modelId="{517E1D59-80D9-49E3-8AC8-CFB2BF158A1E}" type="presOf" srcId="{B38EF8DF-15A7-4DE4-BDC8-C4619CF43FA7}" destId="{61B538E0-EE28-42B9-9C82-260318036FE7}" srcOrd="0" destOrd="0" presId="urn:microsoft.com/office/officeart/2005/8/layout/equation2"/>
    <dgm:cxn modelId="{A3C91BBE-E80B-44F8-BF5D-4B8B4F9548F0}" type="presOf" srcId="{7D72E790-D426-47A0-9316-D43E791CF911}" destId="{224E3713-5132-4054-ADCE-1443EFC63E31}" srcOrd="0" destOrd="0" presId="urn:microsoft.com/office/officeart/2005/8/layout/equation2"/>
    <dgm:cxn modelId="{7FEDEA94-EE9F-4FA0-A29F-B37268C5F40E}" type="presParOf" srcId="{D5F58642-E18F-482C-8DE0-8C5C51FFEA69}" destId="{04F90F34-FFBB-499B-8C1E-EF6CA8183DDB}" srcOrd="0" destOrd="0" presId="urn:microsoft.com/office/officeart/2005/8/layout/equation2"/>
    <dgm:cxn modelId="{191772CC-DBED-4BBA-8F2C-8CE25636FEFD}" type="presParOf" srcId="{04F90F34-FFBB-499B-8C1E-EF6CA8183DDB}" destId="{BF8870FE-AA31-40FA-B429-4D8564E3FA05}" srcOrd="0" destOrd="0" presId="urn:microsoft.com/office/officeart/2005/8/layout/equation2"/>
    <dgm:cxn modelId="{6FDB8136-E96B-46E0-896A-5C976E1187A6}" type="presParOf" srcId="{04F90F34-FFBB-499B-8C1E-EF6CA8183DDB}" destId="{2228F66B-9D49-450C-8A0C-7CF4F29100A2}" srcOrd="1" destOrd="0" presId="urn:microsoft.com/office/officeart/2005/8/layout/equation2"/>
    <dgm:cxn modelId="{7D101EB0-7B68-4E5A-860A-0C41B58355CA}" type="presParOf" srcId="{04F90F34-FFBB-499B-8C1E-EF6CA8183DDB}" destId="{88A83F12-857F-4399-BC62-92A5B46D5724}" srcOrd="2" destOrd="0" presId="urn:microsoft.com/office/officeart/2005/8/layout/equation2"/>
    <dgm:cxn modelId="{FDBB2C59-28D9-4FD9-A1C2-D0FBC40D6975}" type="presParOf" srcId="{04F90F34-FFBB-499B-8C1E-EF6CA8183DDB}" destId="{6C7671E4-A0B7-46EE-8E30-E6F8661F144E}" srcOrd="3" destOrd="0" presId="urn:microsoft.com/office/officeart/2005/8/layout/equation2"/>
    <dgm:cxn modelId="{A3D60EE8-04F2-4729-9C3F-B2C29DA3ED33}" type="presParOf" srcId="{04F90F34-FFBB-499B-8C1E-EF6CA8183DDB}" destId="{224E3713-5132-4054-ADCE-1443EFC63E31}" srcOrd="4" destOrd="0" presId="urn:microsoft.com/office/officeart/2005/8/layout/equation2"/>
    <dgm:cxn modelId="{722817C3-FD7B-45A2-AFD3-874CF49BCC18}" type="presParOf" srcId="{D5F58642-E18F-482C-8DE0-8C5C51FFEA69}" destId="{5D9B441F-00EA-42A1-AB19-D3D6785824B4}" srcOrd="1" destOrd="0" presId="urn:microsoft.com/office/officeart/2005/8/layout/equation2"/>
    <dgm:cxn modelId="{2E177ACB-9F13-40F2-B041-02D6738D8489}" type="presParOf" srcId="{5D9B441F-00EA-42A1-AB19-D3D6785824B4}" destId="{F5F02A85-DF3A-4FF8-AFEB-CD9E6AAD6BF8}" srcOrd="0" destOrd="0" presId="urn:microsoft.com/office/officeart/2005/8/layout/equation2"/>
    <dgm:cxn modelId="{B8938A21-64DB-463A-8442-C1DEAAB8038F}" type="presParOf" srcId="{D5F58642-E18F-482C-8DE0-8C5C51FFEA69}" destId="{61B538E0-EE28-42B9-9C82-260318036FE7}" srcOrd="2" destOrd="0" presId="urn:microsoft.com/office/officeart/2005/8/layout/equati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430E79E-5546-4189-8478-9B814B71D8C9}" type="doc">
      <dgm:prSet loTypeId="urn:microsoft.com/office/officeart/2005/8/layout/arrow2" loCatId="process" qsTypeId="urn:microsoft.com/office/officeart/2005/8/quickstyle/simple1" qsCatId="simple" csTypeId="urn:microsoft.com/office/officeart/2005/8/colors/accent1_2" csCatId="accent1" phldr="1"/>
      <dgm:spPr/>
    </dgm:pt>
    <dgm:pt modelId="{216F5E20-C022-400D-925E-D494A19E21D3}">
      <dgm:prSet phldrT="[Text]" custT="1"/>
      <dgm:spPr/>
      <dgm:t>
        <a:bodyPr/>
        <a:lstStyle/>
        <a:p>
          <a:r>
            <a:rPr lang="en-US" sz="2800" smtClean="0"/>
            <a:t>Forming</a:t>
          </a:r>
          <a:endParaRPr lang="en-US" sz="2800" dirty="0"/>
        </a:p>
      </dgm:t>
    </dgm:pt>
    <dgm:pt modelId="{835BA77F-A6D1-466A-9046-63C6C7D246FA}" type="parTrans" cxnId="{2980DBC4-DFC1-41B4-B5DF-E62D3D968571}">
      <dgm:prSet/>
      <dgm:spPr/>
      <dgm:t>
        <a:bodyPr/>
        <a:lstStyle/>
        <a:p>
          <a:endParaRPr lang="en-US"/>
        </a:p>
      </dgm:t>
    </dgm:pt>
    <dgm:pt modelId="{900AB02C-432F-4162-B046-D06E445D47F3}" type="sibTrans" cxnId="{2980DBC4-DFC1-41B4-B5DF-E62D3D968571}">
      <dgm:prSet/>
      <dgm:spPr/>
      <dgm:t>
        <a:bodyPr/>
        <a:lstStyle/>
        <a:p>
          <a:endParaRPr lang="en-US"/>
        </a:p>
      </dgm:t>
    </dgm:pt>
    <dgm:pt modelId="{3E57D889-1B2B-4E53-BBF1-3FB74D9A2BA4}">
      <dgm:prSet phldrT="[Text]" custT="1"/>
      <dgm:spPr/>
      <dgm:t>
        <a:bodyPr/>
        <a:lstStyle/>
        <a:p>
          <a:r>
            <a:rPr lang="en-US" sz="2800" dirty="0" smtClean="0"/>
            <a:t>Making</a:t>
          </a:r>
          <a:endParaRPr lang="en-US" sz="2800" dirty="0"/>
        </a:p>
      </dgm:t>
    </dgm:pt>
    <dgm:pt modelId="{F8FC30AC-6FB5-4E41-B008-CA347C8BF0E4}" type="parTrans" cxnId="{CFFDC395-3BC5-4817-A6F4-48801424702C}">
      <dgm:prSet/>
      <dgm:spPr/>
      <dgm:t>
        <a:bodyPr/>
        <a:lstStyle/>
        <a:p>
          <a:endParaRPr lang="en-US"/>
        </a:p>
      </dgm:t>
    </dgm:pt>
    <dgm:pt modelId="{340E81BA-A0E4-452B-B16D-22C633280782}" type="sibTrans" cxnId="{CFFDC395-3BC5-4817-A6F4-48801424702C}">
      <dgm:prSet/>
      <dgm:spPr/>
      <dgm:t>
        <a:bodyPr/>
        <a:lstStyle/>
        <a:p>
          <a:endParaRPr lang="en-US"/>
        </a:p>
      </dgm:t>
    </dgm:pt>
    <dgm:pt modelId="{33C0F42A-A296-427A-A0BB-E32E17C9A50D}">
      <dgm:prSet phldrT="[Text]" custT="1"/>
      <dgm:spPr/>
      <dgm:t>
        <a:bodyPr/>
        <a:lstStyle/>
        <a:p>
          <a:r>
            <a:rPr lang="en-US" sz="2800" dirty="0" smtClean="0"/>
            <a:t>Organizing</a:t>
          </a:r>
          <a:endParaRPr lang="en-US" sz="2800" dirty="0"/>
        </a:p>
      </dgm:t>
    </dgm:pt>
    <dgm:pt modelId="{B7CE58F7-AE73-4153-9B6E-FF69343FF3E3}" type="parTrans" cxnId="{5E2ED2B3-AD50-490E-8AA4-50074FE47687}">
      <dgm:prSet/>
      <dgm:spPr/>
      <dgm:t>
        <a:bodyPr/>
        <a:lstStyle/>
        <a:p>
          <a:endParaRPr lang="en-US"/>
        </a:p>
      </dgm:t>
    </dgm:pt>
    <dgm:pt modelId="{AEF77FF1-110D-4A32-B85E-5A3B4A3F44C2}" type="sibTrans" cxnId="{5E2ED2B3-AD50-490E-8AA4-50074FE47687}">
      <dgm:prSet/>
      <dgm:spPr/>
      <dgm:t>
        <a:bodyPr/>
        <a:lstStyle/>
        <a:p>
          <a:endParaRPr lang="en-US"/>
        </a:p>
      </dgm:t>
    </dgm:pt>
    <dgm:pt modelId="{368C0C51-880A-45EA-B49F-B73D9D5F20D5}">
      <dgm:prSet phldrT="[Text]" custT="1"/>
      <dgm:spPr/>
      <dgm:t>
        <a:bodyPr/>
        <a:lstStyle/>
        <a:p>
          <a:r>
            <a:rPr lang="en-US" sz="2800" dirty="0" smtClean="0"/>
            <a:t>Writing</a:t>
          </a:r>
          <a:endParaRPr lang="en-US" sz="2800" dirty="0"/>
        </a:p>
      </dgm:t>
    </dgm:pt>
    <dgm:pt modelId="{A122B748-6E7B-4450-954C-884CF89B5D5D}" type="parTrans" cxnId="{36E3558B-DD6F-4F83-AF19-BCF843146E28}">
      <dgm:prSet/>
      <dgm:spPr/>
      <dgm:t>
        <a:bodyPr/>
        <a:lstStyle/>
        <a:p>
          <a:endParaRPr lang="en-US"/>
        </a:p>
      </dgm:t>
    </dgm:pt>
    <dgm:pt modelId="{20A6AA08-42EA-4F36-A2D2-731F52EB4022}" type="sibTrans" cxnId="{36E3558B-DD6F-4F83-AF19-BCF843146E28}">
      <dgm:prSet/>
      <dgm:spPr/>
      <dgm:t>
        <a:bodyPr/>
        <a:lstStyle/>
        <a:p>
          <a:endParaRPr lang="en-US"/>
        </a:p>
      </dgm:t>
    </dgm:pt>
    <dgm:pt modelId="{36279E79-BAC1-4940-9475-4910F00F3082}" type="pres">
      <dgm:prSet presAssocID="{5430E79E-5546-4189-8478-9B814B71D8C9}" presName="arrowDiagram" presStyleCnt="0">
        <dgm:presLayoutVars>
          <dgm:chMax val="5"/>
          <dgm:dir/>
          <dgm:resizeHandles val="exact"/>
        </dgm:presLayoutVars>
      </dgm:prSet>
      <dgm:spPr/>
    </dgm:pt>
    <dgm:pt modelId="{B852A05D-1071-4520-B7A0-C8396A6D37A7}" type="pres">
      <dgm:prSet presAssocID="{5430E79E-5546-4189-8478-9B814B71D8C9}" presName="arrow" presStyleLbl="bgShp" presStyleIdx="0" presStyleCnt="1" custLinFactNeighborX="111"/>
      <dgm:spPr/>
    </dgm:pt>
    <dgm:pt modelId="{AE7C1B52-2503-4150-AC53-B63F9365DFCB}" type="pres">
      <dgm:prSet presAssocID="{5430E79E-5546-4189-8478-9B814B71D8C9}" presName="arrowDiagram4" presStyleCnt="0"/>
      <dgm:spPr/>
    </dgm:pt>
    <dgm:pt modelId="{F06B0B35-44E7-40BD-B50D-937046022FCE}" type="pres">
      <dgm:prSet presAssocID="{216F5E20-C022-400D-925E-D494A19E21D3}" presName="bullet4a" presStyleLbl="node1" presStyleIdx="0" presStyleCnt="4"/>
      <dgm:spPr/>
    </dgm:pt>
    <dgm:pt modelId="{8547AA15-B10F-4412-87C3-01DCC3247FD0}" type="pres">
      <dgm:prSet presAssocID="{216F5E20-C022-400D-925E-D494A19E21D3}" presName="textBox4a" presStyleLbl="revTx" presStyleIdx="0" presStyleCnt="4" custScaleX="242674" custLinFactNeighborX="81694" custLinFactNeighborY="-5448">
        <dgm:presLayoutVars>
          <dgm:bulletEnabled val="1"/>
        </dgm:presLayoutVars>
      </dgm:prSet>
      <dgm:spPr/>
      <dgm:t>
        <a:bodyPr/>
        <a:lstStyle/>
        <a:p>
          <a:endParaRPr lang="en-US"/>
        </a:p>
      </dgm:t>
    </dgm:pt>
    <dgm:pt modelId="{E1BA7CB7-BA70-425D-973F-BEF2F7DD36CB}" type="pres">
      <dgm:prSet presAssocID="{3E57D889-1B2B-4E53-BBF1-3FB74D9A2BA4}" presName="bullet4b" presStyleLbl="node1" presStyleIdx="1" presStyleCnt="4"/>
      <dgm:spPr/>
    </dgm:pt>
    <dgm:pt modelId="{0CE99F51-41A3-447C-8711-DABEFC331F17}" type="pres">
      <dgm:prSet presAssocID="{3E57D889-1B2B-4E53-BBF1-3FB74D9A2BA4}" presName="textBox4b" presStyleLbl="revTx" presStyleIdx="1" presStyleCnt="4" custScaleX="200439" custScaleY="39066" custLinFactNeighborX="63096" custLinFactNeighborY="-31290">
        <dgm:presLayoutVars>
          <dgm:bulletEnabled val="1"/>
        </dgm:presLayoutVars>
      </dgm:prSet>
      <dgm:spPr/>
      <dgm:t>
        <a:bodyPr/>
        <a:lstStyle/>
        <a:p>
          <a:endParaRPr lang="en-US"/>
        </a:p>
      </dgm:t>
    </dgm:pt>
    <dgm:pt modelId="{6AC7F5AE-7170-40FD-BE6C-C3C0C9E21670}" type="pres">
      <dgm:prSet presAssocID="{33C0F42A-A296-427A-A0BB-E32E17C9A50D}" presName="bullet4c" presStyleLbl="node1" presStyleIdx="2" presStyleCnt="4" custLinFactNeighborX="28181" custLinFactNeighborY="-7011"/>
      <dgm:spPr/>
    </dgm:pt>
    <dgm:pt modelId="{A3E71F3F-2623-4AE1-ABC4-7ABFF7630F33}" type="pres">
      <dgm:prSet presAssocID="{33C0F42A-A296-427A-A0BB-E32E17C9A50D}" presName="textBox4c" presStyleLbl="revTx" presStyleIdx="2" presStyleCnt="4" custScaleX="164806" custScaleY="28547" custLinFactNeighborX="52134" custLinFactNeighborY="-35837">
        <dgm:presLayoutVars>
          <dgm:bulletEnabled val="1"/>
        </dgm:presLayoutVars>
      </dgm:prSet>
      <dgm:spPr/>
      <dgm:t>
        <a:bodyPr/>
        <a:lstStyle/>
        <a:p>
          <a:endParaRPr lang="en-US"/>
        </a:p>
      </dgm:t>
    </dgm:pt>
    <dgm:pt modelId="{B4FC90B1-E932-485B-8E5E-1A9A43CBCB9C}" type="pres">
      <dgm:prSet presAssocID="{368C0C51-880A-45EA-B49F-B73D9D5F20D5}" presName="bullet4d" presStyleLbl="node1" presStyleIdx="3" presStyleCnt="4"/>
      <dgm:spPr/>
    </dgm:pt>
    <dgm:pt modelId="{03B571EF-77BD-40DA-B95E-FCF45D8E731B}" type="pres">
      <dgm:prSet presAssocID="{368C0C51-880A-45EA-B49F-B73D9D5F20D5}" presName="textBox4d" presStyleLbl="revTx" presStyleIdx="3" presStyleCnt="4" custScaleX="123229" custScaleY="24093" custLinFactNeighborX="13872" custLinFactNeighborY="-41968">
        <dgm:presLayoutVars>
          <dgm:bulletEnabled val="1"/>
        </dgm:presLayoutVars>
      </dgm:prSet>
      <dgm:spPr/>
      <dgm:t>
        <a:bodyPr/>
        <a:lstStyle/>
        <a:p>
          <a:endParaRPr lang="en-US"/>
        </a:p>
      </dgm:t>
    </dgm:pt>
  </dgm:ptLst>
  <dgm:cxnLst>
    <dgm:cxn modelId="{BA792129-B0AB-4D1A-AF75-8466732959AC}" type="presOf" srcId="{216F5E20-C022-400D-925E-D494A19E21D3}" destId="{8547AA15-B10F-4412-87C3-01DCC3247FD0}" srcOrd="0" destOrd="0" presId="urn:microsoft.com/office/officeart/2005/8/layout/arrow2"/>
    <dgm:cxn modelId="{5E2ED2B3-AD50-490E-8AA4-50074FE47687}" srcId="{5430E79E-5546-4189-8478-9B814B71D8C9}" destId="{33C0F42A-A296-427A-A0BB-E32E17C9A50D}" srcOrd="2" destOrd="0" parTransId="{B7CE58F7-AE73-4153-9B6E-FF69343FF3E3}" sibTransId="{AEF77FF1-110D-4A32-B85E-5A3B4A3F44C2}"/>
    <dgm:cxn modelId="{B9C45ACB-F434-4191-8EE8-19F8B2D83A64}" type="presOf" srcId="{3E57D889-1B2B-4E53-BBF1-3FB74D9A2BA4}" destId="{0CE99F51-41A3-447C-8711-DABEFC331F17}" srcOrd="0" destOrd="0" presId="urn:microsoft.com/office/officeart/2005/8/layout/arrow2"/>
    <dgm:cxn modelId="{36E3558B-DD6F-4F83-AF19-BCF843146E28}" srcId="{5430E79E-5546-4189-8478-9B814B71D8C9}" destId="{368C0C51-880A-45EA-B49F-B73D9D5F20D5}" srcOrd="3" destOrd="0" parTransId="{A122B748-6E7B-4450-954C-884CF89B5D5D}" sibTransId="{20A6AA08-42EA-4F36-A2D2-731F52EB4022}"/>
    <dgm:cxn modelId="{8E88F315-B14D-4243-82CF-4EA8AAFB38E8}" type="presOf" srcId="{33C0F42A-A296-427A-A0BB-E32E17C9A50D}" destId="{A3E71F3F-2623-4AE1-ABC4-7ABFF7630F33}" srcOrd="0" destOrd="0" presId="urn:microsoft.com/office/officeart/2005/8/layout/arrow2"/>
    <dgm:cxn modelId="{CFFDC395-3BC5-4817-A6F4-48801424702C}" srcId="{5430E79E-5546-4189-8478-9B814B71D8C9}" destId="{3E57D889-1B2B-4E53-BBF1-3FB74D9A2BA4}" srcOrd="1" destOrd="0" parTransId="{F8FC30AC-6FB5-4E41-B008-CA347C8BF0E4}" sibTransId="{340E81BA-A0E4-452B-B16D-22C633280782}"/>
    <dgm:cxn modelId="{E0147047-5AE7-4978-8EB9-DECCD3579AF0}" type="presOf" srcId="{368C0C51-880A-45EA-B49F-B73D9D5F20D5}" destId="{03B571EF-77BD-40DA-B95E-FCF45D8E731B}" srcOrd="0" destOrd="0" presId="urn:microsoft.com/office/officeart/2005/8/layout/arrow2"/>
    <dgm:cxn modelId="{2980DBC4-DFC1-41B4-B5DF-E62D3D968571}" srcId="{5430E79E-5546-4189-8478-9B814B71D8C9}" destId="{216F5E20-C022-400D-925E-D494A19E21D3}" srcOrd="0" destOrd="0" parTransId="{835BA77F-A6D1-466A-9046-63C6C7D246FA}" sibTransId="{900AB02C-432F-4162-B046-D06E445D47F3}"/>
    <dgm:cxn modelId="{793E8D01-DC34-44EF-811D-0431FE34054A}" type="presOf" srcId="{5430E79E-5546-4189-8478-9B814B71D8C9}" destId="{36279E79-BAC1-4940-9475-4910F00F3082}" srcOrd="0" destOrd="0" presId="urn:microsoft.com/office/officeart/2005/8/layout/arrow2"/>
    <dgm:cxn modelId="{79DB6260-F63E-4D86-B641-9C88EFF8807F}" type="presParOf" srcId="{36279E79-BAC1-4940-9475-4910F00F3082}" destId="{B852A05D-1071-4520-B7A0-C8396A6D37A7}" srcOrd="0" destOrd="0" presId="urn:microsoft.com/office/officeart/2005/8/layout/arrow2"/>
    <dgm:cxn modelId="{C7F3932E-5C1A-4FAA-AF28-4E1BE1CFE0DB}" type="presParOf" srcId="{36279E79-BAC1-4940-9475-4910F00F3082}" destId="{AE7C1B52-2503-4150-AC53-B63F9365DFCB}" srcOrd="1" destOrd="0" presId="urn:microsoft.com/office/officeart/2005/8/layout/arrow2"/>
    <dgm:cxn modelId="{5D8705F4-E68D-43A2-B41F-D6D60889E70E}" type="presParOf" srcId="{AE7C1B52-2503-4150-AC53-B63F9365DFCB}" destId="{F06B0B35-44E7-40BD-B50D-937046022FCE}" srcOrd="0" destOrd="0" presId="urn:microsoft.com/office/officeart/2005/8/layout/arrow2"/>
    <dgm:cxn modelId="{5AFD4707-69D9-4178-8E5F-D7699AA63784}" type="presParOf" srcId="{AE7C1B52-2503-4150-AC53-B63F9365DFCB}" destId="{8547AA15-B10F-4412-87C3-01DCC3247FD0}" srcOrd="1" destOrd="0" presId="urn:microsoft.com/office/officeart/2005/8/layout/arrow2"/>
    <dgm:cxn modelId="{48E1D6FD-4AF3-4B7B-B601-6D7497BBC434}" type="presParOf" srcId="{AE7C1B52-2503-4150-AC53-B63F9365DFCB}" destId="{E1BA7CB7-BA70-425D-973F-BEF2F7DD36CB}" srcOrd="2" destOrd="0" presId="urn:microsoft.com/office/officeart/2005/8/layout/arrow2"/>
    <dgm:cxn modelId="{34CC3488-1127-4495-BCD6-E5F7B9AE2DCA}" type="presParOf" srcId="{AE7C1B52-2503-4150-AC53-B63F9365DFCB}" destId="{0CE99F51-41A3-447C-8711-DABEFC331F17}" srcOrd="3" destOrd="0" presId="urn:microsoft.com/office/officeart/2005/8/layout/arrow2"/>
    <dgm:cxn modelId="{87B782C6-B04C-411C-86DA-8794D9952A35}" type="presParOf" srcId="{AE7C1B52-2503-4150-AC53-B63F9365DFCB}" destId="{6AC7F5AE-7170-40FD-BE6C-C3C0C9E21670}" srcOrd="4" destOrd="0" presId="urn:microsoft.com/office/officeart/2005/8/layout/arrow2"/>
    <dgm:cxn modelId="{5DBEC3C1-04D6-487C-90CB-F79812DC15E6}" type="presParOf" srcId="{AE7C1B52-2503-4150-AC53-B63F9365DFCB}" destId="{A3E71F3F-2623-4AE1-ABC4-7ABFF7630F33}" srcOrd="5" destOrd="0" presId="urn:microsoft.com/office/officeart/2005/8/layout/arrow2"/>
    <dgm:cxn modelId="{3F0DB664-9E1D-4C25-8CB9-DFA5B004B0D3}" type="presParOf" srcId="{AE7C1B52-2503-4150-AC53-B63F9365DFCB}" destId="{B4FC90B1-E932-485B-8E5E-1A9A43CBCB9C}" srcOrd="6" destOrd="0" presId="urn:microsoft.com/office/officeart/2005/8/layout/arrow2"/>
    <dgm:cxn modelId="{629B88DD-EA9D-4D9C-85D6-AEB347A2C7D5}" type="presParOf" srcId="{AE7C1B52-2503-4150-AC53-B63F9365DFCB}" destId="{03B571EF-77BD-40DA-B95E-FCF45D8E731B}" srcOrd="7" destOrd="0" presId="urn:microsoft.com/office/officeart/2005/8/layout/arrow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43343" cy="465455"/>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sz="quarter" idx="1"/>
          </p:nvPr>
        </p:nvSpPr>
        <p:spPr>
          <a:xfrm>
            <a:off x="3978133" y="0"/>
            <a:ext cx="3043343" cy="465455"/>
          </a:xfrm>
          <a:prstGeom prst="rect">
            <a:avLst/>
          </a:prstGeom>
        </p:spPr>
        <p:txBody>
          <a:bodyPr vert="horz" lIns="93315" tIns="46658" rIns="93315" bIns="46658" rtlCol="0"/>
          <a:lstStyle>
            <a:lvl1pPr algn="r">
              <a:defRPr sz="1200"/>
            </a:lvl1pPr>
          </a:lstStyle>
          <a:p>
            <a:fld id="{3B46E3D7-5A05-4181-B712-1EC3FC55BC14}" type="datetimeFigureOut">
              <a:rPr lang="en-US" smtClean="0"/>
              <a:pPr/>
              <a:t>8/13/2014</a:t>
            </a:fld>
            <a:endParaRPr lang="en-US" dirty="0"/>
          </a:p>
        </p:txBody>
      </p:sp>
      <p:sp>
        <p:nvSpPr>
          <p:cNvPr id="4" name="Footer Placeholder 3"/>
          <p:cNvSpPr>
            <a:spLocks noGrp="1"/>
          </p:cNvSpPr>
          <p:nvPr>
            <p:ph type="ftr" sz="quarter" idx="2"/>
          </p:nvPr>
        </p:nvSpPr>
        <p:spPr>
          <a:xfrm>
            <a:off x="1" y="8842030"/>
            <a:ext cx="3043343" cy="465455"/>
          </a:xfrm>
          <a:prstGeom prst="rect">
            <a:avLst/>
          </a:prstGeom>
        </p:spPr>
        <p:txBody>
          <a:bodyPr vert="horz" lIns="93315" tIns="46658" rIns="93315" bIns="46658"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133" y="8842030"/>
            <a:ext cx="3043343" cy="465455"/>
          </a:xfrm>
          <a:prstGeom prst="rect">
            <a:avLst/>
          </a:prstGeom>
        </p:spPr>
        <p:txBody>
          <a:bodyPr vert="horz" lIns="93315" tIns="46658" rIns="93315" bIns="46658" rtlCol="0" anchor="b"/>
          <a:lstStyle>
            <a:lvl1pPr algn="r">
              <a:defRPr sz="1200"/>
            </a:lvl1pPr>
          </a:lstStyle>
          <a:p>
            <a:fld id="{C2A77012-468A-4389-BDBB-3E5F798584D9}" type="slidenum">
              <a:rPr lang="en-US" smtClean="0"/>
              <a:pPr/>
              <a:t>‹#›</a:t>
            </a:fld>
            <a:endParaRPr lang="en-US" dirty="0"/>
          </a:p>
        </p:txBody>
      </p:sp>
    </p:spTree>
    <p:extLst>
      <p:ext uri="{BB962C8B-B14F-4D97-AF65-F5344CB8AC3E}">
        <p14:creationId xmlns:p14="http://schemas.microsoft.com/office/powerpoint/2010/main" val="23908781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3043343" cy="467072"/>
          </a:xfrm>
          <a:prstGeom prst="rect">
            <a:avLst/>
          </a:prstGeom>
        </p:spPr>
        <p:txBody>
          <a:bodyPr vert="horz" lIns="93315" tIns="46658" rIns="93315" bIns="46658" rtlCol="0"/>
          <a:lstStyle>
            <a:lvl1pPr algn="l">
              <a:defRPr sz="1200"/>
            </a:lvl1pPr>
          </a:lstStyle>
          <a:p>
            <a:endParaRPr lang="en-US" dirty="0"/>
          </a:p>
        </p:txBody>
      </p:sp>
      <p:sp>
        <p:nvSpPr>
          <p:cNvPr id="3" name="Date Placeholder 2"/>
          <p:cNvSpPr>
            <a:spLocks noGrp="1"/>
          </p:cNvSpPr>
          <p:nvPr>
            <p:ph type="dt" idx="1"/>
          </p:nvPr>
        </p:nvSpPr>
        <p:spPr>
          <a:xfrm>
            <a:off x="3978133" y="1"/>
            <a:ext cx="3043343" cy="467072"/>
          </a:xfrm>
          <a:prstGeom prst="rect">
            <a:avLst/>
          </a:prstGeom>
        </p:spPr>
        <p:txBody>
          <a:bodyPr vert="horz" lIns="93315" tIns="46658" rIns="93315" bIns="46658" rtlCol="0"/>
          <a:lstStyle>
            <a:lvl1pPr algn="r">
              <a:defRPr sz="1200"/>
            </a:lvl1pPr>
          </a:lstStyle>
          <a:p>
            <a:fld id="{B133EB38-C064-4C52-A35D-D40DB2B7683B}" type="datetimeFigureOut">
              <a:rPr lang="en-US" smtClean="0"/>
              <a:pPr/>
              <a:t>8/13/2014</a:t>
            </a:fld>
            <a:endParaRPr lang="en-US" dirty="0"/>
          </a:p>
        </p:txBody>
      </p:sp>
      <p:sp>
        <p:nvSpPr>
          <p:cNvPr id="4" name="Slide Image Placeholder 3"/>
          <p:cNvSpPr>
            <a:spLocks noGrp="1" noRot="1" noChangeAspect="1"/>
          </p:cNvSpPr>
          <p:nvPr>
            <p:ph type="sldImg" idx="2"/>
          </p:nvPr>
        </p:nvSpPr>
        <p:spPr>
          <a:xfrm>
            <a:off x="1417638" y="1163638"/>
            <a:ext cx="4187825" cy="3141662"/>
          </a:xfrm>
          <a:prstGeom prst="rect">
            <a:avLst/>
          </a:prstGeom>
          <a:noFill/>
          <a:ln w="12700">
            <a:solidFill>
              <a:prstClr val="black"/>
            </a:solidFill>
          </a:ln>
        </p:spPr>
        <p:txBody>
          <a:bodyPr vert="horz" lIns="93315" tIns="46658" rIns="93315" bIns="46658"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15" tIns="46658" rIns="93315" bIns="46658"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1" y="8842031"/>
            <a:ext cx="3043343" cy="467071"/>
          </a:xfrm>
          <a:prstGeom prst="rect">
            <a:avLst/>
          </a:prstGeom>
        </p:spPr>
        <p:txBody>
          <a:bodyPr vert="horz" lIns="93315" tIns="46658" rIns="93315" bIns="46658"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3" y="8842031"/>
            <a:ext cx="3043343" cy="467071"/>
          </a:xfrm>
          <a:prstGeom prst="rect">
            <a:avLst/>
          </a:prstGeom>
        </p:spPr>
        <p:txBody>
          <a:bodyPr vert="horz" lIns="93315" tIns="46658" rIns="93315" bIns="46658" rtlCol="0" anchor="b"/>
          <a:lstStyle>
            <a:lvl1pPr algn="r">
              <a:defRPr sz="1200"/>
            </a:lvl1pPr>
          </a:lstStyle>
          <a:p>
            <a:fld id="{E538F621-8F2C-4F90-852A-E36809B397B3}" type="slidenum">
              <a:rPr lang="en-US" smtClean="0"/>
              <a:pPr/>
              <a:t>‹#›</a:t>
            </a:fld>
            <a:endParaRPr lang="en-US" dirty="0"/>
          </a:p>
        </p:txBody>
      </p:sp>
    </p:spTree>
    <p:extLst>
      <p:ext uri="{BB962C8B-B14F-4D97-AF65-F5344CB8AC3E}">
        <p14:creationId xmlns:p14="http://schemas.microsoft.com/office/powerpoint/2010/main" val="400792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odelleducation.com/resources/reading-closely" TargetMode="External"/><Relationship Id="rId2" Type="http://schemas.openxmlformats.org/officeDocument/2006/relationships/slide" Target="../slides/slide4.xml"/><Relationship Id="rId1" Type="http://schemas.openxmlformats.org/officeDocument/2006/relationships/notesMaster" Target="../notesMasters/notesMaster1.xml"/><Relationship Id="rId6" Type="http://schemas.openxmlformats.org/officeDocument/2006/relationships/hyperlink" Target="http://odelleducation.com/literacy-curriculum/argumentation" TargetMode="External"/><Relationship Id="rId5" Type="http://schemas.openxmlformats.org/officeDocument/2006/relationships/hyperlink" Target="http://odelleducation.com/literacy-curriculum/research" TargetMode="External"/><Relationship Id="rId4" Type="http://schemas.openxmlformats.org/officeDocument/2006/relationships/hyperlink" Target="http://odelleducation.com/resources/making-ebc-lesson" TargetMode="Externa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44</a:t>
            </a:fld>
            <a:endParaRPr lang="en-US" dirty="0"/>
          </a:p>
        </p:txBody>
      </p:sp>
    </p:spTree>
    <p:extLst>
      <p:ext uri="{BB962C8B-B14F-4D97-AF65-F5344CB8AC3E}">
        <p14:creationId xmlns:p14="http://schemas.microsoft.com/office/powerpoint/2010/main" val="1584867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illustrates a progression of writing with evidence. In Module 2, we looked at close reading and text dependent questions. This is the springboard to being able to write from sources. After close reading, students now must learn to make claims and finally they must seek evidence for those claims and communicate effectively through writing.</a:t>
            </a:r>
            <a:endParaRPr lang="en-US" dirty="0"/>
          </a:p>
        </p:txBody>
      </p:sp>
      <p:sp>
        <p:nvSpPr>
          <p:cNvPr id="4" name="Slide Number Placeholder 3"/>
          <p:cNvSpPr>
            <a:spLocks noGrp="1"/>
          </p:cNvSpPr>
          <p:nvPr>
            <p:ph type="sldNum" sz="quarter" idx="10"/>
          </p:nvPr>
        </p:nvSpPr>
        <p:spPr/>
        <p:txBody>
          <a:bodyPr/>
          <a:lstStyle/>
          <a:p>
            <a:fld id="{C49714F8-B264-4F33-AC43-1042C4315482}" type="slidenum">
              <a:rPr lang="en-US" smtClean="0"/>
              <a:pPr/>
              <a:t>45</a:t>
            </a:fld>
            <a:endParaRPr lang="en-US" dirty="0"/>
          </a:p>
        </p:txBody>
      </p:sp>
    </p:spTree>
    <p:extLst>
      <p:ext uri="{BB962C8B-B14F-4D97-AF65-F5344CB8AC3E}">
        <p14:creationId xmlns:p14="http://schemas.microsoft.com/office/powerpoint/2010/main" val="22170000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Making evidence-based claims about texts is </a:t>
            </a:r>
            <a:r>
              <a:rPr lang="en-US" dirty="0" smtClean="0"/>
              <a:t>a core </a:t>
            </a:r>
            <a:r>
              <a:rPr lang="en-US" dirty="0"/>
              <a:t>literacy and critical thinking proficiency </a:t>
            </a:r>
            <a:r>
              <a:rPr lang="en-US" dirty="0" smtClean="0"/>
              <a:t>that lies </a:t>
            </a:r>
            <a:r>
              <a:rPr lang="en-US" dirty="0"/>
              <a:t>at the heart of the </a:t>
            </a:r>
            <a:r>
              <a:rPr lang="en-US" dirty="0" smtClean="0"/>
              <a:t>CCSS standards and shifts. </a:t>
            </a:r>
            <a:r>
              <a:rPr lang="en-US" dirty="0"/>
              <a:t>The skill consists </a:t>
            </a:r>
            <a:r>
              <a:rPr lang="en-US" dirty="0" smtClean="0"/>
              <a:t>of two parts:</a:t>
            </a:r>
          </a:p>
          <a:p>
            <a:endParaRPr lang="en-US" dirty="0"/>
          </a:p>
          <a:p>
            <a:pPr marL="228600" indent="-228600">
              <a:buFont typeface="+mj-lt"/>
              <a:buAutoNum type="arabicPeriod"/>
            </a:pPr>
            <a:r>
              <a:rPr lang="en-US" dirty="0" smtClean="0"/>
              <a:t>The </a:t>
            </a:r>
            <a:r>
              <a:rPr lang="en-US" dirty="0"/>
              <a:t>ability to </a:t>
            </a:r>
            <a:r>
              <a:rPr lang="en-US" dirty="0" smtClean="0"/>
              <a:t>extract detailed </a:t>
            </a:r>
            <a:r>
              <a:rPr lang="en-US" dirty="0"/>
              <a:t>information from texts and grasp how </a:t>
            </a:r>
            <a:r>
              <a:rPr lang="en-US" dirty="0" smtClean="0"/>
              <a:t>it is conveyed and connected across multiple texts. This</a:t>
            </a:r>
            <a:r>
              <a:rPr lang="en-US" dirty="0"/>
              <a:t> </a:t>
            </a:r>
            <a:r>
              <a:rPr lang="en-US" dirty="0" smtClean="0"/>
              <a:t>requires </a:t>
            </a:r>
            <a:r>
              <a:rPr lang="en-US" dirty="0"/>
              <a:t>real exposure to new information from </a:t>
            </a:r>
            <a:r>
              <a:rPr lang="en-US" dirty="0" smtClean="0"/>
              <a:t>a variety </a:t>
            </a:r>
            <a:r>
              <a:rPr lang="en-US" dirty="0"/>
              <a:t>of media. Instruction should push </a:t>
            </a:r>
            <a:r>
              <a:rPr lang="en-US" dirty="0" smtClean="0"/>
              <a:t>students beyond </a:t>
            </a:r>
            <a:r>
              <a:rPr lang="en-US" dirty="0"/>
              <a:t>general thematic understanding of </a:t>
            </a:r>
            <a:r>
              <a:rPr lang="en-US" dirty="0" smtClean="0"/>
              <a:t>texts into </a:t>
            </a:r>
            <a:r>
              <a:rPr lang="en-US" dirty="0"/>
              <a:t>deep engagement with textual content </a:t>
            </a:r>
            <a:r>
              <a:rPr lang="en-US" dirty="0" smtClean="0"/>
              <a:t>and authorial </a:t>
            </a:r>
            <a:r>
              <a:rPr lang="en-US" dirty="0"/>
              <a:t>craft.</a:t>
            </a:r>
          </a:p>
          <a:p>
            <a:pPr marL="228600" indent="-228600">
              <a:buFont typeface="+mj-lt"/>
              <a:buAutoNum type="arabicPeriod"/>
            </a:pPr>
            <a:endParaRPr lang="en-US" dirty="0"/>
          </a:p>
          <a:p>
            <a:pPr marL="228600" indent="-228600">
              <a:buFont typeface="+mj-lt"/>
              <a:buAutoNum type="arabicPeriod"/>
            </a:pPr>
            <a:r>
              <a:rPr lang="en-US" dirty="0" smtClean="0"/>
              <a:t>The </a:t>
            </a:r>
            <a:r>
              <a:rPr lang="en-US" dirty="0"/>
              <a:t>ability to </a:t>
            </a:r>
            <a:r>
              <a:rPr lang="en-US" dirty="0" smtClean="0"/>
              <a:t>make valid </a:t>
            </a:r>
            <a:r>
              <a:rPr lang="en-US" dirty="0"/>
              <a:t>claims about the new </a:t>
            </a:r>
            <a:r>
              <a:rPr lang="en-US" dirty="0" smtClean="0"/>
              <a:t>information. </a:t>
            </a:r>
            <a:r>
              <a:rPr lang="en-US" dirty="0"/>
              <a:t>This involves developing the capacity </a:t>
            </a:r>
            <a:r>
              <a:rPr lang="en-US" dirty="0" smtClean="0"/>
              <a:t>to</a:t>
            </a:r>
            <a:r>
              <a:rPr lang="en-US" dirty="0"/>
              <a:t> </a:t>
            </a:r>
            <a:r>
              <a:rPr lang="en-US" dirty="0" smtClean="0"/>
              <a:t>analyze </a:t>
            </a:r>
            <a:r>
              <a:rPr lang="en-US" dirty="0"/>
              <a:t>texts, connecting information in </a:t>
            </a:r>
            <a:r>
              <a:rPr lang="en-US" dirty="0" smtClean="0"/>
              <a:t>literal, inferential</a:t>
            </a:r>
            <a:r>
              <a:rPr lang="en-US" dirty="0"/>
              <a:t>, and sometimes novel ways. </a:t>
            </a:r>
            <a:r>
              <a:rPr lang="en-US" dirty="0" smtClean="0"/>
              <a:t>Instruction should </a:t>
            </a:r>
            <a:r>
              <a:rPr lang="en-US" dirty="0"/>
              <a:t>lead students to do more than </a:t>
            </a:r>
            <a:r>
              <a:rPr lang="en-US" dirty="0" smtClean="0"/>
              <a:t>simply restate </a:t>
            </a:r>
            <a:r>
              <a:rPr lang="en-US" dirty="0"/>
              <a:t>the information they take in through </a:t>
            </a:r>
            <a:r>
              <a:rPr lang="en-US" dirty="0" smtClean="0"/>
              <a:t>close reading</a:t>
            </a:r>
            <a:r>
              <a:rPr lang="en-US" dirty="0"/>
              <a:t>. Students should come to see </a:t>
            </a:r>
            <a:r>
              <a:rPr lang="en-US" dirty="0" smtClean="0"/>
              <a:t>themselves as </a:t>
            </a:r>
            <a:r>
              <a:rPr lang="en-US" dirty="0"/>
              <a:t>creators of meaning as they engage with </a:t>
            </a:r>
            <a:r>
              <a:rPr lang="en-US" dirty="0" smtClean="0"/>
              <a:t>texts. It </a:t>
            </a:r>
            <a:r>
              <a:rPr lang="en-US" dirty="0"/>
              <a:t>is essential that students understand </a:t>
            </a:r>
            <a:r>
              <a:rPr lang="en-US" dirty="0" smtClean="0"/>
              <a:t>the importance </a:t>
            </a:r>
            <a:r>
              <a:rPr lang="en-US" dirty="0"/>
              <a:t>and purpose of making </a:t>
            </a:r>
            <a:r>
              <a:rPr lang="en-US" dirty="0" smtClean="0"/>
              <a:t>evidence-based claims</a:t>
            </a:r>
            <a:r>
              <a:rPr lang="en-US" dirty="0"/>
              <a:t>, which are at the center of </a:t>
            </a:r>
            <a:r>
              <a:rPr lang="en-US" dirty="0" smtClean="0"/>
              <a:t>many fields </a:t>
            </a:r>
            <a:r>
              <a:rPr lang="en-US" dirty="0"/>
              <a:t>of study and productive </a:t>
            </a:r>
            <a:r>
              <a:rPr lang="en-US" dirty="0" smtClean="0"/>
              <a:t>college and career experience. </a:t>
            </a:r>
            <a:endParaRPr lang="en-US" dirty="0"/>
          </a:p>
        </p:txBody>
      </p:sp>
      <p:sp>
        <p:nvSpPr>
          <p:cNvPr id="4" name="Header Placeholder 3"/>
          <p:cNvSpPr>
            <a:spLocks noGrp="1"/>
          </p:cNvSpPr>
          <p:nvPr>
            <p:ph type="hdr" sz="quarter" idx="10"/>
          </p:nvPr>
        </p:nvSpPr>
        <p:spPr/>
        <p:txBody>
          <a:bodyPr/>
          <a:lstStyle/>
          <a:p>
            <a:r>
              <a:rPr lang="en-US" smtClean="0"/>
              <a:t>PCG Education</a:t>
            </a:r>
            <a:endParaRPr lang="en-US" dirty="0"/>
          </a:p>
        </p:txBody>
      </p:sp>
      <p:sp>
        <p:nvSpPr>
          <p:cNvPr id="5" name="Date Placeholder 4"/>
          <p:cNvSpPr>
            <a:spLocks noGrp="1"/>
          </p:cNvSpPr>
          <p:nvPr>
            <p:ph type="dt" idx="11"/>
          </p:nvPr>
        </p:nvSpPr>
        <p:spPr/>
        <p:txBody>
          <a:bodyPr/>
          <a:lstStyle/>
          <a:p>
            <a:fld id="{009547F4-0F68-478A-BEB5-E7E46A1366AA}" type="datetime1">
              <a:rPr lang="en-US" smtClean="0"/>
              <a:pPr/>
              <a:t>8/13/2014</a:t>
            </a:fld>
            <a:endParaRPr lang="en-US" dirty="0"/>
          </a:p>
        </p:txBody>
      </p:sp>
      <p:sp>
        <p:nvSpPr>
          <p:cNvPr id="6" name="Footer Placeholder 5"/>
          <p:cNvSpPr>
            <a:spLocks noGrp="1"/>
          </p:cNvSpPr>
          <p:nvPr>
            <p:ph type="ftr" sz="quarter" idx="12"/>
          </p:nvPr>
        </p:nvSpPr>
        <p:spPr/>
        <p:txBody>
          <a:bodyPr/>
          <a:lstStyle/>
          <a:p>
            <a:r>
              <a:rPr lang="en-US" smtClean="0"/>
              <a:t>www.pcgeducation.com</a:t>
            </a:r>
            <a:endParaRPr lang="en-US" dirty="0"/>
          </a:p>
        </p:txBody>
      </p:sp>
      <p:sp>
        <p:nvSpPr>
          <p:cNvPr id="7" name="Slide Number Placeholder 6"/>
          <p:cNvSpPr>
            <a:spLocks noGrp="1"/>
          </p:cNvSpPr>
          <p:nvPr>
            <p:ph type="sldNum" sz="quarter" idx="13"/>
          </p:nvPr>
        </p:nvSpPr>
        <p:spPr/>
        <p:txBody>
          <a:bodyPr/>
          <a:lstStyle/>
          <a:p>
            <a:fld id="{3A182935-FA01-4C89-B17B-9FDF62DC9BA0}" type="slidenum">
              <a:rPr lang="en-US" smtClean="0"/>
              <a:pPr/>
              <a:t>46</a:t>
            </a:fld>
            <a:endParaRPr lang="en-US" dirty="0"/>
          </a:p>
        </p:txBody>
      </p:sp>
    </p:spTree>
    <p:extLst>
      <p:ext uri="{BB962C8B-B14F-4D97-AF65-F5344CB8AC3E}">
        <p14:creationId xmlns:p14="http://schemas.microsoft.com/office/powerpoint/2010/main" val="9870545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illustrates Odell Education’s process from asking claims</a:t>
            </a:r>
          </a:p>
          <a:p>
            <a:endParaRPr lang="en-US" dirty="0" smtClean="0"/>
          </a:p>
          <a:p>
            <a:r>
              <a:rPr lang="en-US" dirty="0" smtClean="0"/>
              <a:t>It comes from Unit 2 of the curriculum below. This </a:t>
            </a:r>
            <a:r>
              <a:rPr lang="en-US" sz="1200" kern="1200" dirty="0" smtClean="0">
                <a:solidFill>
                  <a:schemeClr val="tx1"/>
                </a:solidFill>
                <a:effectLst/>
                <a:latin typeface="+mn-lt"/>
                <a:ea typeface="+mn-ea"/>
                <a:cs typeface="+mn-cs"/>
              </a:rPr>
              <a:t>curriculum is comprised of a series of four units at each grade level that provide direct instruction on a set of literacy proficiencies at the heart of the Common Core State Standards.</a:t>
            </a:r>
          </a:p>
          <a:p>
            <a:r>
              <a:rPr lang="en-US" sz="1200" u="sng" kern="1200" dirty="0" smtClean="0">
                <a:solidFill>
                  <a:schemeClr val="tx1"/>
                </a:solidFill>
                <a:effectLst/>
                <a:latin typeface="+mn-lt"/>
                <a:ea typeface="+mn-ea"/>
                <a:cs typeface="+mn-cs"/>
                <a:hlinkClick r:id="rId3" tooltip="Unit 1: Reading Closely for Textual Details Units"/>
              </a:rPr>
              <a:t>Unit 1: Reading Closely for Textual Details</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u="sng" kern="1200" dirty="0" smtClean="0">
                <a:solidFill>
                  <a:schemeClr val="tx1"/>
                </a:solidFill>
                <a:effectLst/>
                <a:latin typeface="+mn-lt"/>
                <a:ea typeface="+mn-ea"/>
                <a:cs typeface="+mn-cs"/>
                <a:hlinkClick r:id="rId4" tooltip="Unit 2: Making Evidence-Based Claims"/>
              </a:rPr>
              <a:t>Unit 2: Making Evidence-Based Claims</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u="sng" kern="1200" dirty="0" smtClean="0">
                <a:solidFill>
                  <a:schemeClr val="tx1"/>
                </a:solidFill>
                <a:effectLst/>
                <a:latin typeface="+mn-lt"/>
                <a:ea typeface="+mn-ea"/>
                <a:cs typeface="+mn-cs"/>
                <a:hlinkClick r:id="rId5" tooltip="Unit 3: Researching to Deepen Understanding"/>
              </a:rPr>
              <a:t>Unit 3: Researching to Deepen Understanding</a:t>
            </a:r>
            <a:r>
              <a:rPr lang="en-US" sz="1200" kern="1200" dirty="0" smtClean="0">
                <a:solidFill>
                  <a:schemeClr val="tx1"/>
                </a:solidFill>
                <a:effectLst/>
                <a:latin typeface="+mn-lt"/>
                <a:ea typeface="+mn-ea"/>
                <a:cs typeface="+mn-cs"/>
              </a:rPr>
              <a:t/>
            </a:r>
            <a:br>
              <a:rPr lang="en-US" sz="1200" kern="1200" dirty="0" smtClean="0">
                <a:solidFill>
                  <a:schemeClr val="tx1"/>
                </a:solidFill>
                <a:effectLst/>
                <a:latin typeface="+mn-lt"/>
                <a:ea typeface="+mn-ea"/>
                <a:cs typeface="+mn-cs"/>
              </a:rPr>
            </a:br>
            <a:r>
              <a:rPr lang="en-US" sz="1200" u="sng" kern="1200" dirty="0" smtClean="0">
                <a:solidFill>
                  <a:schemeClr val="tx1"/>
                </a:solidFill>
                <a:effectLst/>
                <a:latin typeface="+mn-lt"/>
                <a:ea typeface="+mn-ea"/>
                <a:cs typeface="+mn-cs"/>
                <a:hlinkClick r:id="rId6" tooltip="Unit 4: Building Evidence-Based Arguments"/>
              </a:rPr>
              <a:t>Unit 4: Building Evidence-Based Arguments</a:t>
            </a:r>
            <a:endParaRPr lang="en-US" dirty="0" smtClean="0"/>
          </a:p>
        </p:txBody>
      </p:sp>
      <p:sp>
        <p:nvSpPr>
          <p:cNvPr id="4" name="Header Placeholder 3"/>
          <p:cNvSpPr>
            <a:spLocks noGrp="1"/>
          </p:cNvSpPr>
          <p:nvPr>
            <p:ph type="hdr" sz="quarter" idx="10"/>
          </p:nvPr>
        </p:nvSpPr>
        <p:spPr/>
        <p:txBody>
          <a:bodyPr/>
          <a:lstStyle/>
          <a:p>
            <a:r>
              <a:rPr lang="en-US" smtClean="0"/>
              <a:t>PCG Education</a:t>
            </a:r>
            <a:endParaRPr lang="en-US" dirty="0"/>
          </a:p>
        </p:txBody>
      </p:sp>
      <p:sp>
        <p:nvSpPr>
          <p:cNvPr id="5" name="Date Placeholder 4"/>
          <p:cNvSpPr>
            <a:spLocks noGrp="1"/>
          </p:cNvSpPr>
          <p:nvPr>
            <p:ph type="dt" idx="11"/>
          </p:nvPr>
        </p:nvSpPr>
        <p:spPr/>
        <p:txBody>
          <a:bodyPr/>
          <a:lstStyle/>
          <a:p>
            <a:fld id="{5934B0EB-7736-40A5-8052-AD191CE213C3}" type="datetime1">
              <a:rPr lang="en-US" smtClean="0"/>
              <a:pPr/>
              <a:t>8/13/2014</a:t>
            </a:fld>
            <a:endParaRPr lang="en-US" dirty="0"/>
          </a:p>
        </p:txBody>
      </p:sp>
      <p:sp>
        <p:nvSpPr>
          <p:cNvPr id="6" name="Footer Placeholder 5"/>
          <p:cNvSpPr>
            <a:spLocks noGrp="1"/>
          </p:cNvSpPr>
          <p:nvPr>
            <p:ph type="ftr" sz="quarter" idx="12"/>
          </p:nvPr>
        </p:nvSpPr>
        <p:spPr/>
        <p:txBody>
          <a:bodyPr/>
          <a:lstStyle/>
          <a:p>
            <a:r>
              <a:rPr lang="en-US" smtClean="0"/>
              <a:t>www.pcgeducation.com</a:t>
            </a:r>
            <a:endParaRPr lang="en-US" dirty="0"/>
          </a:p>
        </p:txBody>
      </p:sp>
      <p:sp>
        <p:nvSpPr>
          <p:cNvPr id="7" name="Slide Number Placeholder 6"/>
          <p:cNvSpPr>
            <a:spLocks noGrp="1"/>
          </p:cNvSpPr>
          <p:nvPr>
            <p:ph type="sldNum" sz="quarter" idx="13"/>
          </p:nvPr>
        </p:nvSpPr>
        <p:spPr/>
        <p:txBody>
          <a:bodyPr/>
          <a:lstStyle/>
          <a:p>
            <a:fld id="{3A182935-FA01-4C89-B17B-9FDF62DC9BA0}" type="slidenum">
              <a:rPr lang="en-US" smtClean="0"/>
              <a:pPr/>
              <a:t>47</a:t>
            </a:fld>
            <a:endParaRPr lang="en-US" dirty="0"/>
          </a:p>
        </p:txBody>
      </p:sp>
    </p:spTree>
    <p:extLst>
      <p:ext uri="{BB962C8B-B14F-4D97-AF65-F5344CB8AC3E}">
        <p14:creationId xmlns:p14="http://schemas.microsoft.com/office/powerpoint/2010/main" val="334608570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Have participants turn to the Appendix (p.</a:t>
            </a:r>
            <a:r>
              <a:rPr lang="en-US" baseline="0" dirty="0" smtClean="0"/>
              <a:t> 53) </a:t>
            </a:r>
            <a:r>
              <a:rPr lang="en-US" dirty="0" smtClean="0"/>
              <a:t>in the Participant Guide. Here they will find charts from Odell Education that demonstrate the 4 parts of Creating Claims: Making a Claim, Organizing a Claim, Writing a Claim, and Reviewing a Claim. Have partners discuss how these can be used and how they can support students.</a:t>
            </a:r>
            <a:endParaRPr lang="en-US" dirty="0"/>
          </a:p>
        </p:txBody>
      </p:sp>
      <p:sp>
        <p:nvSpPr>
          <p:cNvPr id="4" name="Slide Number Placeholder 3"/>
          <p:cNvSpPr>
            <a:spLocks noGrp="1"/>
          </p:cNvSpPr>
          <p:nvPr>
            <p:ph type="sldNum" sz="quarter" idx="10"/>
          </p:nvPr>
        </p:nvSpPr>
        <p:spPr/>
        <p:txBody>
          <a:bodyPr/>
          <a:lstStyle/>
          <a:p>
            <a:fld id="{E538F621-8F2C-4F90-852A-E36809B397B3}" type="slidenum">
              <a:rPr lang="en-US" smtClean="0"/>
              <a:pPr/>
              <a:t>48</a:t>
            </a:fld>
            <a:endParaRPr lang="en-US" dirty="0"/>
          </a:p>
        </p:txBody>
      </p:sp>
    </p:spTree>
    <p:extLst>
      <p:ext uri="{BB962C8B-B14F-4D97-AF65-F5344CB8AC3E}">
        <p14:creationId xmlns:p14="http://schemas.microsoft.com/office/powerpoint/2010/main" val="2831173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E538F621-8F2C-4F90-852A-E36809B397B3}" type="slidenum">
              <a:rPr lang="en-US" smtClean="0"/>
              <a:pPr/>
              <a:t>49</a:t>
            </a:fld>
            <a:endParaRPr lang="en-US" dirty="0"/>
          </a:p>
        </p:txBody>
      </p:sp>
    </p:spTree>
    <p:extLst>
      <p:ext uri="{BB962C8B-B14F-4D97-AF65-F5344CB8AC3E}">
        <p14:creationId xmlns:p14="http://schemas.microsoft.com/office/powerpoint/2010/main" val="1451518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p:spPr>
      </p:sp>
      <p:sp>
        <p:nvSpPr>
          <p:cNvPr id="55299" name="Notes Placeholder 2"/>
          <p:cNvSpPr>
            <a:spLocks noGrp="1"/>
          </p:cNvSpPr>
          <p:nvPr>
            <p:ph type="body" idx="1"/>
          </p:nvPr>
        </p:nvSpPr>
        <p:spPr bwMode="auto">
          <a:noFill/>
        </p:spPr>
        <p:txBody>
          <a:bodyPr wrap="square" numCol="1" anchor="t" anchorCtr="0" compatLnSpc="1">
            <a:prstTxWarp prst="textNoShape">
              <a:avLst/>
            </a:prstTxWarp>
          </a:bodyPr>
          <a:lstStyle/>
          <a:p>
            <a:pPr lvl="0"/>
            <a:r>
              <a:rPr lang="en-US" sz="1200" kern="1200" dirty="0" smtClean="0">
                <a:solidFill>
                  <a:schemeClr val="tx1"/>
                </a:solidFill>
                <a:effectLst/>
                <a:latin typeface="+mn-lt"/>
                <a:ea typeface="+mn-ea"/>
                <a:cs typeface="+mn-cs"/>
              </a:rPr>
              <a:t>This activity will take about 45 minutes.</a:t>
            </a: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Direct participants to the appropriate pages in their Participant Guide. Have them briefly review the directions for the activity. </a:t>
            </a:r>
            <a:r>
              <a:rPr lang="en-US" dirty="0" smtClean="0"/>
              <a:t>Lead participants to the discussion prompts on page 50 in their </a:t>
            </a:r>
            <a:r>
              <a:rPr lang="en-US" i="1" dirty="0" smtClean="0"/>
              <a:t>Notepad</a:t>
            </a:r>
            <a:r>
              <a:rPr lang="en-US" dirty="0" smtClean="0"/>
              <a:t>.</a:t>
            </a:r>
          </a:p>
          <a:p>
            <a:pPr marL="342900" lvl="0" indent="-342900">
              <a:buAutoNum type="arabicPeriod"/>
            </a:pPr>
            <a:r>
              <a:rPr lang="en-US" b="1" dirty="0" smtClean="0">
                <a:solidFill>
                  <a:schemeClr val="dk1"/>
                </a:solidFill>
              </a:rPr>
              <a:t>How </a:t>
            </a:r>
            <a:r>
              <a:rPr lang="en-US" b="1" dirty="0">
                <a:solidFill>
                  <a:schemeClr val="dk1"/>
                </a:solidFill>
              </a:rPr>
              <a:t>does the teacher prepare students to create a claim from multiple sources?</a:t>
            </a:r>
          </a:p>
          <a:p>
            <a:pPr marL="342900" lvl="0" indent="-342900">
              <a:buAutoNum type="arabicPeriod"/>
            </a:pPr>
            <a:r>
              <a:rPr lang="en-US" b="1" dirty="0">
                <a:solidFill>
                  <a:schemeClr val="dk1"/>
                </a:solidFill>
              </a:rPr>
              <a:t>How does </a:t>
            </a:r>
            <a:r>
              <a:rPr lang="en-US" b="1" dirty="0" smtClean="0">
                <a:solidFill>
                  <a:schemeClr val="dk1"/>
                </a:solidFill>
              </a:rPr>
              <a:t>the teacher </a:t>
            </a:r>
            <a:r>
              <a:rPr lang="en-US" b="1" dirty="0">
                <a:solidFill>
                  <a:schemeClr val="dk1"/>
                </a:solidFill>
              </a:rPr>
              <a:t>provide specific feedback?</a:t>
            </a:r>
          </a:p>
          <a:p>
            <a:pPr marL="342900" lvl="0" indent="-342900">
              <a:buAutoNum type="arabicPeriod"/>
            </a:pPr>
            <a:r>
              <a:rPr lang="en-US" b="1" dirty="0">
                <a:solidFill>
                  <a:schemeClr val="dk1"/>
                </a:solidFill>
              </a:rPr>
              <a:t>How is collaboration used to push students’ thinking?</a:t>
            </a:r>
          </a:p>
          <a:p>
            <a:pPr marL="342900" lvl="0" indent="-342900">
              <a:buAutoNum type="arabicPeriod"/>
            </a:pPr>
            <a:r>
              <a:rPr lang="en-US" b="1" dirty="0">
                <a:solidFill>
                  <a:schemeClr val="dk1"/>
                </a:solidFill>
              </a:rPr>
              <a:t>How does the Odell Claim Template help to support students? </a:t>
            </a:r>
            <a:endParaRPr lang="en-US" dirty="0">
              <a:solidFill>
                <a:schemeClr val="dk1"/>
              </a:solidFill>
            </a:endParaRPr>
          </a:p>
          <a:p>
            <a:pPr lvl="0"/>
            <a:endParaRPr lang="en-US" sz="1200" kern="1200" baseline="0" dirty="0" smtClean="0">
              <a:solidFill>
                <a:schemeClr val="tx1"/>
              </a:solidFill>
              <a:effectLst/>
              <a:latin typeface="+mn-lt"/>
              <a:ea typeface="+mn-ea"/>
              <a:cs typeface="+mn-cs"/>
            </a:endParaRPr>
          </a:p>
          <a:p>
            <a:pPr lvl="0"/>
            <a:r>
              <a:rPr lang="en-US" sz="1200" kern="1200" baseline="0" dirty="0" smtClean="0">
                <a:solidFill>
                  <a:schemeClr val="tx1"/>
                </a:solidFill>
                <a:effectLst/>
                <a:latin typeface="+mn-lt"/>
                <a:ea typeface="+mn-ea"/>
                <a:cs typeface="+mn-cs"/>
              </a:rPr>
              <a:t>After the video, be certain that each participant has a partner. If there are odd numbers, there can be a trio. Be sure to watch the time and signal when partners should trade. After partners have had an opportunity to speak aloud, be sure to ask them why or how Written Conversation would be an effective strategy to use as a discussion protocol with students.</a:t>
            </a:r>
            <a:endParaRPr kumimoji="0" lang="en-US" sz="1200" u="none" strike="noStrike" cap="none" normalizeH="0" baseline="0" dirty="0" smtClean="0">
              <a:ln>
                <a:noFill/>
              </a:ln>
              <a:effectLst/>
            </a:endParaRPr>
          </a:p>
        </p:txBody>
      </p:sp>
      <p:sp>
        <p:nvSpPr>
          <p:cNvPr id="129028" name="Header Placeholder 3"/>
          <p:cNvSpPr>
            <a:spLocks noGrp="1"/>
          </p:cNvSpPr>
          <p:nvPr>
            <p:ph type="hdr" sz="quarter"/>
          </p:nvPr>
        </p:nvSpPr>
        <p:spPr bwMode="auto">
          <a:ln>
            <a:miter lim="800000"/>
            <a:headEnd/>
            <a:tailEnd/>
          </a:ln>
        </p:spPr>
        <p:txBody>
          <a:bodyPr wrap="square" numCol="1" anchor="t" anchorCtr="0" compatLnSpc="1">
            <a:prstTxWarp prst="textNoShape">
              <a:avLst/>
            </a:prstTxWarp>
          </a:bodyPr>
          <a:lstStyle/>
          <a:p>
            <a:pPr>
              <a:defRPr/>
            </a:pPr>
            <a:r>
              <a:rPr lang="en-US" dirty="0" smtClean="0"/>
              <a:t>Public Consulting Group</a:t>
            </a:r>
          </a:p>
        </p:txBody>
      </p:sp>
      <p:sp>
        <p:nvSpPr>
          <p:cNvPr id="55301" name="Date Placeholder 4"/>
          <p:cNvSpPr>
            <a:spLocks noGrp="1"/>
          </p:cNvSpPr>
          <p:nvPr>
            <p:ph type="dt" sz="quarter" idx="1"/>
          </p:nvPr>
        </p:nvSpPr>
        <p:spPr bwMode="auto">
          <a:noFill/>
          <a:ln>
            <a:miter lim="800000"/>
            <a:headEnd/>
            <a:tailEnd/>
          </a:ln>
        </p:spPr>
        <p:txBody>
          <a:bodyPr anchor="t"/>
          <a:lstStyle/>
          <a:p>
            <a:fld id="{83650957-5588-4AF8-B1C2-AD4A265A75AC}" type="datetime1">
              <a:rPr lang="en-US" smtClean="0">
                <a:latin typeface="Arial" pitchFamily="34" charset="0"/>
              </a:rPr>
              <a:pPr/>
              <a:t>8/13/2014</a:t>
            </a:fld>
            <a:endParaRPr lang="en-US" dirty="0" smtClean="0">
              <a:latin typeface="Arial" pitchFamily="34" charset="0"/>
            </a:endParaRPr>
          </a:p>
        </p:txBody>
      </p:sp>
      <p:sp>
        <p:nvSpPr>
          <p:cNvPr id="129030" name="Footer Placeholder 5"/>
          <p:cNvSpPr>
            <a:spLocks noGrp="1"/>
          </p:cNvSpPr>
          <p:nvPr>
            <p:ph type="ftr" sz="quarter" idx="4"/>
          </p:nvPr>
        </p:nvSpPr>
        <p:spPr bwMode="auto">
          <a:ln>
            <a:miter lim="800000"/>
            <a:headEnd/>
            <a:tailEnd/>
          </a:ln>
        </p:spPr>
        <p:txBody>
          <a:bodyPr wrap="square" numCol="1" anchorCtr="0" compatLnSpc="1">
            <a:prstTxWarp prst="textNoShape">
              <a:avLst/>
            </a:prstTxWarp>
          </a:bodyPr>
          <a:lstStyle/>
          <a:p>
            <a:pPr>
              <a:defRPr/>
            </a:pPr>
            <a:r>
              <a:rPr lang="en-US" dirty="0" smtClean="0"/>
              <a:t>www.publicconsultinggroup.com</a:t>
            </a:r>
          </a:p>
        </p:txBody>
      </p:sp>
      <p:sp>
        <p:nvSpPr>
          <p:cNvPr id="55303" name="Slide Number Placeholder 6"/>
          <p:cNvSpPr>
            <a:spLocks noGrp="1"/>
          </p:cNvSpPr>
          <p:nvPr>
            <p:ph type="sldNum" sz="quarter" idx="5"/>
          </p:nvPr>
        </p:nvSpPr>
        <p:spPr bwMode="auto">
          <a:noFill/>
          <a:ln>
            <a:miter lim="800000"/>
            <a:headEnd/>
            <a:tailEnd/>
          </a:ln>
        </p:spPr>
        <p:txBody>
          <a:bodyPr/>
          <a:lstStyle/>
          <a:p>
            <a:fld id="{F1C7C0BE-9DD9-4E63-AD34-7189FB19A7BC}" type="slidenum">
              <a:rPr lang="en-US"/>
              <a:pPr/>
              <a:t>50</a:t>
            </a:fld>
            <a:endParaRPr lang="en-US" dirty="0"/>
          </a:p>
        </p:txBody>
      </p:sp>
    </p:spTree>
    <p:extLst>
      <p:ext uri="{BB962C8B-B14F-4D97-AF65-F5344CB8AC3E}">
        <p14:creationId xmlns:p14="http://schemas.microsoft.com/office/powerpoint/2010/main" val="16996185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8.png"/></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621810249"/>
      </p:ext>
    </p:extLst>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859572"/>
            <a:ext cx="3017520" cy="1371600"/>
          </a:xfrm>
        </p:spPr>
        <p:txBody>
          <a:bodyPr anchor="b"/>
          <a:lstStyle>
            <a:lvl1pPr>
              <a:defRPr sz="24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3886200" y="859572"/>
            <a:ext cx="4629150" cy="492454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dirty="0"/>
          </a:p>
        </p:txBody>
      </p:sp>
      <p:sp>
        <p:nvSpPr>
          <p:cNvPr id="4" name="Text Placeholder 3"/>
          <p:cNvSpPr>
            <a:spLocks noGrp="1"/>
          </p:cNvSpPr>
          <p:nvPr>
            <p:ph type="body" sz="half" idx="2"/>
          </p:nvPr>
        </p:nvSpPr>
        <p:spPr>
          <a:xfrm>
            <a:off x="384048" y="2344479"/>
            <a:ext cx="3017520" cy="3383280"/>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975478268"/>
      </p:ext>
    </p:extLst>
  </p:cSld>
  <p:clrMapOvr>
    <a:masterClrMapping/>
  </p:clrMapOvr>
  <p:transition>
    <p:fad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384048" y="228600"/>
            <a:ext cx="8229600" cy="664797"/>
          </a:xfrm>
        </p:spPr>
        <p:txBody>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7"/>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8"/>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535186004"/>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lank with Header">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a:xfrm>
            <a:off x="457200" y="0"/>
            <a:ext cx="6324600" cy="1082618"/>
          </a:xfrm>
        </p:spPr>
        <p:txBody>
          <a:bodyPr>
            <a:noAutofit/>
          </a:bodyPr>
          <a:lstStyle>
            <a:lvl1pPr>
              <a:defRPr>
                <a:solidFill>
                  <a:schemeClr val="bg1"/>
                </a:solidFill>
              </a:defRPr>
            </a:lvl1pPr>
          </a:lstStyle>
          <a:p>
            <a:r>
              <a:rPr lang="en-US" dirty="0" smtClean="0"/>
              <a:t>Click to edit Master title style</a:t>
            </a:r>
            <a:endParaRPr lang="en-US" dirty="0"/>
          </a:p>
        </p:txBody>
      </p:sp>
      <p:sp>
        <p:nvSpPr>
          <p:cNvPr id="5" name="Slide Number Placeholder 4"/>
          <p:cNvSpPr>
            <a:spLocks noGrp="1"/>
          </p:cNvSpPr>
          <p:nvPr>
            <p:ph type="sldNum" sz="quarter" idx="12"/>
          </p:nvPr>
        </p:nvSpPr>
        <p:spPr/>
        <p:txBody>
          <a:bodyPr/>
          <a:lstStyle/>
          <a:p>
            <a:fld id="{04F3F0ED-5301-444F-822B-A5BAEE12A09F}" type="slidenum">
              <a:rPr lang="en-US" smtClean="0"/>
              <a:pPr/>
              <a:t>‹#›</a:t>
            </a:fld>
            <a:endParaRPr lang="en-US"/>
          </a:p>
        </p:txBody>
      </p:sp>
      <p:sp>
        <p:nvSpPr>
          <p:cNvPr id="9" name="Content Placeholder 2"/>
          <p:cNvSpPr>
            <a:spLocks noGrp="1"/>
          </p:cNvSpPr>
          <p:nvPr>
            <p:ph idx="1"/>
          </p:nvPr>
        </p:nvSpPr>
        <p:spPr>
          <a:xfrm>
            <a:off x="457200" y="1371601"/>
            <a:ext cx="8229600" cy="2971799"/>
          </a:xfrm>
        </p:spPr>
        <p:txBody>
          <a:bodyPr>
            <a:noAutofit/>
          </a:bodyPr>
          <a:lstStyle>
            <a:lvl1pPr>
              <a:defRPr sz="24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86972279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2673913053"/>
      </p:ext>
    </p:extLst>
  </p:cSld>
  <p:clrMapOvr>
    <a:masterClrMapping/>
  </p:clrMapOvr>
  <p:transition>
    <p:fade/>
  </p:transition>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1700329948"/>
      </p:ext>
    </p:extLst>
  </p:cSld>
  <p:clrMapOvr>
    <a:masterClrMapping/>
  </p:clrMapOvr>
  <p:transition>
    <p:fade/>
  </p:transition>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23888" y="2302515"/>
            <a:ext cx="7886700" cy="1218795"/>
          </a:xfrm>
        </p:spPr>
        <p:txBody>
          <a:bodyPr anchor="b"/>
          <a:lstStyle>
            <a:lvl1pPr>
              <a:defRPr sz="4400"/>
            </a:lvl1pPr>
          </a:lstStyle>
          <a:p>
            <a:r>
              <a:rPr lang="en-US" dirty="0" smtClean="0"/>
              <a:t>Click to edit Master title style</a:t>
            </a:r>
            <a:br>
              <a:rPr lang="en-US" dirty="0" smtClean="0"/>
            </a:br>
            <a:endParaRPr lang="en-US" dirty="0"/>
          </a:p>
        </p:txBody>
      </p:sp>
      <p:sp>
        <p:nvSpPr>
          <p:cNvPr id="3" name="Text Placeholder 2"/>
          <p:cNvSpPr>
            <a:spLocks noGrp="1"/>
          </p:cNvSpPr>
          <p:nvPr>
            <p:ph type="body" idx="1"/>
          </p:nvPr>
        </p:nvSpPr>
        <p:spPr>
          <a:xfrm>
            <a:off x="623888" y="4257858"/>
            <a:ext cx="7886700" cy="1231106"/>
          </a:xfrm>
        </p:spPr>
        <p:txBody>
          <a:bodyPr/>
          <a:lstStyle>
            <a:lvl1pPr marL="393192" indent="-402336" algn="l" defTabSz="914363" rtl="0" eaLnBrk="1" latinLnBrk="0" hangingPunct="1">
              <a:lnSpc>
                <a:spcPct val="90000"/>
              </a:lnSpc>
              <a:spcBef>
                <a:spcPts val="1200"/>
              </a:spcBef>
              <a:buFontTx/>
              <a:buBlip>
                <a:blip r:embed="rId2"/>
              </a:buBlip>
              <a:defRPr lang="en-US" sz="4000" kern="1200" dirty="0" smtClean="0">
                <a:solidFill>
                  <a:srgbClr val="000000"/>
                </a:solidFill>
                <a:latin typeface="+mn-lt"/>
                <a:ea typeface="+mn-ea"/>
                <a:cs typeface="+mn-cs"/>
              </a:defRPr>
            </a:lvl1pPr>
            <a:lvl2pPr marL="393192" indent="-402336">
              <a:spcBef>
                <a:spcPts val="1200"/>
              </a:spcBef>
              <a:buNone/>
              <a:defRPr lang="en-US" sz="4000" kern="1200" dirty="0" smtClean="0">
                <a:solidFill>
                  <a:srgbClr val="000000"/>
                </a:solidFill>
                <a:latin typeface="+mn-lt"/>
                <a:ea typeface="+mn-ea"/>
                <a:cs typeface="+mn-cs"/>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Click to edit</a:t>
            </a:r>
          </a:p>
          <a:p>
            <a:pPr marL="914400" lvl="1" indent="-396875" algn="l" defTabSz="914363" rtl="0" eaLnBrk="1" latinLnBrk="0" hangingPunct="1">
              <a:lnSpc>
                <a:spcPct val="90000"/>
              </a:lnSpc>
              <a:spcBef>
                <a:spcPct val="20000"/>
              </a:spcBef>
              <a:buFontTx/>
              <a:buBlip>
                <a:blip r:embed="rId3"/>
              </a:buBlip>
            </a:pPr>
            <a:r>
              <a:rPr lang="en-US" dirty="0" smtClean="0"/>
              <a:t>Click to edit</a:t>
            </a:r>
          </a:p>
        </p:txBody>
      </p:sp>
      <p:sp>
        <p:nvSpPr>
          <p:cNvPr id="6" name="Slide Number Placeholder 5"/>
          <p:cNvSpPr>
            <a:spLocks noGrp="1"/>
          </p:cNvSpPr>
          <p:nvPr>
            <p:ph type="sldNum" sz="quarter" idx="12"/>
          </p:nvPr>
        </p:nvSpPr>
        <p:spPr/>
        <p:txBody>
          <a:bodyPr/>
          <a:lstStyle>
            <a:lvl1pPr algn="r">
              <a:defRPr>
                <a:solidFill>
                  <a:schemeClr val="bg1">
                    <a:lumMod val="65000"/>
                  </a:schemeClr>
                </a:solidFill>
              </a:defRPr>
            </a:lvl1pPr>
          </a:lstStyle>
          <a:p>
            <a:fld id="{7D5C1135-EF3A-441C-9DC2-8C709DF76F72}" type="slidenum">
              <a:rPr lang="en-US" smtClean="0"/>
              <a:pPr/>
              <a:t>‹#›</a:t>
            </a:fld>
            <a:endParaRPr lang="en-US" dirty="0"/>
          </a:p>
        </p:txBody>
      </p:sp>
      <p:pic>
        <p:nvPicPr>
          <p:cNvPr id="5" name="Picture 4"/>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23888" y="658432"/>
            <a:ext cx="2209524" cy="495238"/>
          </a:xfrm>
          <a:prstGeom prst="rect">
            <a:avLst/>
          </a:prstGeom>
        </p:spPr>
      </p:pic>
      <p:cxnSp>
        <p:nvCxnSpPr>
          <p:cNvPr id="8" name="Straight Connector 7"/>
          <p:cNvCxnSpPr/>
          <p:nvPr userDrawn="1"/>
        </p:nvCxnSpPr>
        <p:spPr>
          <a:xfrm>
            <a:off x="0" y="3889583"/>
            <a:ext cx="9144000" cy="0"/>
          </a:xfrm>
          <a:prstGeom prst="line">
            <a:avLst/>
          </a:prstGeom>
          <a:ln w="50800"/>
        </p:spPr>
        <p:style>
          <a:lnRef idx="2">
            <a:schemeClr val="accent2"/>
          </a:lnRef>
          <a:fillRef idx="0">
            <a:schemeClr val="accent2"/>
          </a:fillRef>
          <a:effectRef idx="1">
            <a:schemeClr val="accent2"/>
          </a:effectRef>
          <a:fontRef idx="minor">
            <a:schemeClr val="tx1"/>
          </a:fontRef>
        </p:style>
      </p:cxnSp>
    </p:spTree>
    <p:extLst>
      <p:ext uri="{BB962C8B-B14F-4D97-AF65-F5344CB8AC3E}">
        <p14:creationId xmlns:p14="http://schemas.microsoft.com/office/powerpoint/2010/main" val="1645992261"/>
      </p:ext>
    </p:extLst>
  </p:cSld>
  <p:clrMapOvr>
    <a:masterClrMapping/>
  </p:clrMapOvr>
  <p:transition>
    <p:fade/>
  </p:transition>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4"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5"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49824183"/>
      </p:ext>
    </p:extLst>
  </p:cSld>
  <p:clrMapOvr>
    <a:masterClrMapping/>
  </p:clrMapOvr>
  <p:transition>
    <p:fade/>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4"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435126039"/>
      </p:ext>
    </p:extLst>
  </p:cSld>
  <p:clrMapOvr>
    <a:masterClrMapping/>
  </p:clrMapOvr>
  <p:transition>
    <p:fade/>
  </p:transition>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ontact Slide">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447800"/>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1913626"/>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447800"/>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1913626"/>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ext Placeholder 2"/>
          <p:cNvSpPr>
            <a:spLocks noGrp="1"/>
          </p:cNvSpPr>
          <p:nvPr>
            <p:ph type="body" idx="13"/>
          </p:nvPr>
        </p:nvSpPr>
        <p:spPr>
          <a:xfrm>
            <a:off x="457200" y="3526736"/>
            <a:ext cx="4040188"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2" name="Content Placeholder 3"/>
          <p:cNvSpPr>
            <a:spLocks noGrp="1"/>
          </p:cNvSpPr>
          <p:nvPr>
            <p:ph sz="half" idx="14"/>
          </p:nvPr>
        </p:nvSpPr>
        <p:spPr>
          <a:xfrm>
            <a:off x="457200" y="3992562"/>
            <a:ext cx="4040188" cy="1341438"/>
          </a:xfrm>
        </p:spPr>
        <p:txBody>
          <a:bodyPr>
            <a:normAutofit/>
          </a:bodyPr>
          <a:lstStyle>
            <a:lvl1pPr marL="0" indent="0">
              <a:buFontTx/>
              <a:buNone/>
              <a:defRPr sz="1400" b="1" baseline="0"/>
            </a:lvl1pPr>
            <a:lvl2pPr marL="0" indent="0">
              <a:buFontTx/>
              <a:buNone/>
              <a:defRPr sz="1400" baseline="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 Placeholder 4"/>
          <p:cNvSpPr>
            <a:spLocks noGrp="1"/>
          </p:cNvSpPr>
          <p:nvPr>
            <p:ph type="body" sz="quarter" idx="15"/>
          </p:nvPr>
        </p:nvSpPr>
        <p:spPr>
          <a:xfrm>
            <a:off x="4645025" y="3526736"/>
            <a:ext cx="4041775" cy="457200"/>
          </a:xfrm>
        </p:spPr>
        <p:txBody>
          <a:bodyPr anchor="b">
            <a:normAutofit/>
          </a:bodyPr>
          <a:lstStyle>
            <a:lvl1pPr marL="0" indent="0">
              <a:buNone/>
              <a:defRPr sz="1800" b="1">
                <a:solidFill>
                  <a:srgbClr val="F78E2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4" name="Content Placeholder 5"/>
          <p:cNvSpPr>
            <a:spLocks noGrp="1"/>
          </p:cNvSpPr>
          <p:nvPr>
            <p:ph sz="quarter" idx="16"/>
          </p:nvPr>
        </p:nvSpPr>
        <p:spPr>
          <a:xfrm>
            <a:off x="4645025" y="3992562"/>
            <a:ext cx="4041775" cy="1341438"/>
          </a:xfrm>
        </p:spPr>
        <p:txBody>
          <a:bodyPr>
            <a:normAutofit/>
          </a:bodyPr>
          <a:lstStyle>
            <a:lvl1pPr marL="0" indent="0">
              <a:buFontTx/>
              <a:buNone/>
              <a:defRPr sz="1400" b="1"/>
            </a:lvl1pPr>
            <a:lvl2pPr marL="0" indent="0">
              <a:buFontTx/>
              <a:buNone/>
              <a:defRPr sz="1400"/>
            </a:lvl2pPr>
            <a:lvl3pPr marL="0" indent="0">
              <a:buFontTx/>
              <a:buNone/>
              <a:defRPr sz="1400"/>
            </a:lvl3pPr>
            <a:lvl4pPr marL="0" indent="0">
              <a:buFontTx/>
              <a:buNone/>
              <a:defRPr sz="1400"/>
            </a:lvl4pPr>
            <a:lvl5pPr marL="0" indent="0">
              <a:buFontTx/>
              <a:buNone/>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7" name="Title 1"/>
          <p:cNvSpPr>
            <a:spLocks noGrp="1"/>
          </p:cNvSpPr>
          <p:nvPr>
            <p:ph type="title"/>
          </p:nvPr>
        </p:nvSpPr>
        <p:spPr>
          <a:xfrm>
            <a:off x="457200" y="533400"/>
            <a:ext cx="8229600" cy="664797"/>
          </a:xfrm>
        </p:spPr>
        <p:txBody>
          <a:bodyPr/>
          <a:lstStyle>
            <a:lvl1pPr>
              <a:defRPr lang="en-US" dirty="0"/>
            </a:lvl1pPr>
          </a:lstStyle>
          <a:p>
            <a:r>
              <a:rPr lang="en-US" dirty="0" smtClean="0"/>
              <a:t>Click to edit Master title style</a:t>
            </a:r>
            <a:endParaRPr lang="en-US" dirty="0"/>
          </a:p>
        </p:txBody>
      </p:sp>
      <p:sp>
        <p:nvSpPr>
          <p:cNvPr id="15" name="Footer Placeholder 17"/>
          <p:cNvSpPr>
            <a:spLocks noGrp="1"/>
          </p:cNvSpPr>
          <p:nvPr>
            <p:ph type="ftr" sz="quarter" idx="17"/>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16" name="Slide Number Placeholder 18"/>
          <p:cNvSpPr>
            <a:spLocks noGrp="1"/>
          </p:cNvSpPr>
          <p:nvPr>
            <p:ph type="sldNum" sz="quarter" idx="18"/>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95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3353660848"/>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xt Slide 1">
    <p:spTree>
      <p:nvGrpSpPr>
        <p:cNvPr id="1" name=""/>
        <p:cNvGrpSpPr/>
        <p:nvPr/>
      </p:nvGrpSpPr>
      <p:grpSpPr>
        <a:xfrm>
          <a:off x="0" y="0"/>
          <a:ext cx="0" cy="0"/>
          <a:chOff x="0" y="0"/>
          <a:chExt cx="0" cy="0"/>
        </a:xfrm>
      </p:grpSpPr>
      <p:sp>
        <p:nvSpPr>
          <p:cNvPr id="7" name="Content Placeholder 2"/>
          <p:cNvSpPr>
            <a:spLocks noGrp="1"/>
          </p:cNvSpPr>
          <p:nvPr>
            <p:ph idx="1"/>
          </p:nvPr>
        </p:nvSpPr>
        <p:spPr>
          <a:xfrm>
            <a:off x="533400" y="1524000"/>
            <a:ext cx="8153400" cy="3886200"/>
          </a:xfrm>
        </p:spPr>
        <p:txBody>
          <a:bodyPr/>
          <a:lstStyle>
            <a:lvl1pPr>
              <a:defRPr sz="1800"/>
            </a:lvl1pPr>
            <a:lvl2pPr>
              <a:defRPr sz="1600"/>
            </a:lvl2pPr>
            <a:lvl3pPr>
              <a:defRPr sz="1400"/>
            </a:lvl3pPr>
            <a:lvl4pPr>
              <a:defRPr sz="1200"/>
            </a:lvl4pPr>
            <a:lvl5pPr>
              <a:defRPr sz="12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457200" y="563562"/>
            <a:ext cx="6858000" cy="655638"/>
          </a:xfrm>
        </p:spPr>
        <p:txBody>
          <a:bodyPr>
            <a:noAutofit/>
          </a:bodyPr>
          <a:lstStyle>
            <a:lvl1pPr>
              <a:defRPr lang="en-US" dirty="0"/>
            </a:lvl1pPr>
          </a:lstStyle>
          <a:p>
            <a:r>
              <a:rPr lang="en-US" dirty="0" smtClean="0"/>
              <a:t>Click to edit Master title style</a:t>
            </a:r>
            <a:endParaRPr lang="en-US" dirty="0"/>
          </a:p>
        </p:txBody>
      </p:sp>
      <p:sp>
        <p:nvSpPr>
          <p:cNvPr id="5" name="Footer Placeholder 17"/>
          <p:cNvSpPr>
            <a:spLocks noGrp="1"/>
          </p:cNvSpPr>
          <p:nvPr>
            <p:ph type="ftr" sz="quarter" idx="3"/>
          </p:nvPr>
        </p:nvSpPr>
        <p:spPr>
          <a:xfrm>
            <a:off x="381000" y="6299071"/>
            <a:ext cx="2203704" cy="484632"/>
          </a:xfrm>
          <a:prstGeom prst="rect">
            <a:avLst/>
          </a:prstGeom>
          <a:blipFill>
            <a:blip r:embed="rId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9"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lumMod val="50000"/>
                  </a:schemeClr>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298190630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7" name="Content Placeholder 2"/>
          <p:cNvSpPr>
            <a:spLocks noGrp="1"/>
          </p:cNvSpPr>
          <p:nvPr>
            <p:ph idx="1"/>
          </p:nvPr>
        </p:nvSpPr>
        <p:spPr>
          <a:xfrm>
            <a:off x="384048" y="1417320"/>
            <a:ext cx="8153400" cy="3973033"/>
          </a:xfrm>
        </p:spPr>
        <p:txBody>
          <a:bodyPr/>
          <a:lstStyle>
            <a:lvl1pPr>
              <a:defRPr sz="3200"/>
            </a:lvl1pPr>
            <a:lvl2pPr>
              <a:defRPr sz="2800"/>
            </a:lvl2pPr>
            <a:lvl3pPr>
              <a:defRPr sz="2400"/>
            </a:lvl3pPr>
            <a:lvl4pPr>
              <a:defRPr sz="2000"/>
            </a:lvl4pPr>
            <a:lvl5pPr>
              <a:defRPr sz="20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Title 1"/>
          <p:cNvSpPr>
            <a:spLocks noGrp="1"/>
          </p:cNvSpPr>
          <p:nvPr>
            <p:ph type="title"/>
          </p:nvPr>
        </p:nvSpPr>
        <p:spPr>
          <a:xfrm>
            <a:off x="384048" y="228600"/>
            <a:ext cx="8153400" cy="1066800"/>
          </a:xfrm>
        </p:spPr>
        <p:txBody>
          <a:bodyPr>
            <a:normAutofit/>
          </a:bodyPr>
          <a:lstStyle>
            <a:lvl1pPr>
              <a:defRPr lang="en-US" dirty="0"/>
            </a:lvl1pPr>
          </a:lstStyle>
          <a:p>
            <a:r>
              <a:rPr lang="en-US" dirty="0" smtClean="0"/>
              <a:t>Click to edit Master title style</a:t>
            </a:r>
            <a:endParaRPr lang="en-US" dirty="0"/>
          </a:p>
        </p:txBody>
      </p:sp>
      <p:sp>
        <p:nvSpPr>
          <p:cNvPr id="2" name="Footer Placeholder 1"/>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3" name="Slide Number Placeholder 2"/>
          <p:cNvSpPr>
            <a:spLocks noGrp="1"/>
          </p:cNvSpPr>
          <p:nvPr>
            <p:ph type="sldNum" sz="quarter" idx="11"/>
          </p:nvPr>
        </p:nvSpPr>
        <p:spPr/>
        <p:txBody>
          <a:bodyPr/>
          <a:lstStyle/>
          <a:p>
            <a:fld id="{EE3D4692-A625-460F-A072-DE10EEAA5719}" type="slidenum">
              <a:rPr lang="en-US" smtClean="0"/>
              <a:pPr/>
              <a:t>‹#›</a:t>
            </a:fld>
            <a:endParaRPr lang="en-US" dirty="0"/>
          </a:p>
        </p:txBody>
      </p:sp>
    </p:spTree>
  </p:cSld>
  <p:clrMapOvr>
    <a:masterClrMapping/>
  </p:clrMapOvr>
  <p:transition>
    <p:fade/>
  </p:transition>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1753496733"/>
      </p:ext>
    </p:extLst>
  </p:cSld>
  <p:clrMapOvr>
    <a:masterClrMapping/>
  </p:clrMapOvr>
  <p:transition>
    <p:fade/>
  </p:transition>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Bullet Slide 1">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28800"/>
            <a:ext cx="8229600" cy="3505200"/>
          </a:xfrm>
        </p:spPr>
        <p:txBody>
          <a:bodyPr/>
          <a:lstStyle>
            <a:lvl1pPr>
              <a:defRPr sz="1800"/>
            </a:lvl1pPr>
            <a:lvl2pPr>
              <a:defRPr sz="1600"/>
            </a:lvl2pPr>
            <a:lvl3pPr>
              <a:defRPr sz="1400"/>
            </a:lvl3pPr>
            <a:lvl4pPr>
              <a:defRPr sz="1200"/>
            </a:lvl4pPr>
            <a:lvl5pPr>
              <a:defRPr sz="12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Title 1"/>
          <p:cNvSpPr>
            <a:spLocks noGrp="1"/>
          </p:cNvSpPr>
          <p:nvPr>
            <p:ph type="title"/>
          </p:nvPr>
        </p:nvSpPr>
        <p:spPr>
          <a:xfrm>
            <a:off x="457200" y="533400"/>
            <a:ext cx="6858000" cy="838200"/>
          </a:xfrm>
        </p:spPr>
        <p:txBody>
          <a:bodyPr/>
          <a:lstStyle>
            <a:lvl1pPr>
              <a:defRPr sz="3200">
                <a:solidFill>
                  <a:srgbClr val="214291"/>
                </a:solidFill>
              </a:defRPr>
            </a:lvl1pPr>
          </a:lstStyle>
          <a:p>
            <a:r>
              <a:rPr lang="en-US" dirty="0" smtClean="0"/>
              <a:t>Click to edit Master title style</a:t>
            </a:r>
            <a:endParaRPr lang="en-US" dirty="0"/>
          </a:p>
        </p:txBody>
      </p:sp>
      <p:sp>
        <p:nvSpPr>
          <p:cNvPr id="4" name="Footer Placeholder 4"/>
          <p:cNvSpPr>
            <a:spLocks noGrp="1"/>
          </p:cNvSpPr>
          <p:nvPr>
            <p:ph type="ftr" sz="quarter" idx="10"/>
          </p:nvPr>
        </p:nvSpPr>
        <p:spPr>
          <a:xfrm>
            <a:off x="5638800" y="6019800"/>
            <a:ext cx="2057400" cy="365125"/>
          </a:xfrm>
        </p:spPr>
        <p:txBody>
          <a:bodyPr/>
          <a:lstStyle>
            <a:lvl1pPr>
              <a:defRPr/>
            </a:lvl1pPr>
          </a:lstStyle>
          <a:p>
            <a:pPr>
              <a:defRPr/>
            </a:pPr>
            <a:endParaRPr lang="en-US" dirty="0"/>
          </a:p>
        </p:txBody>
      </p:sp>
      <p:sp>
        <p:nvSpPr>
          <p:cNvPr id="5" name="Slide Number Placeholder 5"/>
          <p:cNvSpPr>
            <a:spLocks noGrp="1"/>
          </p:cNvSpPr>
          <p:nvPr>
            <p:ph type="sldNum" sz="quarter" idx="11"/>
          </p:nvPr>
        </p:nvSpPr>
        <p:spPr>
          <a:xfrm>
            <a:off x="7772400" y="6019800"/>
            <a:ext cx="914400" cy="365125"/>
          </a:xfrm>
        </p:spPr>
        <p:txBody>
          <a:bodyPr/>
          <a:lstStyle>
            <a:lvl1pPr>
              <a:defRPr/>
            </a:lvl1pPr>
          </a:lstStyle>
          <a:p>
            <a:pPr>
              <a:defRPr/>
            </a:pPr>
            <a:fld id="{89B261EF-24E7-4286-97C7-81257D0A83CF}" type="slidenum">
              <a:rPr lang="en-US"/>
              <a:pPr>
                <a:defRPr/>
              </a:pPr>
              <a:t>‹#›</a:t>
            </a:fld>
            <a:endParaRPr lang="en-US" dirty="0"/>
          </a:p>
        </p:txBody>
      </p:sp>
    </p:spTree>
    <p:extLst>
      <p:ext uri="{BB962C8B-B14F-4D97-AF65-F5344CB8AC3E}">
        <p14:creationId xmlns:p14="http://schemas.microsoft.com/office/powerpoint/2010/main" val="387498222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79061525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22838065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31620308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825625"/>
            <a:ext cx="386715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4147551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03795666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330354435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0120275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260326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Content Text Only">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049972"/>
          </a:xfrm>
        </p:spPr>
        <p:txBody>
          <a:bodyPr>
            <a:normAutofit/>
          </a:bodyPr>
          <a:lstStyle/>
          <a:p>
            <a:r>
              <a:rPr lang="en-US" dirty="0" smtClean="0"/>
              <a:t>Click to edit Master title style</a:t>
            </a:r>
            <a:endParaRPr lang="en-US" dirty="0"/>
          </a:p>
        </p:txBody>
      </p:sp>
      <p:sp>
        <p:nvSpPr>
          <p:cNvPr id="6" name="Text Placeholder 5"/>
          <p:cNvSpPr>
            <a:spLocks noGrp="1"/>
          </p:cNvSpPr>
          <p:nvPr>
            <p:ph type="body" sz="quarter" idx="10"/>
          </p:nvPr>
        </p:nvSpPr>
        <p:spPr>
          <a:xfrm>
            <a:off x="381000" y="1417320"/>
            <a:ext cx="8382000" cy="4244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Footer Placeholder 2"/>
          <p:cNvSpPr>
            <a:spLocks noGrp="1"/>
          </p:cNvSpPr>
          <p:nvPr>
            <p:ph type="ftr" sz="quarter" idx="11"/>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2"/>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3506729684"/>
      </p:ext>
    </p:extLst>
  </p:cSld>
  <p:clrMapOvr>
    <a:masterClrMapping/>
  </p:clrMapOvr>
  <p:transition>
    <p:fade/>
  </p:transition>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11222636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41993134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2861085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3719879"/>
            <a:ext cx="7886700" cy="664797"/>
          </a:xfrm>
        </p:spPr>
        <p:txBody>
          <a:bodyPr anchor="b"/>
          <a:lstStyle>
            <a:lvl1pPr>
              <a:defRPr sz="4800"/>
            </a:lvl1pPr>
          </a:lstStyle>
          <a:p>
            <a:r>
              <a:rPr lang="en-US" dirty="0" smtClean="0"/>
              <a:t>Click to edit Master title style</a:t>
            </a:r>
            <a:endParaRPr lang="en-US" dirty="0"/>
          </a:p>
        </p:txBody>
      </p:sp>
      <p:sp>
        <p:nvSpPr>
          <p:cNvPr id="3" name="Text Placeholder 2"/>
          <p:cNvSpPr>
            <a:spLocks noGrp="1"/>
          </p:cNvSpPr>
          <p:nvPr>
            <p:ph type="body" idx="1"/>
          </p:nvPr>
        </p:nvSpPr>
        <p:spPr>
          <a:xfrm>
            <a:off x="623888" y="4589464"/>
            <a:ext cx="7886700" cy="387798"/>
          </a:xfrm>
        </p:spPr>
        <p:txBody>
          <a:bodyPr/>
          <a:lstStyle>
            <a:lvl1pPr marL="0" indent="0">
              <a:buNone/>
              <a:defRPr sz="2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dirty="0" smtClean="0"/>
              <a:t>Click to edit Master text styles</a:t>
            </a:r>
          </a:p>
        </p:txBody>
      </p:sp>
      <p:sp>
        <p:nvSpPr>
          <p:cNvPr id="4" name="Footer Placeholder 3"/>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651568982"/>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384048"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29150" y="1371600"/>
            <a:ext cx="3886200" cy="3841528"/>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9" name="Slide Number Placeholder 8"/>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971688728"/>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4048" y="228600"/>
            <a:ext cx="7886700" cy="664797"/>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384048" y="1284045"/>
            <a:ext cx="3868340"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4" name="Content Placeholder 3"/>
          <p:cNvSpPr>
            <a:spLocks noGrp="1"/>
          </p:cNvSpPr>
          <p:nvPr>
            <p:ph sz="half" idx="2"/>
          </p:nvPr>
        </p:nvSpPr>
        <p:spPr>
          <a:xfrm>
            <a:off x="384048" y="1806789"/>
            <a:ext cx="3868340"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29150" y="1284045"/>
            <a:ext cx="3887391" cy="332399"/>
          </a:xfrm>
        </p:spPr>
        <p:txBody>
          <a:bodyPr anchor="b"/>
          <a:lstStyle>
            <a:lvl1pPr marL="0" indent="0">
              <a:buNone/>
              <a:defRPr sz="24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dirty="0" smtClean="0"/>
              <a:t>Click to edit Master text styles</a:t>
            </a:r>
          </a:p>
        </p:txBody>
      </p:sp>
      <p:sp>
        <p:nvSpPr>
          <p:cNvPr id="6" name="Content Placeholder 5"/>
          <p:cNvSpPr>
            <a:spLocks noGrp="1"/>
          </p:cNvSpPr>
          <p:nvPr>
            <p:ph sz="quarter" idx="4"/>
          </p:nvPr>
        </p:nvSpPr>
        <p:spPr>
          <a:xfrm>
            <a:off x="4629150" y="1806789"/>
            <a:ext cx="3887391" cy="3199374"/>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Footer Placeholder 6"/>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11" name="Slide Number Placeholder 10"/>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983690822"/>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lang="en-US" dirty="0"/>
            </a:lvl1pPr>
          </a:lstStyle>
          <a:p>
            <a:r>
              <a:rPr lang="en-US" smtClean="0"/>
              <a:t>Click to edit Master title style</a:t>
            </a:r>
            <a:endParaRPr lang="en-US" dirty="0"/>
          </a:p>
        </p:txBody>
      </p:sp>
      <p:sp>
        <p:nvSpPr>
          <p:cNvPr id="3" name="Footer Placeholder 2"/>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7" name="Slide Number Placeholder 6"/>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012186073"/>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6" name="Slide Number Placeholder 5"/>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4109600698"/>
      </p:ext>
    </p:extLst>
  </p:cSld>
  <p:clrMapOvr>
    <a:masterClrMapping/>
  </p:clrMapOvr>
  <p:transition>
    <p:fad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84048" y="987426"/>
            <a:ext cx="3017520" cy="1371600"/>
          </a:xfrm>
        </p:spPr>
        <p:txBody>
          <a:bodyPr anchor="b"/>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3887391" y="987426"/>
            <a:ext cx="4629150" cy="458403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384048" y="2487837"/>
            <a:ext cx="3017520" cy="30836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dirty="0" smtClean="0"/>
              <a:t>Click to edit Master text styles</a:t>
            </a:r>
          </a:p>
        </p:txBody>
      </p:sp>
      <p:sp>
        <p:nvSpPr>
          <p:cNvPr id="5" name="Footer Placeholder 4"/>
          <p:cNvSpPr>
            <a:spLocks noGrp="1"/>
          </p:cNvSpPr>
          <p:nvPr>
            <p:ph type="ftr" sz="quarter" idx="10"/>
          </p:nvPr>
        </p:nvSpPr>
        <p:spPr>
          <a:xfrm>
            <a:off x="381000" y="6071616"/>
            <a:ext cx="2203704" cy="484632"/>
          </a:xfrm>
          <a:prstGeom prst="rect">
            <a:avLst/>
          </a:prstGeom>
        </p:spPr>
        <p:txBody>
          <a:bodyPr/>
          <a:lstStyle/>
          <a:p>
            <a:endParaRPr lang="en-US" dirty="0"/>
          </a:p>
        </p:txBody>
      </p:sp>
      <p:sp>
        <p:nvSpPr>
          <p:cNvPr id="8" name="Slide Number Placeholder 7"/>
          <p:cNvSpPr>
            <a:spLocks noGrp="1"/>
          </p:cNvSpPr>
          <p:nvPr>
            <p:ph type="sldNum" sz="quarter" idx="11"/>
          </p:nvPr>
        </p:nvSpPr>
        <p:spPr/>
        <p:txBody>
          <a:bodyPr/>
          <a:lstStyle/>
          <a:p>
            <a:fld id="{EE3D4692-A625-460F-A072-DE10EEAA5719}" type="slidenum">
              <a:rPr lang="en-US" smtClean="0"/>
              <a:pPr/>
              <a:t>‹#›</a:t>
            </a:fld>
            <a:endParaRPr lang="en-US" dirty="0"/>
          </a:p>
        </p:txBody>
      </p:sp>
    </p:spTree>
    <p:extLst>
      <p:ext uri="{BB962C8B-B14F-4D97-AF65-F5344CB8AC3E}">
        <p14:creationId xmlns:p14="http://schemas.microsoft.com/office/powerpoint/2010/main" val="245839860"/>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4.png"/><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7.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1.jpe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theme" Target="../theme/theme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cstate="print">
            <a:lum/>
          </a:blip>
          <a:srcRect/>
          <a:stretch>
            <a:fillRect/>
          </a:stretch>
        </a:blipFill>
        <a:effectLst/>
      </p:bgPr>
    </p:bg>
    <p:spTree>
      <p:nvGrpSpPr>
        <p:cNvPr id="1" name=""/>
        <p:cNvGrpSpPr/>
        <p:nvPr/>
      </p:nvGrpSpPr>
      <p:grpSpPr>
        <a:xfrm>
          <a:off x="0" y="0"/>
          <a:ext cx="0" cy="0"/>
          <a:chOff x="0" y="0"/>
          <a:chExt cx="0" cy="0"/>
        </a:xfrm>
      </p:grpSpPr>
      <p:pic>
        <p:nvPicPr>
          <p:cNvPr id="7" name="Picture 25" descr="7-00029_BAK_v03TOP"/>
          <p:cNvPicPr>
            <a:picLocks noChangeAspect="1" noChangeArrowheads="1"/>
          </p:cNvPicPr>
          <p:nvPr/>
        </p:nvPicPr>
        <p:blipFill>
          <a:blip r:embed="rId15" cstate="print"/>
          <a:srcRect/>
          <a:stretch>
            <a:fillRect/>
          </a:stretch>
        </p:blipFill>
        <p:spPr bwMode="auto">
          <a:xfrm rot="10800000">
            <a:off x="0" y="6008687"/>
            <a:ext cx="9159875" cy="849313"/>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Footer Placeholder 3"/>
          <p:cNvSpPr>
            <a:spLocks noGrp="1"/>
          </p:cNvSpPr>
          <p:nvPr>
            <p:ph type="ftr" sz="quarter" idx="3"/>
          </p:nvPr>
        </p:nvSpPr>
        <p:spPr>
          <a:xfrm>
            <a:off x="381000" y="6071616"/>
            <a:ext cx="2203704" cy="484632"/>
          </a:xfrm>
          <a:prstGeom prst="rect">
            <a:avLst/>
          </a:prstGeom>
          <a:blipFill>
            <a:blip r:embed="rId16"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9296" y="6074282"/>
            <a:ext cx="2203704" cy="484632"/>
          </a:xfrm>
          <a:prstGeom prst="rect">
            <a:avLst/>
          </a:prstGeom>
        </p:spPr>
        <p:txBody>
          <a:bodyPr vert="horz" lIns="91440" tIns="45720" rIns="91440" bIns="45720" rtlCol="0" anchor="ctr"/>
          <a:lstStyle>
            <a:lvl1pPr algn="r">
              <a:defRPr sz="1600">
                <a:solidFill>
                  <a:schemeClr val="bg1"/>
                </a:solidFill>
                <a:latin typeface="Times New Roman" panose="02020603050405020304" pitchFamily="18" charset="0"/>
                <a:cs typeface="Times New Roman" panose="02020603050405020304" pitchFamily="18" charset="0"/>
              </a:defRPr>
            </a:lvl1pPr>
          </a:lstStyle>
          <a:p>
            <a:fld id="{EE3D4692-A625-460F-A072-DE10EEAA5719}" type="slidenum">
              <a:rPr lang="en-US" smtClean="0"/>
              <a:pPr/>
              <a:t>‹#›</a:t>
            </a:fld>
            <a:endParaRPr lang="en-US" dirty="0"/>
          </a:p>
        </p:txBody>
      </p:sp>
      <p:sp>
        <p:nvSpPr>
          <p:cNvPr id="5" name="TextBox 4"/>
          <p:cNvSpPr txBox="1"/>
          <p:nvPr userDrawn="1"/>
        </p:nvSpPr>
        <p:spPr>
          <a:xfrm>
            <a:off x="3130474" y="6099583"/>
            <a:ext cx="3031947" cy="461665"/>
          </a:xfrm>
          <a:prstGeom prst="rect">
            <a:avLst/>
          </a:prstGeom>
          <a:noFill/>
        </p:spPr>
        <p:txBody>
          <a:bodyPr wrap="square" rtlCol="0">
            <a:spAutoFit/>
          </a:bodyPr>
          <a:lstStyle/>
          <a:p>
            <a:pPr algn="ctr"/>
            <a:r>
              <a:rPr lang="en-US" sz="2400" b="1" smtClean="0">
                <a:solidFill>
                  <a:schemeClr val="bg1"/>
                </a:solidFill>
              </a:rPr>
              <a:t>Activity 5a</a:t>
            </a:r>
            <a:endParaRPr lang="en-US" sz="2400" b="1" dirty="0">
              <a:solidFill>
                <a:schemeClr val="bg1"/>
              </a:solidFill>
            </a:endParaRPr>
          </a:p>
        </p:txBody>
      </p:sp>
    </p:spTree>
    <p:extLst>
      <p:ext uri="{BB962C8B-B14F-4D97-AF65-F5344CB8AC3E}">
        <p14:creationId xmlns:p14="http://schemas.microsoft.com/office/powerpoint/2010/main" val="3153541859"/>
      </p:ext>
    </p:extLst>
  </p:cSld>
  <p:clrMap bg1="lt1" tx1="dk1" bg2="lt2" tx2="dk2" accent1="accent1" accent2="accent2" accent3="accent3" accent4="accent4" accent5="accent5" accent6="accent6" hlink="hlink" folHlink="folHlink"/>
  <p:sldLayoutIdLst>
    <p:sldLayoutId id="2147483688" r:id="rId1"/>
    <p:sldLayoutId id="2147483669" r:id="rId2"/>
    <p:sldLayoutId id="2147483690" r:id="rId3"/>
    <p:sldLayoutId id="2147483722" r:id="rId4"/>
    <p:sldLayoutId id="2147483718" r:id="rId5"/>
    <p:sldLayoutId id="2147483719" r:id="rId6"/>
    <p:sldLayoutId id="2147483694" r:id="rId7"/>
    <p:sldLayoutId id="2147483695" r:id="rId8"/>
    <p:sldLayoutId id="2147483720" r:id="rId9"/>
    <p:sldLayoutId id="2147483721" r:id="rId10"/>
    <p:sldLayoutId id="2147483710" r:id="rId11"/>
    <p:sldLayoutId id="2147483740" r:id="rId12"/>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7"/>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8"/>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8"/>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1"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Footer Placeholder 17"/>
          <p:cNvSpPr>
            <a:spLocks noGrp="1"/>
          </p:cNvSpPr>
          <p:nvPr>
            <p:ph type="ftr" sz="quarter" idx="3"/>
          </p:nvPr>
        </p:nvSpPr>
        <p:spPr>
          <a:xfrm>
            <a:off x="381000" y="6299071"/>
            <a:ext cx="2203704" cy="484632"/>
          </a:xfrm>
          <a:prstGeom prst="rect">
            <a:avLst/>
          </a:prstGeom>
          <a:blipFill>
            <a:blip r:embed="rId12" cstate="print"/>
            <a:stretch>
              <a:fillRect/>
            </a:stretch>
          </a:blipFill>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7" name="Slide Number Placeholder 18"/>
          <p:cNvSpPr>
            <a:spLocks noGrp="1"/>
          </p:cNvSpPr>
          <p:nvPr>
            <p:ph type="sldNum" sz="quarter" idx="4"/>
          </p:nvPr>
        </p:nvSpPr>
        <p:spPr>
          <a:xfrm>
            <a:off x="7482840" y="6358824"/>
            <a:ext cx="1280160" cy="365125"/>
          </a:xfrm>
          <a:prstGeom prst="rect">
            <a:avLst/>
          </a:prstGeom>
        </p:spPr>
        <p:txBody>
          <a:bodyPr vert="horz" lIns="91440" tIns="45720" rIns="91440" bIns="45720" rtlCol="0" anchor="ctr"/>
          <a:lstStyle>
            <a:lvl1pPr>
              <a:defRPr lang="en-US" sz="1600" smtClean="0">
                <a:solidFill>
                  <a:schemeClr val="bg1"/>
                </a:solidFill>
                <a:latin typeface="Times New Roman" panose="02020603050405020304" pitchFamily="18" charset="0"/>
                <a:cs typeface="Times New Roman" panose="02020603050405020304" pitchFamily="18" charset="0"/>
              </a:defRPr>
            </a:lvl1pPr>
          </a:lstStyle>
          <a:p>
            <a:pPr algn="r"/>
            <a:fld id="{8D79BE21-F712-4A53-802B-F850200F0AA7}" type="slidenum">
              <a:rPr lang="en-US" smtClean="0"/>
              <a:pPr algn="r"/>
              <a:t>‹#›</a:t>
            </a:fld>
            <a:endParaRPr lang="en-US" dirty="0"/>
          </a:p>
        </p:txBody>
      </p:sp>
    </p:spTree>
    <p:extLst>
      <p:ext uri="{BB962C8B-B14F-4D97-AF65-F5344CB8AC3E}">
        <p14:creationId xmlns:p14="http://schemas.microsoft.com/office/powerpoint/2010/main" val="559604342"/>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35" r:id="rId3"/>
    <p:sldLayoutId id="2147483714" r:id="rId4"/>
    <p:sldLayoutId id="2147483715" r:id="rId5"/>
    <p:sldLayoutId id="2147483716" r:id="rId6"/>
    <p:sldLayoutId id="2147483717" r:id="rId7"/>
    <p:sldLayoutId id="2147483736" r:id="rId8"/>
    <p:sldLayoutId id="2147483737" r:id="rId9"/>
  </p:sldLayoutIdLst>
  <p:transition>
    <p:fade/>
  </p:transition>
  <p:timing>
    <p:tnLst>
      <p:par>
        <p:cTn id="1" dur="indefinite" restart="never" nodeType="tmRoot"/>
      </p:par>
    </p:tnLst>
  </p:timing>
  <p:hf hdr="0" dt="0"/>
  <p:txStyles>
    <p:titleStyle>
      <a:lvl1pPr algn="l" defTabSz="914363" rtl="0" eaLnBrk="1" latinLnBrk="0" hangingPunct="1">
        <a:lnSpc>
          <a:spcPct val="90000"/>
        </a:lnSpc>
        <a:spcBef>
          <a:spcPct val="0"/>
        </a:spcBef>
        <a:buNone/>
        <a:defRPr lang="en-US" sz="4800" b="0" kern="1200" cap="none" spc="-150" dirty="0" smtClean="0">
          <a:ln w="3175">
            <a:noFill/>
          </a:ln>
          <a:gradFill>
            <a:gsLst>
              <a:gs pos="0">
                <a:srgbClr val="2E59B0"/>
              </a:gs>
              <a:gs pos="49000">
                <a:srgbClr val="161D32"/>
              </a:gs>
              <a:gs pos="100000">
                <a:srgbClr val="000000"/>
              </a:gs>
            </a:gsLst>
            <a:lin ang="5400000" scaled="0"/>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3"/>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4"/>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4"/>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5C1135-EF3A-441C-9DC2-8C709DF76F72}" type="slidenum">
              <a:rPr lang="en-US" smtClean="0"/>
              <a:pPr/>
              <a:t>‹#›</a:t>
            </a:fld>
            <a:endParaRPr lang="en-US" dirty="0"/>
          </a:p>
        </p:txBody>
      </p:sp>
    </p:spTree>
    <p:extLst>
      <p:ext uri="{BB962C8B-B14F-4D97-AF65-F5344CB8AC3E}">
        <p14:creationId xmlns:p14="http://schemas.microsoft.com/office/powerpoint/2010/main" val="688385917"/>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10.pn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odelleducation.com/literacy-curriculum" TargetMode="External"/><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1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engageny.org/resource/common-core-instruction-developing-a-claim-using-two-informational-texts"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27048" y="1901880"/>
            <a:ext cx="7681913" cy="1523495"/>
          </a:xfrm>
        </p:spPr>
        <p:txBody>
          <a:bodyPr/>
          <a:lstStyle/>
          <a:p>
            <a:r>
              <a:rPr lang="en-US" sz="4400" dirty="0" smtClean="0"/>
              <a:t>Connecticut Core Standards </a:t>
            </a:r>
            <a:br>
              <a:rPr lang="en-US" sz="4400" dirty="0" smtClean="0"/>
            </a:br>
            <a:r>
              <a:rPr lang="en-US" sz="4400" dirty="0" smtClean="0"/>
              <a:t>for English Language Arts &amp; Literacy</a:t>
            </a:r>
            <a:endParaRPr lang="en-US" sz="4400" dirty="0"/>
          </a:p>
        </p:txBody>
      </p:sp>
      <p:sp>
        <p:nvSpPr>
          <p:cNvPr id="6" name="Subtitle 5"/>
          <p:cNvSpPr>
            <a:spLocks noGrp="1"/>
          </p:cNvSpPr>
          <p:nvPr>
            <p:ph type="subTitle" idx="1"/>
          </p:nvPr>
        </p:nvSpPr>
        <p:spPr>
          <a:xfrm>
            <a:off x="623918" y="3441165"/>
            <a:ext cx="7681913" cy="461665"/>
          </a:xfrm>
        </p:spPr>
        <p:txBody>
          <a:bodyPr/>
          <a:lstStyle/>
          <a:p>
            <a:pPr lvl="0"/>
            <a:r>
              <a:rPr lang="en-US" sz="4000" dirty="0" smtClean="0"/>
              <a:t>Systems of Professional Learning</a:t>
            </a:r>
          </a:p>
        </p:txBody>
      </p:sp>
      <p:sp>
        <p:nvSpPr>
          <p:cNvPr id="7" name="Subtitle 5"/>
          <p:cNvSpPr txBox="1">
            <a:spLocks/>
          </p:cNvSpPr>
          <p:nvPr/>
        </p:nvSpPr>
        <p:spPr>
          <a:xfrm>
            <a:off x="585671" y="4244916"/>
            <a:ext cx="8046613" cy="1106970"/>
          </a:xfrm>
          <a:prstGeom prst="rect">
            <a:avLst/>
          </a:prstGeom>
        </p:spPr>
        <p:txBody>
          <a:bodyPr vert="horz" wrap="square" lIns="91440" tIns="45720" rIns="91440" bIns="45720" rtlCol="0">
            <a:spAutoFit/>
          </a:bodyPr>
          <a:lstStyle>
            <a:lvl1pPr marL="0" indent="0" algn="l" defTabSz="914400" rtl="0" eaLnBrk="1" latinLnBrk="0" hangingPunct="1">
              <a:lnSpc>
                <a:spcPct val="90000"/>
              </a:lnSpc>
              <a:spcBef>
                <a:spcPts val="1000"/>
              </a:spcBef>
              <a:buFont typeface="Arial" panose="020B0604020202020204" pitchFamily="34" charset="0"/>
              <a:buNone/>
              <a:defRPr sz="3200" i="1" kern="1200">
                <a:solidFill>
                  <a:schemeClr val="bg1">
                    <a:lumMod val="85000"/>
                  </a:schemeClr>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i="0" dirty="0" smtClean="0">
                <a:solidFill>
                  <a:schemeClr val="tx2"/>
                </a:solidFill>
              </a:rPr>
              <a:t>Module 3 Grades 6–12: </a:t>
            </a:r>
          </a:p>
          <a:p>
            <a:r>
              <a:rPr lang="en-US" i="0" dirty="0" smtClean="0">
                <a:solidFill>
                  <a:schemeClr val="tx2"/>
                </a:solidFill>
              </a:rPr>
              <a:t>Supporting all Students in Writing and Research</a:t>
            </a:r>
            <a:endParaRPr lang="en-US" dirty="0"/>
          </a:p>
        </p:txBody>
      </p:sp>
      <p:pic>
        <p:nvPicPr>
          <p:cNvPr id="18" name="Picture 17"/>
          <p:cNvPicPr>
            <a:picLocks noChangeAspect="1"/>
          </p:cNvPicPr>
          <p:nvPr/>
        </p:nvPicPr>
        <p:blipFill>
          <a:blip r:embed="rId3" cstate="print">
            <a:extLst>
              <a:ext uri="{BEBA8EAE-BF5A-486C-A8C5-ECC9F3942E4B}">
                <a14:imgProps xmlns:a14="http://schemas.microsoft.com/office/drawing/2010/main">
                  <a14:imgLayer r:embed="rId4">
                    <a14:imgEffect>
                      <a14:backgroundRemoval t="0" b="100000" l="0" r="99306"/>
                    </a14:imgEffect>
                  </a14:imgLayer>
                </a14:imgProps>
              </a:ext>
              <a:ext uri="{28A0092B-C50C-407E-A947-70E740481C1C}">
                <a14:useLocalDpi xmlns:a14="http://schemas.microsoft.com/office/drawing/2010/main" val="0"/>
              </a:ext>
            </a:extLst>
          </a:blip>
          <a:stretch>
            <a:fillRect/>
          </a:stretch>
        </p:blipFill>
        <p:spPr>
          <a:xfrm>
            <a:off x="7616444" y="169357"/>
            <a:ext cx="1371600" cy="1638300"/>
          </a:xfrm>
          <a:prstGeom prst="rect">
            <a:avLst/>
          </a:prstGeom>
        </p:spPr>
      </p:pic>
      <p:pic>
        <p:nvPicPr>
          <p:cNvPr id="5" name="Picture 4"/>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00890" y="371250"/>
            <a:ext cx="4000000" cy="888889"/>
          </a:xfrm>
          <a:prstGeom prst="rect">
            <a:avLst/>
          </a:prstGeom>
        </p:spPr>
      </p:pic>
    </p:spTree>
    <p:extLst>
      <p:ext uri="{BB962C8B-B14F-4D97-AF65-F5344CB8AC3E}">
        <p14:creationId xmlns:p14="http://schemas.microsoft.com/office/powerpoint/2010/main" val="190782232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Progression Towards Writing with Evidence</a:t>
            </a:r>
            <a:endParaRPr lang="en-US" dirty="0"/>
          </a:p>
        </p:txBody>
      </p:sp>
      <p:sp>
        <p:nvSpPr>
          <p:cNvPr id="10" name="Right Arrow 9"/>
          <p:cNvSpPr/>
          <p:nvPr/>
        </p:nvSpPr>
        <p:spPr>
          <a:xfrm>
            <a:off x="1074419" y="1600200"/>
            <a:ext cx="6995160" cy="4525962"/>
          </a:xfrm>
          <a:prstGeom prst="rightArrow">
            <a:avLst/>
          </a:prstGeom>
        </p:spPr>
        <p:style>
          <a:lnRef idx="0">
            <a:schemeClr val="accent1">
              <a:hueOff val="0"/>
              <a:satOff val="0"/>
              <a:lumOff val="0"/>
              <a:alphaOff val="0"/>
            </a:schemeClr>
          </a:lnRef>
          <a:fillRef idx="1">
            <a:schemeClr val="accent1">
              <a:tint val="40000"/>
              <a:hueOff val="0"/>
              <a:satOff val="0"/>
              <a:lumOff val="0"/>
              <a:alphaOff val="0"/>
            </a:schemeClr>
          </a:fillRef>
          <a:effectRef idx="2">
            <a:schemeClr val="accent1">
              <a:tint val="40000"/>
              <a:hueOff val="0"/>
              <a:satOff val="0"/>
              <a:lumOff val="0"/>
              <a:alphaOff val="0"/>
            </a:schemeClr>
          </a:effectRef>
          <a:fontRef idx="minor">
            <a:schemeClr val="dk1">
              <a:hueOff val="0"/>
              <a:satOff val="0"/>
              <a:lumOff val="0"/>
              <a:alphaOff val="0"/>
            </a:schemeClr>
          </a:fontRef>
        </p:style>
      </p:sp>
      <p:grpSp>
        <p:nvGrpSpPr>
          <p:cNvPr id="11" name="Group 10"/>
          <p:cNvGrpSpPr/>
          <p:nvPr/>
        </p:nvGrpSpPr>
        <p:grpSpPr>
          <a:xfrm>
            <a:off x="1004776" y="2135064"/>
            <a:ext cx="1934765" cy="1569981"/>
            <a:chOff x="242775" y="1563625"/>
            <a:chExt cx="1934765" cy="1569981"/>
          </a:xfrm>
          <a:scene3d>
            <a:camera prst="orthographicFront"/>
            <a:lightRig rig="threePt" dir="t">
              <a:rot lat="0" lon="0" rev="7500000"/>
            </a:lightRig>
          </a:scene3d>
        </p:grpSpPr>
        <p:sp>
          <p:nvSpPr>
            <p:cNvPr id="27" name="Rounded Rectangle 26"/>
            <p:cNvSpPr/>
            <p:nvPr/>
          </p:nvSpPr>
          <p:spPr>
            <a:xfrm>
              <a:off x="242775" y="1563625"/>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8" name="Rounded Rectangle 4"/>
            <p:cNvSpPr/>
            <p:nvPr/>
          </p:nvSpPr>
          <p:spPr>
            <a:xfrm>
              <a:off x="288758" y="1609608"/>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 Close Reading</a:t>
              </a:r>
              <a:endParaRPr lang="en-US" sz="1900" kern="1200" dirty="0"/>
            </a:p>
          </p:txBody>
        </p:sp>
      </p:grpSp>
      <p:grpSp>
        <p:nvGrpSpPr>
          <p:cNvPr id="12" name="Group 11"/>
          <p:cNvGrpSpPr/>
          <p:nvPr/>
        </p:nvGrpSpPr>
        <p:grpSpPr>
          <a:xfrm>
            <a:off x="1004776" y="3946581"/>
            <a:ext cx="1934765" cy="1569981"/>
            <a:chOff x="242775" y="3375142"/>
            <a:chExt cx="1934765" cy="1569981"/>
          </a:xfrm>
          <a:scene3d>
            <a:camera prst="orthographicFront"/>
            <a:lightRig rig="threePt" dir="t">
              <a:rot lat="0" lon="0" rev="7500000"/>
            </a:lightRig>
          </a:scene3d>
        </p:grpSpPr>
        <p:sp>
          <p:nvSpPr>
            <p:cNvPr id="25" name="Rounded Rectangle 24"/>
            <p:cNvSpPr/>
            <p:nvPr/>
          </p:nvSpPr>
          <p:spPr>
            <a:xfrm>
              <a:off x="242775" y="3375142"/>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6" name="Rounded Rectangle 6"/>
            <p:cNvSpPr/>
            <p:nvPr/>
          </p:nvSpPr>
          <p:spPr>
            <a:xfrm>
              <a:off x="288758" y="3421125"/>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Using seed texts and TDQs as springboards for exploring topics</a:t>
              </a:r>
              <a:endParaRPr lang="en-US" sz="1900" kern="1200" dirty="0"/>
            </a:p>
          </p:txBody>
        </p:sp>
      </p:grpSp>
      <p:grpSp>
        <p:nvGrpSpPr>
          <p:cNvPr id="13" name="Group 12"/>
          <p:cNvGrpSpPr/>
          <p:nvPr/>
        </p:nvGrpSpPr>
        <p:grpSpPr>
          <a:xfrm>
            <a:off x="3604618" y="2135064"/>
            <a:ext cx="1934765" cy="1569981"/>
            <a:chOff x="2842617" y="1563625"/>
            <a:chExt cx="1934765" cy="1569981"/>
          </a:xfrm>
          <a:scene3d>
            <a:camera prst="orthographicFront"/>
            <a:lightRig rig="threePt" dir="t">
              <a:rot lat="0" lon="0" rev="7500000"/>
            </a:lightRig>
          </a:scene3d>
        </p:grpSpPr>
        <p:sp>
          <p:nvSpPr>
            <p:cNvPr id="23" name="Rounded Rectangle 22"/>
            <p:cNvSpPr/>
            <p:nvPr/>
          </p:nvSpPr>
          <p:spPr>
            <a:xfrm>
              <a:off x="2842617" y="1563625"/>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4" name="Rounded Rectangle 8"/>
            <p:cNvSpPr/>
            <p:nvPr/>
          </p:nvSpPr>
          <p:spPr>
            <a:xfrm>
              <a:off x="2888600" y="1609608"/>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dirty="0" smtClean="0"/>
                <a:t>Creating Claims</a:t>
              </a:r>
              <a:endParaRPr lang="en-US" sz="1900" kern="1200" dirty="0" smtClean="0"/>
            </a:p>
          </p:txBody>
        </p:sp>
      </p:grpSp>
      <p:grpSp>
        <p:nvGrpSpPr>
          <p:cNvPr id="14" name="Group 13"/>
          <p:cNvGrpSpPr/>
          <p:nvPr/>
        </p:nvGrpSpPr>
        <p:grpSpPr>
          <a:xfrm>
            <a:off x="3604618" y="3946581"/>
            <a:ext cx="1934765" cy="1569981"/>
            <a:chOff x="2842617" y="3375142"/>
            <a:chExt cx="1934765" cy="1569981"/>
          </a:xfrm>
          <a:scene3d>
            <a:camera prst="orthographicFront"/>
            <a:lightRig rig="threePt" dir="t">
              <a:rot lat="0" lon="0" rev="7500000"/>
            </a:lightRig>
          </a:scene3d>
        </p:grpSpPr>
        <p:sp>
          <p:nvSpPr>
            <p:cNvPr id="21" name="Rounded Rectangle 20"/>
            <p:cNvSpPr/>
            <p:nvPr/>
          </p:nvSpPr>
          <p:spPr>
            <a:xfrm>
              <a:off x="2842617" y="3375142"/>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2" name="Rounded Rectangle 10"/>
            <p:cNvSpPr/>
            <p:nvPr/>
          </p:nvSpPr>
          <p:spPr>
            <a:xfrm>
              <a:off x="2888600" y="3421125"/>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Using inquiry to make a claim and refine and deepen understanding around a topic</a:t>
              </a:r>
              <a:endParaRPr lang="en-US" sz="1900" kern="1200" dirty="0"/>
            </a:p>
          </p:txBody>
        </p:sp>
      </p:grpSp>
      <p:grpSp>
        <p:nvGrpSpPr>
          <p:cNvPr id="15" name="Group 14"/>
          <p:cNvGrpSpPr/>
          <p:nvPr/>
        </p:nvGrpSpPr>
        <p:grpSpPr>
          <a:xfrm>
            <a:off x="6204459" y="2135064"/>
            <a:ext cx="1934765" cy="1569981"/>
            <a:chOff x="5442458" y="1563625"/>
            <a:chExt cx="1934765" cy="1569981"/>
          </a:xfrm>
          <a:scene3d>
            <a:camera prst="orthographicFront"/>
            <a:lightRig rig="threePt" dir="t">
              <a:rot lat="0" lon="0" rev="7500000"/>
            </a:lightRig>
          </a:scene3d>
        </p:grpSpPr>
        <p:sp>
          <p:nvSpPr>
            <p:cNvPr id="19" name="Rounded Rectangle 18"/>
            <p:cNvSpPr/>
            <p:nvPr/>
          </p:nvSpPr>
          <p:spPr>
            <a:xfrm>
              <a:off x="5442458" y="1563625"/>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20" name="Rounded Rectangle 12"/>
            <p:cNvSpPr/>
            <p:nvPr/>
          </p:nvSpPr>
          <p:spPr>
            <a:xfrm>
              <a:off x="5488441" y="1609608"/>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 The Writing Process</a:t>
              </a:r>
              <a:endParaRPr lang="en-US" sz="1900" kern="1200" dirty="0"/>
            </a:p>
          </p:txBody>
        </p:sp>
      </p:grpSp>
      <p:grpSp>
        <p:nvGrpSpPr>
          <p:cNvPr id="16" name="Group 15"/>
          <p:cNvGrpSpPr/>
          <p:nvPr/>
        </p:nvGrpSpPr>
        <p:grpSpPr>
          <a:xfrm>
            <a:off x="6204459" y="3946581"/>
            <a:ext cx="1934765" cy="1569981"/>
            <a:chOff x="5442458" y="3375142"/>
            <a:chExt cx="1934765" cy="1569981"/>
          </a:xfrm>
          <a:scene3d>
            <a:camera prst="orthographicFront"/>
            <a:lightRig rig="threePt" dir="t">
              <a:rot lat="0" lon="0" rev="7500000"/>
            </a:lightRig>
          </a:scene3d>
        </p:grpSpPr>
        <p:sp>
          <p:nvSpPr>
            <p:cNvPr id="17" name="Rounded Rectangle 16"/>
            <p:cNvSpPr/>
            <p:nvPr/>
          </p:nvSpPr>
          <p:spPr>
            <a:xfrm>
              <a:off x="5442458" y="3375142"/>
              <a:ext cx="1934765" cy="1569981"/>
            </a:xfrm>
            <a:prstGeom prst="roundRect">
              <a:avLst>
                <a:gd name="adj" fmla="val 10000"/>
              </a:avLst>
            </a:prstGeom>
            <a:sp3d prstMaterial="plastic">
              <a:bevelT w="127000" h="25400" prst="relaxedInset"/>
            </a:sp3d>
          </p:spPr>
          <p:style>
            <a:lnRef idx="0">
              <a:schemeClr val="lt1">
                <a:hueOff val="0"/>
                <a:satOff val="0"/>
                <a:lumOff val="0"/>
                <a:alphaOff val="0"/>
              </a:schemeClr>
            </a:lnRef>
            <a:fillRef idx="3">
              <a:schemeClr val="accent1">
                <a:hueOff val="0"/>
                <a:satOff val="0"/>
                <a:lumOff val="0"/>
                <a:alphaOff val="0"/>
              </a:schemeClr>
            </a:fillRef>
            <a:effectRef idx="2">
              <a:schemeClr val="accent1">
                <a:hueOff val="0"/>
                <a:satOff val="0"/>
                <a:lumOff val="0"/>
                <a:alphaOff val="0"/>
              </a:schemeClr>
            </a:effectRef>
            <a:fontRef idx="minor">
              <a:schemeClr val="lt1"/>
            </a:fontRef>
          </p:style>
        </p:sp>
        <p:sp>
          <p:nvSpPr>
            <p:cNvPr id="18" name="Rounded Rectangle 14"/>
            <p:cNvSpPr/>
            <p:nvPr/>
          </p:nvSpPr>
          <p:spPr>
            <a:xfrm>
              <a:off x="5488441" y="3421125"/>
              <a:ext cx="1842799" cy="147801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48260" tIns="36195" rIns="48260" bIns="36195" numCol="1" spcCol="1270" anchor="ctr" anchorCtr="0">
              <a:noAutofit/>
            </a:bodyPr>
            <a:lstStyle/>
            <a:p>
              <a:pPr lvl="0" algn="ctr" defTabSz="844550">
                <a:lnSpc>
                  <a:spcPct val="90000"/>
                </a:lnSpc>
                <a:spcBef>
                  <a:spcPct val="0"/>
                </a:spcBef>
                <a:spcAft>
                  <a:spcPct val="35000"/>
                </a:spcAft>
              </a:pPr>
              <a:r>
                <a:rPr lang="en-US" sz="1900" kern="1200" dirty="0" smtClean="0"/>
                <a:t>Finding, analyzing, and communicating evidence  effectively through writing</a:t>
              </a:r>
              <a:endParaRPr lang="en-US" sz="1900" kern="1200" dirty="0"/>
            </a:p>
          </p:txBody>
        </p:sp>
      </p:grpSp>
      <p:sp>
        <p:nvSpPr>
          <p:cNvPr id="3" name="Slide Number Placeholder 2"/>
          <p:cNvSpPr>
            <a:spLocks noGrp="1"/>
          </p:cNvSpPr>
          <p:nvPr>
            <p:ph type="sldNum" sz="quarter" idx="11"/>
          </p:nvPr>
        </p:nvSpPr>
        <p:spPr/>
        <p:txBody>
          <a:bodyPr/>
          <a:lstStyle/>
          <a:p>
            <a:fld id="{EE3D4692-A625-460F-A072-DE10EEAA5719}" type="slidenum">
              <a:rPr lang="en-US" smtClean="0"/>
              <a:pPr/>
              <a:t>45</a:t>
            </a:fld>
            <a:endParaRPr lang="en-US" dirty="0"/>
          </a:p>
        </p:txBody>
      </p:sp>
      <p:sp>
        <p:nvSpPr>
          <p:cNvPr id="4" name="Up-Down Arrow 3"/>
          <p:cNvSpPr/>
          <p:nvPr/>
        </p:nvSpPr>
        <p:spPr bwMode="auto">
          <a:xfrm>
            <a:off x="1670782" y="3300727"/>
            <a:ext cx="337100" cy="716670"/>
          </a:xfrm>
          <a:prstGeom prst="upDownArrow">
            <a:avLst/>
          </a:prstGeom>
          <a:solidFill>
            <a:schemeClr val="bg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29" name="Up-Down Arrow 28"/>
          <p:cNvSpPr/>
          <p:nvPr/>
        </p:nvSpPr>
        <p:spPr bwMode="auto">
          <a:xfrm>
            <a:off x="4359857" y="3270184"/>
            <a:ext cx="386980" cy="722380"/>
          </a:xfrm>
          <a:prstGeom prst="upDownArrow">
            <a:avLst/>
          </a:prstGeom>
          <a:solidFill>
            <a:schemeClr val="bg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30" name="Up-Down Arrow 29"/>
          <p:cNvSpPr/>
          <p:nvPr/>
        </p:nvSpPr>
        <p:spPr bwMode="auto">
          <a:xfrm>
            <a:off x="7012764" y="3216396"/>
            <a:ext cx="376963" cy="776168"/>
          </a:xfrm>
          <a:prstGeom prst="upDownArrow">
            <a:avLst/>
          </a:prstGeom>
          <a:solidFill>
            <a:schemeClr val="bg1"/>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chemeClr val="tx1"/>
              </a:solidFill>
              <a:latin typeface="Segoe" pitchFamily="34" charset="0"/>
            </a:endParaRPr>
          </a:p>
        </p:txBody>
      </p:sp>
      <p:sp>
        <p:nvSpPr>
          <p:cNvPr id="31" name="Footer Placeholder 30"/>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43100764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01478"/>
            <a:ext cx="8002292" cy="1082618"/>
          </a:xfrm>
        </p:spPr>
        <p:txBody>
          <a:bodyPr/>
          <a:lstStyle/>
          <a:p>
            <a:r>
              <a:rPr lang="en-US" dirty="0" smtClean="0">
                <a:solidFill>
                  <a:srgbClr val="002060"/>
                </a:solidFill>
              </a:rPr>
              <a:t>What is an Evidence-based Claim?</a:t>
            </a:r>
            <a:endParaRPr lang="en-US" dirty="0">
              <a:solidFill>
                <a:srgbClr val="002060"/>
              </a:solidFill>
            </a:endParaRPr>
          </a:p>
        </p:txBody>
      </p:sp>
      <p:sp>
        <p:nvSpPr>
          <p:cNvPr id="4" name="Slide Number Placeholder 3"/>
          <p:cNvSpPr>
            <a:spLocks noGrp="1"/>
          </p:cNvSpPr>
          <p:nvPr>
            <p:ph type="sldNum" sz="quarter" idx="12"/>
          </p:nvPr>
        </p:nvSpPr>
        <p:spPr/>
        <p:txBody>
          <a:bodyPr/>
          <a:lstStyle/>
          <a:p>
            <a:fld id="{04F3F0ED-5301-444F-822B-A5BAEE12A09F}" type="slidenum">
              <a:rPr lang="en-US" smtClean="0"/>
              <a:pPr/>
              <a:t>46</a:t>
            </a:fld>
            <a:endParaRPr lang="en-US"/>
          </a:p>
        </p:txBody>
      </p:sp>
      <p:sp>
        <p:nvSpPr>
          <p:cNvPr id="10" name="Rounded Rectangular Callout 9"/>
          <p:cNvSpPr/>
          <p:nvPr/>
        </p:nvSpPr>
        <p:spPr>
          <a:xfrm>
            <a:off x="2087881" y="2621281"/>
            <a:ext cx="45719" cy="45719"/>
          </a:xfrm>
          <a:prstGeom prst="wedgeRoundRectCallout">
            <a:avLst/>
          </a:prstGeom>
          <a:solidFill>
            <a:srgbClr val="C7BB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p:txBody>
      </p:sp>
      <p:graphicFrame>
        <p:nvGraphicFramePr>
          <p:cNvPr id="12" name="Diagram 11"/>
          <p:cNvGraphicFramePr/>
          <p:nvPr>
            <p:extLst>
              <p:ext uri="{D42A27DB-BD31-4B8C-83A1-F6EECF244321}">
                <p14:modId xmlns:p14="http://schemas.microsoft.com/office/powerpoint/2010/main" val="3197128780"/>
              </p:ext>
            </p:extLst>
          </p:nvPr>
        </p:nvGraphicFramePr>
        <p:xfrm>
          <a:off x="457200" y="1481109"/>
          <a:ext cx="8229600" cy="4622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8040325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title"/>
          </p:nvPr>
        </p:nvSpPr>
        <p:spPr>
          <a:xfrm>
            <a:off x="240227" y="216972"/>
            <a:ext cx="7493431" cy="1082618"/>
          </a:xfrm>
        </p:spPr>
        <p:txBody>
          <a:bodyPr/>
          <a:lstStyle/>
          <a:p>
            <a:r>
              <a:rPr lang="en-US" dirty="0" smtClean="0">
                <a:solidFill>
                  <a:srgbClr val="002060"/>
                </a:solidFill>
              </a:rPr>
              <a:t>Making Evidence-based Claims</a:t>
            </a:r>
            <a:endParaRPr lang="en-US" dirty="0">
              <a:solidFill>
                <a:srgbClr val="002060"/>
              </a:solidFill>
            </a:endParaRPr>
          </a:p>
        </p:txBody>
      </p:sp>
      <p:sp>
        <p:nvSpPr>
          <p:cNvPr id="5" name="Slide Number Placeholder 4"/>
          <p:cNvSpPr>
            <a:spLocks noGrp="1"/>
          </p:cNvSpPr>
          <p:nvPr>
            <p:ph type="sldNum" sz="quarter" idx="12"/>
          </p:nvPr>
        </p:nvSpPr>
        <p:spPr/>
        <p:txBody>
          <a:bodyPr/>
          <a:lstStyle/>
          <a:p>
            <a:fld id="{04F3F0ED-5301-444F-822B-A5BAEE12A09F}" type="slidenum">
              <a:rPr lang="en-US" smtClean="0"/>
              <a:pPr/>
              <a:t>47</a:t>
            </a:fld>
            <a:endParaRPr lang="en-US"/>
          </a:p>
        </p:txBody>
      </p:sp>
      <p:graphicFrame>
        <p:nvGraphicFramePr>
          <p:cNvPr id="2" name="Diagram 1"/>
          <p:cNvGraphicFramePr/>
          <p:nvPr>
            <p:extLst>
              <p:ext uri="{D42A27DB-BD31-4B8C-83A1-F6EECF244321}">
                <p14:modId xmlns:p14="http://schemas.microsoft.com/office/powerpoint/2010/main" val="2133066748"/>
              </p:ext>
            </p:extLst>
          </p:nvPr>
        </p:nvGraphicFramePr>
        <p:xfrm>
          <a:off x="228600" y="1295400"/>
          <a:ext cx="8035636" cy="47959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TextBox 5"/>
          <p:cNvSpPr txBox="1"/>
          <p:nvPr/>
        </p:nvSpPr>
        <p:spPr>
          <a:xfrm>
            <a:off x="4000902" y="5525869"/>
            <a:ext cx="4685898" cy="646331"/>
          </a:xfrm>
          <a:prstGeom prst="rect">
            <a:avLst/>
          </a:prstGeom>
          <a:noFill/>
        </p:spPr>
        <p:txBody>
          <a:bodyPr wrap="none" rtlCol="0">
            <a:spAutoFit/>
          </a:bodyPr>
          <a:lstStyle/>
          <a:p>
            <a:r>
              <a:rPr lang="en-US" dirty="0">
                <a:hlinkClick r:id="rId8"/>
              </a:rPr>
              <a:t>http://</a:t>
            </a:r>
            <a:r>
              <a:rPr lang="en-US" dirty="0" smtClean="0">
                <a:hlinkClick r:id="rId8"/>
              </a:rPr>
              <a:t>odelleducation.com/literacy-curriculum</a:t>
            </a:r>
            <a:endParaRPr lang="en-US" dirty="0" smtClean="0"/>
          </a:p>
          <a:p>
            <a:endParaRPr lang="en-US" dirty="0"/>
          </a:p>
        </p:txBody>
      </p:sp>
    </p:spTree>
    <p:extLst>
      <p:ext uri="{BB962C8B-B14F-4D97-AF65-F5344CB8AC3E}">
        <p14:creationId xmlns:p14="http://schemas.microsoft.com/office/powerpoint/2010/main" val="11879735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normAutofit/>
          </a:bodyPr>
          <a:lstStyle/>
          <a:p>
            <a:pPr eaLnBrk="1" hangingPunct="1"/>
            <a:r>
              <a:rPr lang="en-US" sz="4400" dirty="0" smtClean="0">
                <a:ea typeface="ＭＳ Ｐゴシック" panose="020B0600070205080204" pitchFamily="34" charset="-128"/>
              </a:rPr>
              <a:t>Helping Students Make Claims</a:t>
            </a:r>
          </a:p>
        </p:txBody>
      </p:sp>
      <p:sp>
        <p:nvSpPr>
          <p:cNvPr id="27651" name="Content Placeholder 2"/>
          <p:cNvSpPr>
            <a:spLocks noGrp="1"/>
          </p:cNvSpPr>
          <p:nvPr>
            <p:ph idx="1"/>
          </p:nvPr>
        </p:nvSpPr>
        <p:spPr>
          <a:xfrm>
            <a:off x="384048" y="996288"/>
            <a:ext cx="8514292" cy="4941353"/>
          </a:xfrm>
        </p:spPr>
        <p:txBody>
          <a:bodyPr/>
          <a:lstStyle/>
          <a:p>
            <a:pPr eaLnBrk="1" hangingPunct="1"/>
            <a:r>
              <a:rPr lang="en-US" sz="3000" dirty="0" smtClean="0">
                <a:ea typeface="ＭＳ Ｐゴシック" panose="020B0600070205080204" pitchFamily="34" charset="-128"/>
              </a:rPr>
              <a:t>Comes from student inquiry and reading multiple sources</a:t>
            </a:r>
          </a:p>
          <a:p>
            <a:pPr eaLnBrk="1" hangingPunct="1"/>
            <a:r>
              <a:rPr lang="en-US" sz="3000" dirty="0" smtClean="0">
                <a:ea typeface="ＭＳ Ｐゴシック" panose="020B0600070205080204" pitchFamily="34" charset="-128"/>
              </a:rPr>
              <a:t>Teach Students how to:</a:t>
            </a:r>
            <a:endParaRPr lang="en-US" sz="3000" dirty="0">
              <a:ea typeface="ＭＳ Ｐゴシック" panose="020B0600070205080204" pitchFamily="34" charset="-128"/>
            </a:endParaRPr>
          </a:p>
          <a:p>
            <a:pPr lvl="1"/>
            <a:r>
              <a:rPr lang="en-US" sz="2700" dirty="0" smtClean="0">
                <a:ea typeface="ＭＳ Ｐゴシック" panose="020B0600070205080204" pitchFamily="34" charset="-128"/>
              </a:rPr>
              <a:t>Prepare to read with purpose</a:t>
            </a:r>
          </a:p>
          <a:p>
            <a:pPr lvl="1"/>
            <a:r>
              <a:rPr lang="en-US" sz="2700" dirty="0" smtClean="0">
                <a:ea typeface="ＭＳ Ｐゴシック" panose="020B0600070205080204" pitchFamily="34" charset="-128"/>
              </a:rPr>
              <a:t>Collect evidence</a:t>
            </a:r>
          </a:p>
          <a:p>
            <a:pPr lvl="1"/>
            <a:r>
              <a:rPr lang="en-US" sz="2700" dirty="0" smtClean="0">
                <a:ea typeface="ＭＳ Ｐゴシック" panose="020B0600070205080204" pitchFamily="34" charset="-128"/>
              </a:rPr>
              <a:t>Make a claim</a:t>
            </a:r>
          </a:p>
          <a:p>
            <a:pPr lvl="1"/>
            <a:r>
              <a:rPr lang="en-US" sz="2700" dirty="0" smtClean="0">
                <a:ea typeface="ＭＳ Ｐゴシック" panose="020B0600070205080204" pitchFamily="34" charset="-128"/>
              </a:rPr>
              <a:t>Consider counterclaims and address</a:t>
            </a:r>
          </a:p>
          <a:p>
            <a:pPr marL="517525" lvl="1" indent="0">
              <a:buNone/>
            </a:pPr>
            <a:endParaRPr lang="en-US" sz="400" dirty="0">
              <a:ea typeface="ＭＳ Ｐゴシック" panose="020B0600070205080204" pitchFamily="34" charset="-128"/>
            </a:endParaRPr>
          </a:p>
          <a:p>
            <a:pPr marL="0" indent="0">
              <a:spcBef>
                <a:spcPts val="0"/>
              </a:spcBef>
              <a:buNone/>
            </a:pPr>
            <a:endParaRPr lang="en-US" sz="800" dirty="0" smtClean="0">
              <a:ea typeface="ＭＳ Ｐゴシック" panose="020B0600070205080204" pitchFamily="34" charset="-128"/>
            </a:endParaRPr>
          </a:p>
          <a:p>
            <a:pPr marL="0" indent="0">
              <a:spcBef>
                <a:spcPts val="0"/>
              </a:spcBef>
              <a:buNone/>
            </a:pPr>
            <a:r>
              <a:rPr lang="en-US" sz="2700" dirty="0" smtClean="0">
                <a:ea typeface="ＭＳ Ｐゴシック" panose="020B0600070205080204" pitchFamily="34" charset="-128"/>
              </a:rPr>
              <a:t>Now, review the Odell Education materials (in the Appendix of your Participant Guide) with a partner. Discuss how these charts can support students in making claims. </a:t>
            </a:r>
            <a:endParaRPr lang="en-US" sz="2700" dirty="0">
              <a:ea typeface="ＭＳ Ｐゴシック" panose="020B0600070205080204" pitchFamily="34" charset="-128"/>
            </a:endParaRPr>
          </a:p>
          <a:p>
            <a:pPr lvl="1">
              <a:buFont typeface="Calibri" panose="020F0502020204030204" pitchFamily="34" charset="0"/>
              <a:buChar char="•"/>
            </a:pPr>
            <a:endParaRPr lang="en-US" dirty="0" smtClean="0">
              <a:ea typeface="ＭＳ Ｐゴシック" panose="020B0600070205080204" pitchFamily="34" charset="-128"/>
            </a:endParaRPr>
          </a:p>
        </p:txBody>
      </p:sp>
      <p:pic>
        <p:nvPicPr>
          <p:cNvPr id="5" name="Picture 6" descr="discussion 2.png"/>
          <p:cNvPicPr>
            <a:picLocks noChangeAspect="1"/>
          </p:cNvPicPr>
          <p:nvPr/>
        </p:nvPicPr>
        <p:blipFill>
          <a:blip r:embed="rId3" cstate="print"/>
          <a:srcRect/>
          <a:stretch>
            <a:fillRect/>
          </a:stretch>
        </p:blipFill>
        <p:spPr bwMode="auto">
          <a:xfrm>
            <a:off x="6731523" y="5019428"/>
            <a:ext cx="1454150" cy="1477963"/>
          </a:xfrm>
          <a:prstGeom prst="rect">
            <a:avLst/>
          </a:prstGeom>
          <a:noFill/>
          <a:ln w="9525">
            <a:noFill/>
            <a:miter lim="800000"/>
            <a:headEnd/>
            <a:tailEnd/>
          </a:ln>
          <a:effectLst/>
        </p:spPr>
      </p:pic>
      <p:sp>
        <p:nvSpPr>
          <p:cNvPr id="2" name="Slide Number Placeholder 1"/>
          <p:cNvSpPr>
            <a:spLocks noGrp="1"/>
          </p:cNvSpPr>
          <p:nvPr>
            <p:ph type="sldNum" sz="quarter" idx="11"/>
          </p:nvPr>
        </p:nvSpPr>
        <p:spPr/>
        <p:txBody>
          <a:bodyPr/>
          <a:lstStyle/>
          <a:p>
            <a:fld id="{EE3D4692-A625-460F-A072-DE10EEAA5719}" type="slidenum">
              <a:rPr lang="en-US" smtClean="0"/>
              <a:pPr/>
              <a:t>48</a:t>
            </a:fld>
            <a:endParaRPr lang="en-US" dirty="0"/>
          </a:p>
        </p:txBody>
      </p:sp>
      <p:sp>
        <p:nvSpPr>
          <p:cNvPr id="7" name="Footer Placeholder 6"/>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3500595673"/>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smtClean="0">
                <a:ea typeface="ＭＳ Ｐゴシック" panose="020B0600070205080204" pitchFamily="34" charset="-128"/>
              </a:rPr>
              <a:t>Addressing the counterclaim…</a:t>
            </a:r>
          </a:p>
        </p:txBody>
      </p:sp>
      <p:sp>
        <p:nvSpPr>
          <p:cNvPr id="27651" name="Content Placeholder 2"/>
          <p:cNvSpPr>
            <a:spLocks noGrp="1"/>
          </p:cNvSpPr>
          <p:nvPr>
            <p:ph idx="1"/>
          </p:nvPr>
        </p:nvSpPr>
        <p:spPr>
          <a:xfrm>
            <a:off x="712922" y="1417320"/>
            <a:ext cx="6540285" cy="3139182"/>
          </a:xfrm>
        </p:spPr>
        <p:txBody>
          <a:bodyPr/>
          <a:lstStyle/>
          <a:p>
            <a:pPr eaLnBrk="1" hangingPunct="1">
              <a:spcAft>
                <a:spcPts val="1200"/>
              </a:spcAft>
            </a:pPr>
            <a:r>
              <a:rPr lang="en-US" dirty="0" smtClean="0">
                <a:solidFill>
                  <a:srgbClr val="000000"/>
                </a:solidFill>
                <a:ea typeface="ＭＳ Ｐゴシック" panose="020B0600070205080204" pitchFamily="34" charset="-128"/>
              </a:rPr>
              <a:t>Re</a:t>
            </a:r>
            <a:r>
              <a:rPr lang="en-US" dirty="0" smtClean="0">
                <a:ea typeface="ＭＳ Ｐゴシック" panose="020B0600070205080204" pitchFamily="34" charset="-128"/>
              </a:rPr>
              <a:t>futes or proves wrong, another point</a:t>
            </a:r>
          </a:p>
          <a:p>
            <a:pPr eaLnBrk="1" hangingPunct="1">
              <a:spcAft>
                <a:spcPts val="1200"/>
              </a:spcAft>
            </a:pPr>
            <a:r>
              <a:rPr lang="en-US" dirty="0" smtClean="0">
                <a:ea typeface="ＭＳ Ｐゴシック" panose="020B0600070205080204" pitchFamily="34" charset="-128"/>
              </a:rPr>
              <a:t>Recognizes other possible points of view or claims</a:t>
            </a:r>
          </a:p>
          <a:p>
            <a:pPr eaLnBrk="1" hangingPunct="1">
              <a:spcAft>
                <a:spcPts val="1200"/>
              </a:spcAft>
            </a:pPr>
            <a:r>
              <a:rPr lang="en-US" dirty="0" smtClean="0">
                <a:ea typeface="ＭＳ Ｐゴシック" panose="020B0600070205080204" pitchFamily="34" charset="-128"/>
              </a:rPr>
              <a:t>Lends credence to the writer’s claims</a:t>
            </a:r>
          </a:p>
        </p:txBody>
      </p:sp>
      <p:sp>
        <p:nvSpPr>
          <p:cNvPr id="2" name="Slide Number Placeholder 1"/>
          <p:cNvSpPr>
            <a:spLocks noGrp="1"/>
          </p:cNvSpPr>
          <p:nvPr>
            <p:ph type="sldNum" sz="quarter" idx="11"/>
          </p:nvPr>
        </p:nvSpPr>
        <p:spPr/>
        <p:txBody>
          <a:bodyPr/>
          <a:lstStyle/>
          <a:p>
            <a:fld id="{EE3D4692-A625-460F-A072-DE10EEAA5719}" type="slidenum">
              <a:rPr lang="en-US" smtClean="0"/>
              <a:pPr/>
              <a:t>49</a:t>
            </a:fld>
            <a:endParaRPr lang="en-US" dirty="0"/>
          </a:p>
        </p:txBody>
      </p:sp>
      <p:sp>
        <p:nvSpPr>
          <p:cNvPr id="5" name="Footer Placeholder 4"/>
          <p:cNvSpPr>
            <a:spLocks noGrp="1"/>
          </p:cNvSpPr>
          <p:nvPr>
            <p:ph type="ftr" sz="quarter" idx="10"/>
          </p:nvPr>
        </p:nvSpPr>
        <p:spPr/>
        <p:txBody>
          <a:bodyPr/>
          <a:lstStyle/>
          <a:p>
            <a:endParaRPr lang="en-US" dirty="0"/>
          </a:p>
        </p:txBody>
      </p:sp>
    </p:spTree>
    <p:extLst>
      <p:ext uri="{BB962C8B-B14F-4D97-AF65-F5344CB8AC3E}">
        <p14:creationId xmlns:p14="http://schemas.microsoft.com/office/powerpoint/2010/main" val="141184418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2"/>
          <p:cNvSpPr>
            <a:spLocks noGrp="1"/>
          </p:cNvSpPr>
          <p:nvPr>
            <p:ph type="title"/>
          </p:nvPr>
        </p:nvSpPr>
        <p:spPr>
          <a:xfrm>
            <a:off x="1238250" y="228600"/>
            <a:ext cx="7905750" cy="822278"/>
          </a:xfrm>
        </p:spPr>
        <p:txBody>
          <a:bodyPr>
            <a:noAutofit/>
          </a:bodyPr>
          <a:lstStyle/>
          <a:p>
            <a:r>
              <a:rPr lang="en-US" sz="4000" dirty="0" smtClean="0"/>
              <a:t>Activity 5a: Writing Claims</a:t>
            </a:r>
          </a:p>
        </p:txBody>
      </p:sp>
      <p:sp>
        <p:nvSpPr>
          <p:cNvPr id="3" name="Slide Number Placeholder 2"/>
          <p:cNvSpPr>
            <a:spLocks noGrp="1"/>
          </p:cNvSpPr>
          <p:nvPr>
            <p:ph type="sldNum" sz="quarter" idx="11"/>
          </p:nvPr>
        </p:nvSpPr>
        <p:spPr/>
        <p:txBody>
          <a:bodyPr/>
          <a:lstStyle/>
          <a:p>
            <a:fld id="{EE3D4692-A625-460F-A072-DE10EEAA5719}" type="slidenum">
              <a:rPr lang="en-US" smtClean="0"/>
              <a:pPr/>
              <a:t>50</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067869721"/>
              </p:ext>
            </p:extLst>
          </p:nvPr>
        </p:nvGraphicFramePr>
        <p:xfrm>
          <a:off x="356461" y="1159366"/>
          <a:ext cx="8491537" cy="4629021"/>
        </p:xfrm>
        <a:graphic>
          <a:graphicData uri="http://schemas.openxmlformats.org/drawingml/2006/table">
            <a:tbl>
              <a:tblPr firstRow="1">
                <a:effectLst/>
                <a:tableStyleId>{F5AB1C69-6EDB-4FF4-983F-18BD219EF322}</a:tableStyleId>
              </a:tblPr>
              <a:tblGrid>
                <a:gridCol w="8491537"/>
              </a:tblGrid>
              <a:tr h="51445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lt1"/>
                          </a:solidFill>
                          <a:effectLst/>
                          <a:latin typeface="+mn-lt"/>
                        </a:rPr>
                        <a:t>Activity 5a: Viewing a Video and Having a “Written Conversation”</a:t>
                      </a:r>
                      <a:endParaRPr kumimoji="0" lang="en-US" sz="2000" b="1" i="0" u="none" strike="noStrike" cap="none" normalizeH="0" baseline="0" dirty="0">
                        <a:ln>
                          <a:noFill/>
                        </a:ln>
                        <a:solidFill>
                          <a:srgbClr val="FFFFFF"/>
                        </a:solidFill>
                        <a:effectLst/>
                        <a:latin typeface="Calibri" charset="0"/>
                      </a:endParaRPr>
                    </a:p>
                  </a:txBody>
                  <a:tcPr marT="45712" marB="45712" horzOverflow="overflow"/>
                </a:tc>
              </a:tr>
              <a:tr h="4114571">
                <a:tc>
                  <a:txBody>
                    <a:bodyPr/>
                    <a:lstStyle/>
                    <a:p>
                      <a:pPr marL="342900" lvl="0" indent="-342900">
                        <a:buAutoNum type="arabicPeriod"/>
                      </a:pPr>
                      <a:r>
                        <a:rPr lang="en-US" sz="2000" kern="1200" dirty="0" smtClean="0">
                          <a:solidFill>
                            <a:schemeClr val="dk1"/>
                          </a:solidFill>
                          <a:effectLst/>
                          <a:latin typeface="+mn-lt"/>
                          <a:ea typeface="+mn-ea"/>
                          <a:cs typeface="+mn-cs"/>
                        </a:rPr>
                        <a:t>View the video and take notes in your </a:t>
                      </a:r>
                      <a:r>
                        <a:rPr lang="en-US" sz="2000" i="1" kern="1200" dirty="0" smtClean="0">
                          <a:solidFill>
                            <a:schemeClr val="dk1"/>
                          </a:solidFill>
                          <a:effectLst/>
                          <a:latin typeface="+mn-lt"/>
                          <a:ea typeface="+mn-ea"/>
                          <a:cs typeface="+mn-cs"/>
                        </a:rPr>
                        <a:t>Notepad</a:t>
                      </a:r>
                      <a:r>
                        <a:rPr lang="en-US" sz="2000" kern="1200" dirty="0" smtClean="0">
                          <a:solidFill>
                            <a:schemeClr val="dk1"/>
                          </a:solidFill>
                          <a:effectLst/>
                          <a:latin typeface="+mn-lt"/>
                          <a:ea typeface="+mn-ea"/>
                          <a:cs typeface="+mn-cs"/>
                        </a:rPr>
                        <a:t> for these questions: </a:t>
                      </a:r>
                      <a:r>
                        <a:rPr lang="en-US" sz="2000" b="1" kern="1200" dirty="0" smtClean="0">
                          <a:solidFill>
                            <a:schemeClr val="dk1"/>
                          </a:solidFill>
                          <a:effectLst/>
                          <a:latin typeface="+mn-lt"/>
                          <a:ea typeface="+mn-ea"/>
                          <a:cs typeface="+mn-cs"/>
                        </a:rPr>
                        <a:t>How does the teacher</a:t>
                      </a:r>
                      <a:r>
                        <a:rPr lang="en-US" sz="2000" b="1" kern="1200" baseline="0" dirty="0" smtClean="0">
                          <a:solidFill>
                            <a:schemeClr val="dk1"/>
                          </a:solidFill>
                          <a:effectLst/>
                          <a:latin typeface="+mn-lt"/>
                          <a:ea typeface="+mn-ea"/>
                          <a:cs typeface="+mn-cs"/>
                        </a:rPr>
                        <a:t> prepare students to create a claim from multiple sources? How does she provide specific feedback? How is collaboration used to push students’ thinking? How does the Odell Claim Template help to support students? </a:t>
                      </a:r>
                      <a:endParaRPr lang="en-US" sz="2000" kern="1200" dirty="0" smtClean="0">
                        <a:solidFill>
                          <a:schemeClr val="dk1"/>
                        </a:solidFill>
                        <a:effectLst/>
                        <a:latin typeface="+mn-lt"/>
                        <a:ea typeface="+mn-ea"/>
                        <a:cs typeface="+mn-cs"/>
                      </a:endParaRPr>
                    </a:p>
                    <a:p>
                      <a:pPr marL="342900" lvl="0" indent="-342900">
                        <a:buAutoNum type="arabicPeriod"/>
                      </a:pPr>
                      <a:r>
                        <a:rPr lang="en-US" sz="2000" kern="1200" dirty="0" smtClean="0">
                          <a:solidFill>
                            <a:schemeClr val="dk1"/>
                          </a:solidFill>
                          <a:effectLst/>
                          <a:latin typeface="+mn-lt"/>
                          <a:ea typeface="+mn-ea"/>
                          <a:cs typeface="+mn-cs"/>
                        </a:rPr>
                        <a:t>Identify a partner for a “Written Conversation.”</a:t>
                      </a:r>
                    </a:p>
                    <a:p>
                      <a:pPr marL="342900" lvl="0" indent="-342900">
                        <a:buAutoNum type="arabicPeriod"/>
                      </a:pPr>
                      <a:r>
                        <a:rPr lang="en-US" sz="2000" kern="1200" dirty="0" smtClean="0">
                          <a:solidFill>
                            <a:schemeClr val="dk1"/>
                          </a:solidFill>
                          <a:effectLst/>
                          <a:latin typeface="+mn-lt"/>
                          <a:ea typeface="+mn-ea"/>
                          <a:cs typeface="+mn-cs"/>
                        </a:rPr>
                        <a:t>Write</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simultaneous communications to one another about the video. </a:t>
                      </a:r>
                    </a:p>
                    <a:p>
                      <a:pPr marL="342900" lvl="0" indent="-342900">
                        <a:buAutoNum type="arabicPeriod"/>
                      </a:pPr>
                      <a:r>
                        <a:rPr lang="en-US" sz="2000" kern="1200" dirty="0" smtClean="0">
                          <a:solidFill>
                            <a:schemeClr val="dk1"/>
                          </a:solidFill>
                          <a:effectLst/>
                          <a:latin typeface="+mn-lt"/>
                          <a:ea typeface="+mn-ea"/>
                          <a:cs typeface="+mn-cs"/>
                        </a:rPr>
                        <a:t>At</a:t>
                      </a:r>
                      <a:r>
                        <a:rPr lang="en-US" sz="2000" kern="1200" baseline="0" dirty="0" smtClean="0">
                          <a:solidFill>
                            <a:schemeClr val="dk1"/>
                          </a:solidFill>
                          <a:effectLst/>
                          <a:latin typeface="+mn-lt"/>
                          <a:ea typeface="+mn-ea"/>
                          <a:cs typeface="+mn-cs"/>
                        </a:rPr>
                        <a:t> </a:t>
                      </a:r>
                      <a:r>
                        <a:rPr lang="en-US" sz="2000" kern="1200" dirty="0" smtClean="0">
                          <a:solidFill>
                            <a:schemeClr val="dk1"/>
                          </a:solidFill>
                          <a:effectLst/>
                          <a:latin typeface="+mn-lt"/>
                          <a:ea typeface="+mn-ea"/>
                          <a:cs typeface="+mn-cs"/>
                        </a:rPr>
                        <a:t>the facilitator’s signal, trade notes. This is done in silence. </a:t>
                      </a:r>
                    </a:p>
                    <a:p>
                      <a:pPr marL="342900" lvl="0" indent="-342900">
                        <a:buAutoNum type="arabicPeriod"/>
                      </a:pPr>
                      <a:r>
                        <a:rPr lang="en-US" sz="2000" kern="1200" dirty="0" smtClean="0">
                          <a:solidFill>
                            <a:schemeClr val="dk1"/>
                          </a:solidFill>
                          <a:effectLst/>
                          <a:latin typeface="+mn-lt"/>
                          <a:ea typeface="+mn-ea"/>
                          <a:cs typeface="+mn-cs"/>
                        </a:rPr>
                        <a:t>When the facilitator gives the signal, you can talk out loud with your partner. </a:t>
                      </a:r>
                    </a:p>
                    <a:p>
                      <a:pPr marL="342900" lvl="0" indent="-342900">
                        <a:spcAft>
                          <a:spcPts val="600"/>
                        </a:spcAft>
                        <a:buAutoNum type="arabicPeriod"/>
                      </a:pPr>
                      <a:r>
                        <a:rPr lang="en-US" sz="2000" kern="1200" dirty="0" smtClean="0">
                          <a:solidFill>
                            <a:schemeClr val="dk1"/>
                          </a:solidFill>
                          <a:effectLst/>
                          <a:latin typeface="+mn-lt"/>
                          <a:ea typeface="+mn-ea"/>
                          <a:cs typeface="+mn-cs"/>
                        </a:rPr>
                        <a:t>Be prepared to volunteer a thread of your conversation.</a:t>
                      </a:r>
                    </a:p>
                    <a:p>
                      <a:pPr marL="0" marR="0" lvl="0" indent="0" algn="l" defTabSz="914363"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effectLst/>
                          <a:latin typeface="+mn-lt"/>
                          <a:ea typeface="+mn-ea"/>
                          <a:cs typeface="+mn-cs"/>
                        </a:rPr>
                        <a:t>Video: </a:t>
                      </a:r>
                      <a:r>
                        <a:rPr lang="en-US" sz="1800" i="1" kern="1200" dirty="0" smtClean="0">
                          <a:solidFill>
                            <a:schemeClr val="dk1"/>
                          </a:solidFill>
                          <a:latin typeface="+mn-lt"/>
                          <a:ea typeface="+mn-ea"/>
                          <a:cs typeface="+mn-cs"/>
                        </a:rPr>
                        <a:t>Developing a Claim Using Two Informational Texts.</a:t>
                      </a:r>
                      <a:r>
                        <a:rPr lang="en-US" sz="1800" i="1" kern="1200" baseline="0" dirty="0" smtClean="0">
                          <a:solidFill>
                            <a:schemeClr val="dk1"/>
                          </a:solidFill>
                          <a:latin typeface="+mn-lt"/>
                          <a:ea typeface="+mn-ea"/>
                          <a:cs typeface="+mn-cs"/>
                        </a:rPr>
                        <a:t> </a:t>
                      </a:r>
                      <a:r>
                        <a:rPr lang="en-US" sz="1800" i="1" u="none" strike="noStrike" kern="1200" dirty="0" smtClean="0">
                          <a:solidFill>
                            <a:schemeClr val="dk1"/>
                          </a:solidFill>
                          <a:effectLst/>
                          <a:latin typeface="+mn-lt"/>
                          <a:ea typeface="+mn-ea"/>
                          <a:cs typeface="+mn-cs"/>
                          <a:hlinkClick r:id="rId3"/>
                        </a:rPr>
                        <a:t>http://www.engageny.org/resource/common-core-instruction-developing-a-claim-using-two-informational-texts</a:t>
                      </a:r>
                      <a:endParaRPr lang="en-US" sz="1800" kern="1200" dirty="0">
                        <a:solidFill>
                          <a:schemeClr val="dk1"/>
                        </a:solidFill>
                        <a:effectLst/>
                        <a:latin typeface="+mn-lt"/>
                        <a:ea typeface="+mn-ea"/>
                        <a:cs typeface="+mn-cs"/>
                      </a:endParaRPr>
                    </a:p>
                  </a:txBody>
                  <a:tcPr marT="45712" marB="45712" horzOverflow="overflow"/>
                </a:tc>
              </a:tr>
            </a:tbl>
          </a:graphicData>
        </a:graphic>
      </p:graphicFrame>
      <p:pic>
        <p:nvPicPr>
          <p:cNvPr id="25" name="Picture 24"/>
          <p:cNvPicPr>
            <a:picLocks noChangeAspect="1"/>
          </p:cNvPicPr>
          <p:nvPr/>
        </p:nvPicPr>
        <p:blipFill rotWithShape="1">
          <a:blip r:embed="rId4" cstate="print">
            <a:extLst>
              <a:ext uri="{28A0092B-C50C-407E-A947-70E740481C1C}">
                <a14:useLocalDpi xmlns:a14="http://schemas.microsoft.com/office/drawing/2010/main" val="0"/>
              </a:ext>
            </a:extLst>
          </a:blip>
          <a:srcRect l="19747" r="21365"/>
          <a:stretch/>
        </p:blipFill>
        <p:spPr>
          <a:xfrm>
            <a:off x="195345" y="0"/>
            <a:ext cx="858190" cy="1139802"/>
          </a:xfrm>
          <a:prstGeom prst="rect">
            <a:avLst/>
          </a:prstGeom>
        </p:spPr>
      </p:pic>
      <p:sp>
        <p:nvSpPr>
          <p:cNvPr id="9" name="Footer Placeholder 8"/>
          <p:cNvSpPr>
            <a:spLocks noGrp="1"/>
          </p:cNvSpPr>
          <p:nvPr>
            <p:ph type="ftr" sz="quarter" idx="10"/>
          </p:nvPr>
        </p:nvSpPr>
        <p:spPr/>
        <p:txBody>
          <a:bodyPr/>
          <a:lstStyle/>
          <a:p>
            <a:endParaRPr lang="en-US" dirty="0"/>
          </a:p>
        </p:txBody>
      </p:sp>
      <p:pic>
        <p:nvPicPr>
          <p:cNvPr id="7" name="Picture 5" descr="Picture10.png"/>
          <p:cNvPicPr>
            <a:picLocks noChangeAspect="1"/>
          </p:cNvPicPr>
          <p:nvPr/>
        </p:nvPicPr>
        <p:blipFill>
          <a:blip r:embed="rId5" cstate="print"/>
          <a:srcRect/>
          <a:stretch>
            <a:fillRect/>
          </a:stretch>
        </p:blipFill>
        <p:spPr bwMode="auto">
          <a:xfrm>
            <a:off x="6993229" y="5485547"/>
            <a:ext cx="837127" cy="912847"/>
          </a:xfrm>
          <a:prstGeom prst="rect">
            <a:avLst/>
          </a:prstGeom>
          <a:noFill/>
          <a:ln w="9525">
            <a:noFill/>
            <a:miter lim="800000"/>
            <a:headEnd/>
            <a:tailEnd/>
          </a:ln>
        </p:spPr>
      </p:pic>
      <p:sp>
        <p:nvSpPr>
          <p:cNvPr id="10" name="TextBox 9"/>
          <p:cNvSpPr txBox="1"/>
          <p:nvPr/>
        </p:nvSpPr>
        <p:spPr>
          <a:xfrm>
            <a:off x="6952898" y="5450034"/>
            <a:ext cx="1090934" cy="353943"/>
          </a:xfrm>
          <a:prstGeom prst="rect">
            <a:avLst/>
          </a:prstGeom>
          <a:noFill/>
        </p:spPr>
        <p:txBody>
          <a:bodyPr wrap="square" rtlCol="0">
            <a:spAutoFit/>
          </a:bodyPr>
          <a:lstStyle/>
          <a:p>
            <a:r>
              <a:rPr lang="en-US" sz="1700" dirty="0" smtClean="0"/>
              <a:t>Page 30</a:t>
            </a:r>
            <a:endParaRPr lang="en-US" sz="1700" dirty="0"/>
          </a:p>
        </p:txBody>
      </p:sp>
    </p:spTree>
    <p:extLst>
      <p:ext uri="{BB962C8B-B14F-4D97-AF65-F5344CB8AC3E}">
        <p14:creationId xmlns:p14="http://schemas.microsoft.com/office/powerpoint/2010/main" val="2995189661"/>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LtBkgBlue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LtBkgNoBorder">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Custom Design">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Blue Warm 4-6">
      <a:dk1>
        <a:sysClr val="windowText" lastClr="000000"/>
      </a:dk1>
      <a:lt1>
        <a:sysClr val="window" lastClr="FFFFFF"/>
      </a:lt1>
      <a:dk2>
        <a:srgbClr val="242852"/>
      </a:dk2>
      <a:lt2>
        <a:srgbClr val="ACCBF9"/>
      </a:lt2>
      <a:accent1>
        <a:srgbClr val="4A66AC"/>
      </a:accent1>
      <a:accent2>
        <a:srgbClr val="629DD1"/>
      </a:accent2>
      <a:accent3>
        <a:srgbClr val="297FD5"/>
      </a:accent3>
      <a:accent4>
        <a:srgbClr val="569268"/>
      </a:accent4>
      <a:accent5>
        <a:srgbClr val="5AA2AE"/>
      </a:accent5>
      <a:accent6>
        <a:srgbClr val="8C62B2"/>
      </a:accent6>
      <a:hlink>
        <a:srgbClr val="0000FF"/>
      </a:hlink>
      <a:folHlink>
        <a:srgbClr val="0000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BlueBar</Template>
  <TotalTime>19529</TotalTime>
  <Words>894</Words>
  <Application>Microsoft Office PowerPoint</Application>
  <PresentationFormat>On-screen Show (4:3)</PresentationFormat>
  <Paragraphs>87</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ＭＳ Ｐゴシック</vt:lpstr>
      <vt:lpstr>Arial</vt:lpstr>
      <vt:lpstr>Calibri</vt:lpstr>
      <vt:lpstr>Calibri Light</vt:lpstr>
      <vt:lpstr>Segoe</vt:lpstr>
      <vt:lpstr>Times New Roman</vt:lpstr>
      <vt:lpstr>LtBkgBlueBorder</vt:lpstr>
      <vt:lpstr>LtBkgNoBorder</vt:lpstr>
      <vt:lpstr>Custom Design</vt:lpstr>
      <vt:lpstr>Connecticut Core Standards  for English Language Arts &amp; Literacy</vt:lpstr>
      <vt:lpstr>Progression Towards Writing with Evidence</vt:lpstr>
      <vt:lpstr>What is an Evidence-based Claim?</vt:lpstr>
      <vt:lpstr>Making Evidence-based Claims</vt:lpstr>
      <vt:lpstr>Helping Students Make Claims</vt:lpstr>
      <vt:lpstr>Addressing the counterclaim…</vt:lpstr>
      <vt:lpstr>Activity 5a: Writing Claims</vt:lpstr>
    </vt:vector>
  </TitlesOfParts>
  <Company>Public Consulting Group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CT Systems of Professional Learning</dc:title>
  <dc:creator>Public Consulting Group</dc:creator>
  <cp:lastModifiedBy>Wade, Michelle</cp:lastModifiedBy>
  <cp:revision>1260</cp:revision>
  <cp:lastPrinted>2014-03-02T01:07:44Z</cp:lastPrinted>
  <dcterms:created xsi:type="dcterms:W3CDTF">2014-01-18T18:47:42Z</dcterms:created>
  <dcterms:modified xsi:type="dcterms:W3CDTF">2014-08-13T15:37:33Z</dcterms:modified>
</cp:coreProperties>
</file>