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3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6"/>
  </p:notesMasterIdLst>
  <p:handoutMasterIdLst>
    <p:handoutMasterId r:id="rId7"/>
  </p:handoutMasterIdLst>
  <p:sldIdLst>
    <p:sldId id="370" r:id="rId4"/>
    <p:sldId id="636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1" autoAdjust="0"/>
    <p:restoredTop sz="90498" autoAdjust="0"/>
  </p:normalViewPr>
  <p:slideViewPr>
    <p:cSldViewPr snapToGrid="0">
      <p:cViewPr varScale="1">
        <p:scale>
          <a:sx n="80" d="100"/>
          <a:sy n="80" d="100"/>
        </p:scale>
        <p:origin x="11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Discuss: How can these research-based </a:t>
            </a:r>
            <a:r>
              <a:rPr lang="en-US" dirty="0" smtClean="0"/>
              <a:t>practices and resources serve to guide the teaching of writing? </a:t>
            </a:r>
            <a:r>
              <a:rPr lang="en-US" dirty="0"/>
              <a:t>What support will students need in order to do the types of writing described in this </a:t>
            </a:r>
            <a:r>
              <a:rPr lang="en-US" dirty="0" smtClean="0"/>
              <a:t>chapter? </a:t>
            </a:r>
            <a:r>
              <a:rPr lang="en-US" dirty="0"/>
              <a:t>What support will teachers need? (10 minutes)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20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4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Activity 4c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4c: Best Practices Discussion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121476"/>
              </p:ext>
            </p:extLst>
          </p:nvPr>
        </p:nvGraphicFramePr>
        <p:xfrm>
          <a:off x="457200" y="1419385"/>
          <a:ext cx="8491537" cy="394885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8491537"/>
              </a:tblGrid>
              <a:tr h="404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4c: Best Practices Discussion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349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Considering the two resources you have just reviewed, discuss: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How can these resources serve as guidance for teaching writing?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What types of support will students need?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What types of support will teachers need?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300" dirty="0" smtClean="0"/>
                        <a:t>In</a:t>
                      </a:r>
                      <a:r>
                        <a:rPr lang="en-US" sz="2300" baseline="0" dirty="0" smtClean="0"/>
                        <a:t> the </a:t>
                      </a:r>
                      <a:r>
                        <a:rPr lang="en-US" sz="2300" i="1" baseline="0" dirty="0" smtClean="0"/>
                        <a:t>Notepad </a:t>
                      </a:r>
                      <a:r>
                        <a:rPr lang="en-US" sz="2300" baseline="0" dirty="0" smtClean="0"/>
                        <a:t>section titled, </a:t>
                      </a:r>
                      <a:r>
                        <a:rPr lang="en-US" sz="2300" i="1" baseline="0" dirty="0" smtClean="0"/>
                        <a:t>Activity 4c: Best Practices Discussion</a:t>
                      </a:r>
                      <a:r>
                        <a:rPr lang="en-US" sz="2300" baseline="0" dirty="0" smtClean="0"/>
                        <a:t>, jot down any ideas from this activity that you might share with colleagues in your district.</a:t>
                      </a:r>
                      <a:endParaRPr kumimoji="0" lang="en-US" sz="23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0" y="-161925"/>
            <a:ext cx="858190" cy="1457325"/>
          </a:xfrm>
          <a:prstGeom prst="rect">
            <a:avLst/>
          </a:prstGeom>
        </p:spPr>
      </p:pic>
      <p:pic>
        <p:nvPicPr>
          <p:cNvPr id="11" name="Picture 10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191" y="4859677"/>
            <a:ext cx="1828800" cy="1828800"/>
          </a:xfrm>
          <a:prstGeom prst="rect">
            <a:avLst/>
          </a:prstGeom>
          <a:effectLst/>
        </p:spPr>
      </p:pic>
      <p:pic>
        <p:nvPicPr>
          <p:cNvPr id="7" name="Content Placeholder 6" descr="discussion 2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16525" y="4857127"/>
            <a:ext cx="1194988" cy="138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94419" y="5261569"/>
            <a:ext cx="142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63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19519</TotalTime>
  <Words>154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4c: Best Practices Discussion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1258</cp:revision>
  <cp:lastPrinted>2014-03-02T01:07:44Z</cp:lastPrinted>
  <dcterms:created xsi:type="dcterms:W3CDTF">2014-01-18T18:47:42Z</dcterms:created>
  <dcterms:modified xsi:type="dcterms:W3CDTF">2014-08-13T15:26:07Z</dcterms:modified>
</cp:coreProperties>
</file>