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30" showSpecialPlsOnTitleSld="0" saveSubsetFonts="1" bookmarkIdSeed="2">
  <p:sldMasterIdLst>
    <p:sldMasterId id="2147483687" r:id="rId1"/>
    <p:sldMasterId id="2147483711" r:id="rId2"/>
    <p:sldMasterId id="2147483723" r:id="rId3"/>
  </p:sldMasterIdLst>
  <p:notesMasterIdLst>
    <p:notesMasterId r:id="rId21"/>
  </p:notesMasterIdLst>
  <p:handoutMasterIdLst>
    <p:handoutMasterId r:id="rId22"/>
  </p:handoutMasterIdLst>
  <p:sldIdLst>
    <p:sldId id="370" r:id="rId4"/>
    <p:sldId id="436" r:id="rId5"/>
    <p:sldId id="415" r:id="rId6"/>
    <p:sldId id="446" r:id="rId7"/>
    <p:sldId id="430" r:id="rId8"/>
    <p:sldId id="427" r:id="rId9"/>
    <p:sldId id="369" r:id="rId10"/>
    <p:sldId id="449" r:id="rId11"/>
    <p:sldId id="432" r:id="rId12"/>
    <p:sldId id="314" r:id="rId13"/>
    <p:sldId id="434" r:id="rId14"/>
    <p:sldId id="435" r:id="rId15"/>
    <p:sldId id="433" r:id="rId16"/>
    <p:sldId id="420" r:id="rId17"/>
    <p:sldId id="418" r:id="rId18"/>
    <p:sldId id="450" r:id="rId19"/>
    <p:sldId id="425"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1"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FF85"/>
    <a:srgbClr val="0000FF"/>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37" autoAdjust="0"/>
    <p:restoredTop sz="98692" autoAdjust="0"/>
  </p:normalViewPr>
  <p:slideViewPr>
    <p:cSldViewPr snapToGrid="0">
      <p:cViewPr varScale="1">
        <p:scale>
          <a:sx n="67" d="100"/>
          <a:sy n="67" d="100"/>
        </p:scale>
        <p:origin x="372" y="72"/>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p:scale>
        <a:sx n="70" d="100"/>
        <a:sy n="70" d="100"/>
      </p:scale>
      <p:origin x="0" y="0"/>
    </p:cViewPr>
  </p:sorterViewPr>
  <p:notesViewPr>
    <p:cSldViewPr snapToGrid="0">
      <p:cViewPr>
        <p:scale>
          <a:sx n="80" d="100"/>
          <a:sy n="80" d="100"/>
        </p:scale>
        <p:origin x="-1158" y="6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effectLst/>
            </a:rPr>
            <a:t>Design of CCS-aligned Units </a:t>
          </a:r>
          <a:endParaRPr lang="en-US" sz="2400" b="0" dirty="0">
            <a:effectLst/>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Classroom Discussion</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rgbClr val="FFFF85">
            <a:alpha val="90000"/>
          </a:srgbClr>
        </a:solidFill>
      </dgm:spPr>
      <dgm:t>
        <a:bodyPr/>
        <a:lstStyle/>
        <a:p>
          <a:pPr algn="ctr"/>
          <a:r>
            <a:rPr lang="en-US" sz="2400" b="1" dirty="0" smtClean="0">
              <a:effectLst/>
            </a:rPr>
            <a:t>Close Reading, Text-dependent Questions, and Academic Language</a:t>
          </a:r>
          <a:endParaRPr lang="en-US" sz="2400" b="1" dirty="0">
            <a:effectLst/>
          </a:endParaRPr>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Universal Design for Learning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5"/>
      <dgm:spPr/>
      <dgm:t>
        <a:bodyPr/>
        <a:lstStyle/>
        <a:p>
          <a:endParaRPr lang="en-US"/>
        </a:p>
      </dgm:t>
    </dgm:pt>
    <dgm:pt modelId="{30415E90-D52D-48D0-83BA-D69F81D22A24}" type="pres">
      <dgm:prSet presAssocID="{875902B6-D7AA-46D0-A995-D11880EA2FD1}" presName="childText" presStyleLbl="bgAcc1" presStyleIdx="0" presStyleCnt="5"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5"/>
      <dgm:spPr/>
      <dgm:t>
        <a:bodyPr/>
        <a:lstStyle/>
        <a:p>
          <a:endParaRPr lang="en-US"/>
        </a:p>
      </dgm:t>
    </dgm:pt>
    <dgm:pt modelId="{9825A28B-C7C5-4204-94C3-E8D7000EEC4F}" type="pres">
      <dgm:prSet presAssocID="{58DCE318-75B7-47FE-8525-3043B002245B}" presName="childText" presStyleLbl="bgAcc1" presStyleIdx="1" presStyleCnt="5"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5"/>
      <dgm:spPr/>
      <dgm:t>
        <a:bodyPr/>
        <a:lstStyle/>
        <a:p>
          <a:endParaRPr lang="en-US"/>
        </a:p>
      </dgm:t>
    </dgm:pt>
    <dgm:pt modelId="{ABA4AD6F-2F38-4BDD-9216-4EDB340AA554}" type="pres">
      <dgm:prSet presAssocID="{8691F7BC-3BF2-4274-8C3C-961D302C3E80}" presName="childText" presStyleLbl="bgAcc1" presStyleIdx="2" presStyleCnt="5" custScaleX="53145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5"/>
      <dgm:spPr/>
      <dgm:t>
        <a:bodyPr/>
        <a:lstStyle/>
        <a:p>
          <a:endParaRPr lang="en-US"/>
        </a:p>
      </dgm:t>
    </dgm:pt>
    <dgm:pt modelId="{885DB2E2-94C8-4BD6-A25B-A6DF9906D3CD}" type="pres">
      <dgm:prSet presAssocID="{E2B7F8FC-10AD-4B06-B4C7-BEB6C56223E7}" presName="childText" presStyleLbl="bgAcc1" presStyleIdx="3" presStyleCnt="5"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5"/>
      <dgm:spPr/>
      <dgm:t>
        <a:bodyPr/>
        <a:lstStyle/>
        <a:p>
          <a:endParaRPr lang="en-US"/>
        </a:p>
      </dgm:t>
    </dgm:pt>
    <dgm:pt modelId="{725300A4-7A1C-40A2-A020-57CA6A1A3BF0}" type="pres">
      <dgm:prSet presAssocID="{01677119-4045-431C-B853-E26F7E884148}" presName="childText" presStyleLbl="bgAcc1" presStyleIdx="4" presStyleCnt="5" custScaleX="531840">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F6734186-D222-4250-B9A8-B84E3D159D62}" type="presOf" srcId="{40CAD029-3C99-4E8D-98B4-2953D52807B2}" destId="{0ECFACD2-E546-4248-9C0E-3A50A1F0895C}" srcOrd="0" destOrd="0" presId="urn:microsoft.com/office/officeart/2005/8/layout/hierarchy3"/>
    <dgm:cxn modelId="{F027ECDC-EF8A-47DD-B5B8-ECEEF1C72B80}" type="presOf" srcId="{BD23E557-7C98-4DE1-8314-D7BD845DAFE9}" destId="{199D0DAA-F8E9-49A7-864C-8F57EB052505}" srcOrd="0" destOrd="0" presId="urn:microsoft.com/office/officeart/2005/8/layout/hierarchy3"/>
    <dgm:cxn modelId="{B0F4FB25-3878-4E89-BA5A-E9ECFB8688D6}" type="presOf" srcId="{E2B7F8FC-10AD-4B06-B4C7-BEB6C56223E7}" destId="{885DB2E2-94C8-4BD6-A25B-A6DF9906D3CD}"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7BAC2144-277B-428E-996B-2721C39AB05F}" type="presOf" srcId="{01677119-4045-431C-B853-E26F7E884148}" destId="{725300A4-7A1C-40A2-A020-57CA6A1A3BF0}" srcOrd="0" destOrd="0" presId="urn:microsoft.com/office/officeart/2005/8/layout/hierarchy3"/>
    <dgm:cxn modelId="{18CBAF80-4D69-46C2-AA16-9523FAE09B9D}" type="presOf" srcId="{8691F7BC-3BF2-4274-8C3C-961D302C3E80}" destId="{ABA4AD6F-2F38-4BDD-9216-4EDB340AA554}" srcOrd="0" destOrd="0" presId="urn:microsoft.com/office/officeart/2005/8/layout/hierarchy3"/>
    <dgm:cxn modelId="{04989B85-2019-49E4-AC52-9EDC29602C5D}" type="presOf" srcId="{C49DE7C9-3CCD-4A68-9AF1-4959318AB8CE}" destId="{01013C70-3796-4887-98D0-B93D667D085C}" srcOrd="1" destOrd="0" presId="urn:microsoft.com/office/officeart/2005/8/layout/hierarchy3"/>
    <dgm:cxn modelId="{F7DA7695-E5B5-44FB-8089-42A9930703EE}" type="presOf" srcId="{B217A518-BEE6-4DD9-9286-89D1EA55A1ED}" destId="{96FF3DE8-3675-4CB8-B07C-3DCAFF305E01}" srcOrd="0" destOrd="0" presId="urn:microsoft.com/office/officeart/2005/8/layout/hierarchy3"/>
    <dgm:cxn modelId="{61E4D583-3DB7-4010-9DD0-AED1A34DFDEC}" type="presOf" srcId="{C49DE7C9-3CCD-4A68-9AF1-4959318AB8CE}" destId="{18B331A4-2A99-4364-B5B4-8854F2CECE91}"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1EFE67B1-7612-4A59-83FD-126D480EB9F5}" type="presOf" srcId="{58DCE318-75B7-47FE-8525-3043B002245B}" destId="{9825A28B-C7C5-4204-94C3-E8D7000EEC4F}" srcOrd="0" destOrd="0" presId="urn:microsoft.com/office/officeart/2005/8/layout/hierarchy3"/>
    <dgm:cxn modelId="{5C7B3EAC-1FE3-400F-A0E9-E5E0408BDF20}" type="presOf" srcId="{BC6540E0-3144-49F0-80D0-9F9B86DC9743}" destId="{19D262A1-4F11-47A2-91BC-C1BB23103FA7}"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3A8504B5-44BF-4A13-9638-A99A784B8A82}" type="presOf" srcId="{875902B6-D7AA-46D0-A995-D11880EA2FD1}" destId="{30415E90-D52D-48D0-83BA-D69F81D22A24}"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FFC08292-6003-43AB-931B-B51AA959ED9C}" type="presOf" srcId="{EF8DE587-9847-40DC-9A6D-C684684E3EAA}" destId="{0912B255-822D-42AD-8D51-EAD24CC90B92}"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F26DE9C7-9ACD-4552-93B1-CD6834E0950D}" type="presOf" srcId="{EF4E6064-2222-4025-843B-774CAA10FB18}" destId="{0406E04E-E93F-457E-87F7-A76954C0A595}" srcOrd="0" destOrd="0" presId="urn:microsoft.com/office/officeart/2005/8/layout/hierarchy3"/>
    <dgm:cxn modelId="{EAAEBD61-D29C-41EF-A1A9-26CB861A360C}" type="presParOf" srcId="{96FF3DE8-3675-4CB8-B07C-3DCAFF305E01}" destId="{9DD75A0C-E450-4BE0-810F-123BF65818C1}" srcOrd="0" destOrd="0" presId="urn:microsoft.com/office/officeart/2005/8/layout/hierarchy3"/>
    <dgm:cxn modelId="{313DE864-03FB-4786-A524-DE866F47DFB8}" type="presParOf" srcId="{9DD75A0C-E450-4BE0-810F-123BF65818C1}" destId="{0A884521-68A1-4C12-8831-974241E448AA}" srcOrd="0" destOrd="0" presId="urn:microsoft.com/office/officeart/2005/8/layout/hierarchy3"/>
    <dgm:cxn modelId="{51420C42-49C4-4E3C-9F76-1DD7DECC98F4}" type="presParOf" srcId="{0A884521-68A1-4C12-8831-974241E448AA}" destId="{18B331A4-2A99-4364-B5B4-8854F2CECE91}" srcOrd="0" destOrd="0" presId="urn:microsoft.com/office/officeart/2005/8/layout/hierarchy3"/>
    <dgm:cxn modelId="{049471D2-AC38-487D-B690-BD7C64C30258}" type="presParOf" srcId="{0A884521-68A1-4C12-8831-974241E448AA}" destId="{01013C70-3796-4887-98D0-B93D667D085C}" srcOrd="1" destOrd="0" presId="urn:microsoft.com/office/officeart/2005/8/layout/hierarchy3"/>
    <dgm:cxn modelId="{BDBFD786-196D-4C14-B42B-9094C69C373E}" type="presParOf" srcId="{9DD75A0C-E450-4BE0-810F-123BF65818C1}" destId="{7530FBDF-F41C-4729-BAE1-3909AC81C7F2}" srcOrd="1" destOrd="0" presId="urn:microsoft.com/office/officeart/2005/8/layout/hierarchy3"/>
    <dgm:cxn modelId="{48B27BDC-AF00-49DB-9E18-ECE4EF5A3D80}" type="presParOf" srcId="{7530FBDF-F41C-4729-BAE1-3909AC81C7F2}" destId="{0912B255-822D-42AD-8D51-EAD24CC90B92}" srcOrd="0" destOrd="0" presId="urn:microsoft.com/office/officeart/2005/8/layout/hierarchy3"/>
    <dgm:cxn modelId="{DEE7E660-E4A8-4A2D-977A-FB5A299F5580}" type="presParOf" srcId="{7530FBDF-F41C-4729-BAE1-3909AC81C7F2}" destId="{30415E90-D52D-48D0-83BA-D69F81D22A24}" srcOrd="1" destOrd="0" presId="urn:microsoft.com/office/officeart/2005/8/layout/hierarchy3"/>
    <dgm:cxn modelId="{E3B2F37B-1C04-4D3F-A7CE-479F3A69ACA3}" type="presParOf" srcId="{7530FBDF-F41C-4729-BAE1-3909AC81C7F2}" destId="{19D262A1-4F11-47A2-91BC-C1BB23103FA7}" srcOrd="2" destOrd="0" presId="urn:microsoft.com/office/officeart/2005/8/layout/hierarchy3"/>
    <dgm:cxn modelId="{70EC9A63-16D0-44A1-8225-2E7EF9478378}" type="presParOf" srcId="{7530FBDF-F41C-4729-BAE1-3909AC81C7F2}" destId="{9825A28B-C7C5-4204-94C3-E8D7000EEC4F}" srcOrd="3" destOrd="0" presId="urn:microsoft.com/office/officeart/2005/8/layout/hierarchy3"/>
    <dgm:cxn modelId="{5682B672-8E61-4FD4-AD62-1A854D5088DF}" type="presParOf" srcId="{7530FBDF-F41C-4729-BAE1-3909AC81C7F2}" destId="{0ECFACD2-E546-4248-9C0E-3A50A1F0895C}" srcOrd="4" destOrd="0" presId="urn:microsoft.com/office/officeart/2005/8/layout/hierarchy3"/>
    <dgm:cxn modelId="{8AC3A588-38EC-4741-90C4-AE29D1552E94}" type="presParOf" srcId="{7530FBDF-F41C-4729-BAE1-3909AC81C7F2}" destId="{ABA4AD6F-2F38-4BDD-9216-4EDB340AA554}" srcOrd="5" destOrd="0" presId="urn:microsoft.com/office/officeart/2005/8/layout/hierarchy3"/>
    <dgm:cxn modelId="{3DFA2923-C947-49D6-9395-BEBA003345AA}" type="presParOf" srcId="{7530FBDF-F41C-4729-BAE1-3909AC81C7F2}" destId="{0406E04E-E93F-457E-87F7-A76954C0A595}" srcOrd="6" destOrd="0" presId="urn:microsoft.com/office/officeart/2005/8/layout/hierarchy3"/>
    <dgm:cxn modelId="{EEDE8FA7-14F9-4F37-800D-8B852CB1D97C}" type="presParOf" srcId="{7530FBDF-F41C-4729-BAE1-3909AC81C7F2}" destId="{885DB2E2-94C8-4BD6-A25B-A6DF9906D3CD}" srcOrd="7" destOrd="0" presId="urn:microsoft.com/office/officeart/2005/8/layout/hierarchy3"/>
    <dgm:cxn modelId="{5DD52C8A-CA23-4043-8D48-5A4AFD865394}" type="presParOf" srcId="{7530FBDF-F41C-4729-BAE1-3909AC81C7F2}" destId="{199D0DAA-F8E9-49A7-864C-8F57EB052505}" srcOrd="8" destOrd="0" presId="urn:microsoft.com/office/officeart/2005/8/layout/hierarchy3"/>
    <dgm:cxn modelId="{766B99D3-45C9-4B77-899E-2F906944B678}" type="presParOf" srcId="{7530FBDF-F41C-4729-BAE1-3909AC81C7F2}" destId="{725300A4-7A1C-40A2-A020-57CA6A1A3BF0}"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68240F-D11C-4CE7-A666-C4F694B7262D}"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24273D61-53F1-4FC7-9E1F-EF21DEB8FD55}">
      <dgm:prSet phldrT="[Text]"/>
      <dgm:spPr/>
      <dgm:t>
        <a:bodyPr/>
        <a:lstStyle/>
        <a:p>
          <a:r>
            <a:rPr lang="en-US" dirty="0" smtClean="0">
              <a:latin typeface="Segoe" pitchFamily="34" charset="0"/>
            </a:rPr>
            <a:t>Close Reading</a:t>
          </a:r>
          <a:endParaRPr lang="en-US" dirty="0"/>
        </a:p>
      </dgm:t>
    </dgm:pt>
    <dgm:pt modelId="{4EC850C0-7EF4-490F-9590-1B31601237A3}" type="parTrans" cxnId="{404DECE8-DD56-4072-8F08-66A50C7A1D2E}">
      <dgm:prSet/>
      <dgm:spPr/>
      <dgm:t>
        <a:bodyPr/>
        <a:lstStyle/>
        <a:p>
          <a:endParaRPr lang="en-US"/>
        </a:p>
      </dgm:t>
    </dgm:pt>
    <dgm:pt modelId="{2E63B6BF-17FF-4E66-A3ED-667B927ECB70}" type="sibTrans" cxnId="{404DECE8-DD56-4072-8F08-66A50C7A1D2E}">
      <dgm:prSet/>
      <dgm:spPr/>
      <dgm:t>
        <a:bodyPr/>
        <a:lstStyle/>
        <a:p>
          <a:endParaRPr lang="en-US"/>
        </a:p>
      </dgm:t>
    </dgm:pt>
    <dgm:pt modelId="{3DE32E05-5F05-4F5E-991F-A7EB0DB95C02}">
      <dgm:prSet phldrT="[Text]"/>
      <dgm:spPr/>
      <dgm:t>
        <a:bodyPr/>
        <a:lstStyle/>
        <a:p>
          <a:r>
            <a:rPr lang="en-US" dirty="0" smtClean="0"/>
            <a:t>Building Knowledge through Content-Rich Nonfiction</a:t>
          </a:r>
          <a:endParaRPr lang="en-US" dirty="0"/>
        </a:p>
      </dgm:t>
    </dgm:pt>
    <dgm:pt modelId="{6226CAE3-AFDA-4CFF-93BE-F6F0DE2B119B}" type="parTrans" cxnId="{41E6225A-C5BA-4C61-903F-1B00BB362931}">
      <dgm:prSet/>
      <dgm:spPr/>
      <dgm:t>
        <a:bodyPr/>
        <a:lstStyle/>
        <a:p>
          <a:endParaRPr lang="en-US"/>
        </a:p>
      </dgm:t>
    </dgm:pt>
    <dgm:pt modelId="{18761052-1C20-479E-AEB8-CC132D819E72}" type="sibTrans" cxnId="{41E6225A-C5BA-4C61-903F-1B00BB362931}">
      <dgm:prSet/>
      <dgm:spPr/>
      <dgm:t>
        <a:bodyPr/>
        <a:lstStyle/>
        <a:p>
          <a:endParaRPr lang="en-US"/>
        </a:p>
      </dgm:t>
    </dgm:pt>
    <dgm:pt modelId="{DF302B3F-8533-415F-8784-950B4C35C76C}">
      <dgm:prSet phldrT="[Text]"/>
      <dgm:spPr/>
      <dgm:t>
        <a:bodyPr/>
        <a:lstStyle/>
        <a:p>
          <a:r>
            <a:rPr lang="en-US" dirty="0" smtClean="0"/>
            <a:t>Regular </a:t>
          </a:r>
          <a:br>
            <a:rPr lang="en-US" dirty="0" smtClean="0"/>
          </a:br>
          <a:r>
            <a:rPr lang="en-US" dirty="0" smtClean="0"/>
            <a:t>     practice with complex text and its academic language</a:t>
          </a:r>
          <a:endParaRPr lang="en-US" dirty="0"/>
        </a:p>
      </dgm:t>
    </dgm:pt>
    <dgm:pt modelId="{397B80F9-3958-4BAB-ACD8-B4D5A09C060B}" type="parTrans" cxnId="{EA697887-B405-4640-9806-AAA0603737B8}">
      <dgm:prSet/>
      <dgm:spPr/>
      <dgm:t>
        <a:bodyPr/>
        <a:lstStyle/>
        <a:p>
          <a:endParaRPr lang="en-US"/>
        </a:p>
      </dgm:t>
    </dgm:pt>
    <dgm:pt modelId="{83E611A0-7D18-48F9-842A-640C2400C2CA}" type="sibTrans" cxnId="{EA697887-B405-4640-9806-AAA0603737B8}">
      <dgm:prSet/>
      <dgm:spPr/>
      <dgm:t>
        <a:bodyPr/>
        <a:lstStyle/>
        <a:p>
          <a:endParaRPr lang="en-US"/>
        </a:p>
      </dgm:t>
    </dgm:pt>
    <dgm:pt modelId="{DEA14133-A538-48D6-B687-8A054A6A9726}">
      <dgm:prSet phldrT="[Text]"/>
      <dgm:spPr/>
      <dgm:t>
        <a:bodyPr/>
        <a:lstStyle/>
        <a:p>
          <a:r>
            <a:rPr lang="en-US" dirty="0" smtClean="0"/>
            <a:t>Reading, Writing, and Speaking grounded in evidence from the text</a:t>
          </a:r>
          <a:endParaRPr lang="en-US" dirty="0"/>
        </a:p>
      </dgm:t>
    </dgm:pt>
    <dgm:pt modelId="{6B4E9DEB-4C1F-4E70-923A-97CBCB559B7B}" type="parTrans" cxnId="{556A04C0-F785-4F63-9B6F-012D7948B6B3}">
      <dgm:prSet/>
      <dgm:spPr/>
      <dgm:t>
        <a:bodyPr/>
        <a:lstStyle/>
        <a:p>
          <a:endParaRPr lang="en-US"/>
        </a:p>
      </dgm:t>
    </dgm:pt>
    <dgm:pt modelId="{F1CF95A3-D660-46CA-A205-B230A3CF42BE}" type="sibTrans" cxnId="{556A04C0-F785-4F63-9B6F-012D7948B6B3}">
      <dgm:prSet/>
      <dgm:spPr/>
      <dgm:t>
        <a:bodyPr/>
        <a:lstStyle/>
        <a:p>
          <a:endParaRPr lang="en-US"/>
        </a:p>
      </dgm:t>
    </dgm:pt>
    <dgm:pt modelId="{7F46189F-DD1F-4899-ABD8-B3F47E8FB3F6}">
      <dgm:prSet/>
      <dgm:spPr/>
      <dgm:t>
        <a:bodyPr/>
        <a:lstStyle/>
        <a:p>
          <a:endParaRPr lang="en-US" dirty="0"/>
        </a:p>
      </dgm:t>
    </dgm:pt>
    <dgm:pt modelId="{AC3B5C1B-6294-4761-8B91-0F3822148243}" type="parTrans" cxnId="{0F127B87-27D5-4B8C-81FE-BF0DCCD3CC7F}">
      <dgm:prSet/>
      <dgm:spPr/>
      <dgm:t>
        <a:bodyPr/>
        <a:lstStyle/>
        <a:p>
          <a:endParaRPr lang="en-US"/>
        </a:p>
      </dgm:t>
    </dgm:pt>
    <dgm:pt modelId="{4AA177AD-8EA1-432B-B3A1-B1C005801867}" type="sibTrans" cxnId="{0F127B87-27D5-4B8C-81FE-BF0DCCD3CC7F}">
      <dgm:prSet/>
      <dgm:spPr/>
      <dgm:t>
        <a:bodyPr/>
        <a:lstStyle/>
        <a:p>
          <a:endParaRPr lang="en-US"/>
        </a:p>
      </dgm:t>
    </dgm:pt>
    <dgm:pt modelId="{03B81471-0998-4438-BEA3-013C7E544FB8}">
      <dgm:prSet/>
      <dgm:spPr/>
      <dgm:t>
        <a:bodyPr/>
        <a:lstStyle/>
        <a:p>
          <a:endParaRPr lang="en-US" dirty="0"/>
        </a:p>
      </dgm:t>
    </dgm:pt>
    <dgm:pt modelId="{43630DB0-0FF6-420E-9B51-D0CBB262E936}" type="parTrans" cxnId="{AD1D3BC8-0842-42E6-96EF-AD8B17EA44E0}">
      <dgm:prSet/>
      <dgm:spPr/>
      <dgm:t>
        <a:bodyPr/>
        <a:lstStyle/>
        <a:p>
          <a:endParaRPr lang="en-US"/>
        </a:p>
      </dgm:t>
    </dgm:pt>
    <dgm:pt modelId="{A631D26F-CF16-49AF-A153-4CFE97B1BCC1}" type="sibTrans" cxnId="{AD1D3BC8-0842-42E6-96EF-AD8B17EA44E0}">
      <dgm:prSet/>
      <dgm:spPr/>
      <dgm:t>
        <a:bodyPr/>
        <a:lstStyle/>
        <a:p>
          <a:endParaRPr lang="en-US"/>
        </a:p>
      </dgm:t>
    </dgm:pt>
    <dgm:pt modelId="{FC5830A9-4718-4E1F-B8A1-DC8CCB6143C4}">
      <dgm:prSet/>
      <dgm:spPr/>
      <dgm:t>
        <a:bodyPr/>
        <a:lstStyle/>
        <a:p>
          <a:endParaRPr lang="en-US" dirty="0"/>
        </a:p>
      </dgm:t>
    </dgm:pt>
    <dgm:pt modelId="{AC3A6475-3ACB-43B0-A161-42D1515BCB6E}" type="parTrans" cxnId="{B45561F7-F824-42BE-A62F-A325F9AB2D07}">
      <dgm:prSet/>
      <dgm:spPr/>
      <dgm:t>
        <a:bodyPr/>
        <a:lstStyle/>
        <a:p>
          <a:endParaRPr lang="en-US"/>
        </a:p>
      </dgm:t>
    </dgm:pt>
    <dgm:pt modelId="{20CA7E43-283F-4657-9651-7DB914F53938}" type="sibTrans" cxnId="{B45561F7-F824-42BE-A62F-A325F9AB2D07}">
      <dgm:prSet/>
      <dgm:spPr/>
      <dgm:t>
        <a:bodyPr/>
        <a:lstStyle/>
        <a:p>
          <a:endParaRPr lang="en-US"/>
        </a:p>
      </dgm:t>
    </dgm:pt>
    <dgm:pt modelId="{EA48E78F-F805-4F47-A5CD-11F10783FB76}">
      <dgm:prSet/>
      <dgm:spPr/>
      <dgm:t>
        <a:bodyPr/>
        <a:lstStyle/>
        <a:p>
          <a:endParaRPr lang="en-US" dirty="0"/>
        </a:p>
      </dgm:t>
    </dgm:pt>
    <dgm:pt modelId="{9F207C05-759E-4EB6-8155-6480FBB13EA3}" type="parTrans" cxnId="{1D3701FE-DB9C-4042-98D4-620C461138C6}">
      <dgm:prSet/>
      <dgm:spPr/>
      <dgm:t>
        <a:bodyPr/>
        <a:lstStyle/>
        <a:p>
          <a:endParaRPr lang="en-US"/>
        </a:p>
      </dgm:t>
    </dgm:pt>
    <dgm:pt modelId="{51D98C7F-A355-46D8-B6DB-292BCB6187A4}" type="sibTrans" cxnId="{1D3701FE-DB9C-4042-98D4-620C461138C6}">
      <dgm:prSet/>
      <dgm:spPr/>
      <dgm:t>
        <a:bodyPr/>
        <a:lstStyle/>
        <a:p>
          <a:endParaRPr lang="en-US"/>
        </a:p>
      </dgm:t>
    </dgm:pt>
    <dgm:pt modelId="{A27DCA52-F6EE-4D45-BD60-EE6709C84332}">
      <dgm:prSet/>
      <dgm:spPr/>
      <dgm:t>
        <a:bodyPr/>
        <a:lstStyle/>
        <a:p>
          <a:endParaRPr lang="en-US" dirty="0"/>
        </a:p>
      </dgm:t>
    </dgm:pt>
    <dgm:pt modelId="{63CB8857-7A4C-43E8-9AB6-F4A739C66D20}" type="parTrans" cxnId="{2ACCD775-4FA0-4288-89D0-24E9C2675191}">
      <dgm:prSet/>
      <dgm:spPr/>
      <dgm:t>
        <a:bodyPr/>
        <a:lstStyle/>
        <a:p>
          <a:endParaRPr lang="en-US"/>
        </a:p>
      </dgm:t>
    </dgm:pt>
    <dgm:pt modelId="{37D28C6B-D89B-460A-A23A-25B6978CEF28}" type="sibTrans" cxnId="{2ACCD775-4FA0-4288-89D0-24E9C2675191}">
      <dgm:prSet/>
      <dgm:spPr/>
      <dgm:t>
        <a:bodyPr/>
        <a:lstStyle/>
        <a:p>
          <a:endParaRPr lang="en-US"/>
        </a:p>
      </dgm:t>
    </dgm:pt>
    <dgm:pt modelId="{EA27B315-5F3F-4DE0-9B66-7D7897264D03}">
      <dgm:prSet/>
      <dgm:spPr/>
      <dgm:t>
        <a:bodyPr/>
        <a:lstStyle/>
        <a:p>
          <a:endParaRPr lang="en-US" dirty="0"/>
        </a:p>
      </dgm:t>
    </dgm:pt>
    <dgm:pt modelId="{395DD29E-ED25-461D-B503-D5BF216D482D}" type="parTrans" cxnId="{9A667F06-E067-4FC5-B892-B4B441F6F1CE}">
      <dgm:prSet/>
      <dgm:spPr/>
      <dgm:t>
        <a:bodyPr/>
        <a:lstStyle/>
        <a:p>
          <a:endParaRPr lang="en-US"/>
        </a:p>
      </dgm:t>
    </dgm:pt>
    <dgm:pt modelId="{312E7C9B-005E-4C0C-B93C-37B1BB55DA8E}" type="sibTrans" cxnId="{9A667F06-E067-4FC5-B892-B4B441F6F1CE}">
      <dgm:prSet/>
      <dgm:spPr/>
      <dgm:t>
        <a:bodyPr/>
        <a:lstStyle/>
        <a:p>
          <a:endParaRPr lang="en-US"/>
        </a:p>
      </dgm:t>
    </dgm:pt>
    <dgm:pt modelId="{F699A271-A7A8-4793-8478-7721DD441160}">
      <dgm:prSet/>
      <dgm:spPr/>
      <dgm:t>
        <a:bodyPr/>
        <a:lstStyle/>
        <a:p>
          <a:endParaRPr lang="en-US" dirty="0"/>
        </a:p>
      </dgm:t>
    </dgm:pt>
    <dgm:pt modelId="{98489A96-66E2-4285-884D-39532159143D}" type="parTrans" cxnId="{932C610B-772A-4341-A3C6-BA2EEA9D667A}">
      <dgm:prSet/>
      <dgm:spPr/>
      <dgm:t>
        <a:bodyPr/>
        <a:lstStyle/>
        <a:p>
          <a:endParaRPr lang="en-US"/>
        </a:p>
      </dgm:t>
    </dgm:pt>
    <dgm:pt modelId="{C935D0C0-9142-4061-88EF-BC444063A042}" type="sibTrans" cxnId="{932C610B-772A-4341-A3C6-BA2EEA9D667A}">
      <dgm:prSet/>
      <dgm:spPr/>
      <dgm:t>
        <a:bodyPr/>
        <a:lstStyle/>
        <a:p>
          <a:endParaRPr lang="en-US"/>
        </a:p>
      </dgm:t>
    </dgm:pt>
    <dgm:pt modelId="{DE1D0357-3C68-4542-B113-F5ABD3B0FFCF}">
      <dgm:prSet/>
      <dgm:spPr/>
      <dgm:t>
        <a:bodyPr/>
        <a:lstStyle/>
        <a:p>
          <a:endParaRPr lang="en-US" dirty="0"/>
        </a:p>
      </dgm:t>
    </dgm:pt>
    <dgm:pt modelId="{5CB7B191-4E0F-4635-9F07-D6FFE851F7E3}" type="parTrans" cxnId="{D8649E21-F05F-4401-A5A1-7EDDDC23A2B5}">
      <dgm:prSet/>
      <dgm:spPr/>
      <dgm:t>
        <a:bodyPr/>
        <a:lstStyle/>
        <a:p>
          <a:endParaRPr lang="en-US"/>
        </a:p>
      </dgm:t>
    </dgm:pt>
    <dgm:pt modelId="{C4E597F6-764F-4FB4-BDAE-3F69EC62C243}" type="sibTrans" cxnId="{D8649E21-F05F-4401-A5A1-7EDDDC23A2B5}">
      <dgm:prSet/>
      <dgm:spPr/>
      <dgm:t>
        <a:bodyPr/>
        <a:lstStyle/>
        <a:p>
          <a:endParaRPr lang="en-US"/>
        </a:p>
      </dgm:t>
    </dgm:pt>
    <dgm:pt modelId="{6BA0606B-7D57-4569-B0BB-84A215E2995A}">
      <dgm:prSet/>
      <dgm:spPr/>
      <dgm:t>
        <a:bodyPr/>
        <a:lstStyle/>
        <a:p>
          <a:endParaRPr lang="en-US" dirty="0"/>
        </a:p>
      </dgm:t>
    </dgm:pt>
    <dgm:pt modelId="{C53CE2AE-4802-474F-B801-9AC9A1F570F2}" type="parTrans" cxnId="{524D1E4B-7419-4540-9FA4-5E7347DC0399}">
      <dgm:prSet/>
      <dgm:spPr/>
      <dgm:t>
        <a:bodyPr/>
        <a:lstStyle/>
        <a:p>
          <a:endParaRPr lang="en-US"/>
        </a:p>
      </dgm:t>
    </dgm:pt>
    <dgm:pt modelId="{B0D00A03-8131-416F-A502-27C3ECC61942}" type="sibTrans" cxnId="{524D1E4B-7419-4540-9FA4-5E7347DC0399}">
      <dgm:prSet/>
      <dgm:spPr/>
      <dgm:t>
        <a:bodyPr/>
        <a:lstStyle/>
        <a:p>
          <a:endParaRPr lang="en-US"/>
        </a:p>
      </dgm:t>
    </dgm:pt>
    <dgm:pt modelId="{5FE06512-951C-418E-B6E6-D32E1C0AB671}">
      <dgm:prSet/>
      <dgm:spPr/>
      <dgm:t>
        <a:bodyPr/>
        <a:lstStyle/>
        <a:p>
          <a:endParaRPr lang="en-US" dirty="0"/>
        </a:p>
      </dgm:t>
    </dgm:pt>
    <dgm:pt modelId="{238CA771-7F3C-4485-A214-52597A297DC1}" type="parTrans" cxnId="{FCFC8441-C57C-4B5F-943B-1BEC3529C154}">
      <dgm:prSet/>
      <dgm:spPr/>
      <dgm:t>
        <a:bodyPr/>
        <a:lstStyle/>
        <a:p>
          <a:endParaRPr lang="en-US"/>
        </a:p>
      </dgm:t>
    </dgm:pt>
    <dgm:pt modelId="{371BA3E0-37C0-4F4C-A0F7-64E403FA6A1C}" type="sibTrans" cxnId="{FCFC8441-C57C-4B5F-943B-1BEC3529C154}">
      <dgm:prSet/>
      <dgm:spPr/>
      <dgm:t>
        <a:bodyPr/>
        <a:lstStyle/>
        <a:p>
          <a:endParaRPr lang="en-US"/>
        </a:p>
      </dgm:t>
    </dgm:pt>
    <dgm:pt modelId="{62BCAF5C-EE80-43EA-A01B-EF51F9BF633E}">
      <dgm:prSet/>
      <dgm:spPr/>
      <dgm:t>
        <a:bodyPr/>
        <a:lstStyle/>
        <a:p>
          <a:endParaRPr lang="en-US" dirty="0"/>
        </a:p>
      </dgm:t>
    </dgm:pt>
    <dgm:pt modelId="{9C5DEA94-E370-4D20-9EA8-4571DFC77560}" type="parTrans" cxnId="{8A68A413-18D8-46CF-9B19-3562DA537464}">
      <dgm:prSet/>
      <dgm:spPr/>
      <dgm:t>
        <a:bodyPr/>
        <a:lstStyle/>
        <a:p>
          <a:endParaRPr lang="en-US"/>
        </a:p>
      </dgm:t>
    </dgm:pt>
    <dgm:pt modelId="{09EFA2A3-9D81-4A1E-93EE-11A2012A447E}" type="sibTrans" cxnId="{8A68A413-18D8-46CF-9B19-3562DA537464}">
      <dgm:prSet/>
      <dgm:spPr/>
      <dgm:t>
        <a:bodyPr/>
        <a:lstStyle/>
        <a:p>
          <a:endParaRPr lang="en-US"/>
        </a:p>
      </dgm:t>
    </dgm:pt>
    <dgm:pt modelId="{60AC4B1E-C4A5-4B03-8575-4C68122C9B79}">
      <dgm:prSet/>
      <dgm:spPr/>
      <dgm:t>
        <a:bodyPr/>
        <a:lstStyle/>
        <a:p>
          <a:endParaRPr lang="en-US" dirty="0"/>
        </a:p>
      </dgm:t>
    </dgm:pt>
    <dgm:pt modelId="{5322193F-47FF-4961-BA99-179E08F2EDF9}" type="parTrans" cxnId="{C144EFC3-FBD4-4B3B-B942-2EB92F11046D}">
      <dgm:prSet/>
      <dgm:spPr/>
      <dgm:t>
        <a:bodyPr/>
        <a:lstStyle/>
        <a:p>
          <a:endParaRPr lang="en-US"/>
        </a:p>
      </dgm:t>
    </dgm:pt>
    <dgm:pt modelId="{C6C4D585-4268-495B-A1E6-23F21341F5B8}" type="sibTrans" cxnId="{C144EFC3-FBD4-4B3B-B942-2EB92F11046D}">
      <dgm:prSet/>
      <dgm:spPr/>
      <dgm:t>
        <a:bodyPr/>
        <a:lstStyle/>
        <a:p>
          <a:endParaRPr lang="en-US"/>
        </a:p>
      </dgm:t>
    </dgm:pt>
    <dgm:pt modelId="{99F3E207-C818-4A89-8E4F-371EF06BF83F}">
      <dgm:prSet/>
      <dgm:spPr/>
      <dgm:t>
        <a:bodyPr/>
        <a:lstStyle/>
        <a:p>
          <a:endParaRPr lang="en-US" dirty="0"/>
        </a:p>
      </dgm:t>
    </dgm:pt>
    <dgm:pt modelId="{3C4CE272-5763-49D1-BCA6-2B29B917E918}" type="parTrans" cxnId="{AC5A2409-954A-4E96-AD21-889B7C07F1A0}">
      <dgm:prSet/>
      <dgm:spPr/>
      <dgm:t>
        <a:bodyPr/>
        <a:lstStyle/>
        <a:p>
          <a:endParaRPr lang="en-US"/>
        </a:p>
      </dgm:t>
    </dgm:pt>
    <dgm:pt modelId="{B4965110-D7DA-45AE-AA46-BD27C49A223D}" type="sibTrans" cxnId="{AC5A2409-954A-4E96-AD21-889B7C07F1A0}">
      <dgm:prSet/>
      <dgm:spPr/>
      <dgm:t>
        <a:bodyPr/>
        <a:lstStyle/>
        <a:p>
          <a:endParaRPr lang="en-US"/>
        </a:p>
      </dgm:t>
    </dgm:pt>
    <dgm:pt modelId="{29CA2FC4-EF50-4AE8-B551-18795B823DE9}">
      <dgm:prSet/>
      <dgm:spPr/>
      <dgm:t>
        <a:bodyPr/>
        <a:lstStyle/>
        <a:p>
          <a:endParaRPr lang="en-US" dirty="0"/>
        </a:p>
      </dgm:t>
    </dgm:pt>
    <dgm:pt modelId="{F8382B81-B184-4276-A08D-B79C9430F611}" type="parTrans" cxnId="{2947D180-DB98-4988-9375-15D8765DF1F0}">
      <dgm:prSet/>
      <dgm:spPr/>
      <dgm:t>
        <a:bodyPr/>
        <a:lstStyle/>
        <a:p>
          <a:endParaRPr lang="en-US"/>
        </a:p>
      </dgm:t>
    </dgm:pt>
    <dgm:pt modelId="{D501BB3F-1B8A-45F4-8DA8-CD82DBC7A1B9}" type="sibTrans" cxnId="{2947D180-DB98-4988-9375-15D8765DF1F0}">
      <dgm:prSet/>
      <dgm:spPr/>
      <dgm:t>
        <a:bodyPr/>
        <a:lstStyle/>
        <a:p>
          <a:endParaRPr lang="en-US"/>
        </a:p>
      </dgm:t>
    </dgm:pt>
    <dgm:pt modelId="{FF2AF7A7-C34C-46C2-9D6B-24DAEAD1E66F}">
      <dgm:prSet/>
      <dgm:spPr/>
      <dgm:t>
        <a:bodyPr/>
        <a:lstStyle/>
        <a:p>
          <a:endParaRPr lang="en-US" dirty="0"/>
        </a:p>
      </dgm:t>
    </dgm:pt>
    <dgm:pt modelId="{EB369CF6-8ABC-4F20-80D1-CE4F065B4DB3}" type="parTrans" cxnId="{74CA039A-07AB-4512-82C7-9D65220E4B96}">
      <dgm:prSet/>
      <dgm:spPr/>
      <dgm:t>
        <a:bodyPr/>
        <a:lstStyle/>
        <a:p>
          <a:endParaRPr lang="en-US"/>
        </a:p>
      </dgm:t>
    </dgm:pt>
    <dgm:pt modelId="{C8241512-74CE-4952-A4BE-82C58B43EDE1}" type="sibTrans" cxnId="{74CA039A-07AB-4512-82C7-9D65220E4B96}">
      <dgm:prSet/>
      <dgm:spPr/>
      <dgm:t>
        <a:bodyPr/>
        <a:lstStyle/>
        <a:p>
          <a:endParaRPr lang="en-US"/>
        </a:p>
      </dgm:t>
    </dgm:pt>
    <dgm:pt modelId="{FF7892CF-5A03-4A34-A85A-89BE96C7C8AF}">
      <dgm:prSet/>
      <dgm:spPr/>
      <dgm:t>
        <a:bodyPr/>
        <a:lstStyle/>
        <a:p>
          <a:endParaRPr lang="en-US" dirty="0"/>
        </a:p>
      </dgm:t>
    </dgm:pt>
    <dgm:pt modelId="{9611074C-F58B-42F8-BE07-BBBDDD080A08}" type="parTrans" cxnId="{39AE9E68-796E-44BC-8CCA-614932BBFE90}">
      <dgm:prSet/>
      <dgm:spPr/>
      <dgm:t>
        <a:bodyPr/>
        <a:lstStyle/>
        <a:p>
          <a:endParaRPr lang="en-US"/>
        </a:p>
      </dgm:t>
    </dgm:pt>
    <dgm:pt modelId="{1378D5D2-29EF-43DE-A1ED-0C3B5ACAFDB6}" type="sibTrans" cxnId="{39AE9E68-796E-44BC-8CCA-614932BBFE90}">
      <dgm:prSet/>
      <dgm:spPr/>
      <dgm:t>
        <a:bodyPr/>
        <a:lstStyle/>
        <a:p>
          <a:endParaRPr lang="en-US"/>
        </a:p>
      </dgm:t>
    </dgm:pt>
    <dgm:pt modelId="{4E4A54F2-4803-41AC-98C4-0F72F8070F9F}">
      <dgm:prSet/>
      <dgm:spPr/>
      <dgm:t>
        <a:bodyPr/>
        <a:lstStyle/>
        <a:p>
          <a:endParaRPr lang="en-US" dirty="0"/>
        </a:p>
      </dgm:t>
    </dgm:pt>
    <dgm:pt modelId="{52F96207-9852-4F93-BDBB-F1603120927A}" type="parTrans" cxnId="{53FD8ECC-D4F3-46AF-A43D-9A01C375FEB5}">
      <dgm:prSet/>
      <dgm:spPr/>
      <dgm:t>
        <a:bodyPr/>
        <a:lstStyle/>
        <a:p>
          <a:endParaRPr lang="en-US"/>
        </a:p>
      </dgm:t>
    </dgm:pt>
    <dgm:pt modelId="{93B37AAE-C9D4-4042-909D-566E35560518}" type="sibTrans" cxnId="{53FD8ECC-D4F3-46AF-A43D-9A01C375FEB5}">
      <dgm:prSet/>
      <dgm:spPr/>
      <dgm:t>
        <a:bodyPr/>
        <a:lstStyle/>
        <a:p>
          <a:endParaRPr lang="en-US"/>
        </a:p>
      </dgm:t>
    </dgm:pt>
    <dgm:pt modelId="{E66DD05B-8F2A-455F-BA1A-A78D00B8157F}">
      <dgm:prSet/>
      <dgm:spPr/>
      <dgm:t>
        <a:bodyPr/>
        <a:lstStyle/>
        <a:p>
          <a:endParaRPr lang="en-US" dirty="0"/>
        </a:p>
      </dgm:t>
    </dgm:pt>
    <dgm:pt modelId="{2CBE405A-65C6-4A22-A646-E5E22BCFC351}" type="parTrans" cxnId="{2B086A04-0B90-4BF4-8744-B9B83689BC2E}">
      <dgm:prSet/>
      <dgm:spPr/>
      <dgm:t>
        <a:bodyPr/>
        <a:lstStyle/>
        <a:p>
          <a:endParaRPr lang="en-US"/>
        </a:p>
      </dgm:t>
    </dgm:pt>
    <dgm:pt modelId="{99BFE94C-AECF-4E47-BC34-85D6222253CC}" type="sibTrans" cxnId="{2B086A04-0B90-4BF4-8744-B9B83689BC2E}">
      <dgm:prSet/>
      <dgm:spPr/>
      <dgm:t>
        <a:bodyPr/>
        <a:lstStyle/>
        <a:p>
          <a:endParaRPr lang="en-US"/>
        </a:p>
      </dgm:t>
    </dgm:pt>
    <dgm:pt modelId="{D7DF666F-95D0-43FA-ACB2-EDB1C75347E1}">
      <dgm:prSet/>
      <dgm:spPr/>
      <dgm:t>
        <a:bodyPr/>
        <a:lstStyle/>
        <a:p>
          <a:endParaRPr lang="en-US" dirty="0"/>
        </a:p>
      </dgm:t>
    </dgm:pt>
    <dgm:pt modelId="{3EAE45EA-660C-4DD5-BFE6-BA5F23CC9676}" type="parTrans" cxnId="{EF5D0C1F-A115-4FE4-BC6D-0F1FF46290B2}">
      <dgm:prSet/>
      <dgm:spPr/>
      <dgm:t>
        <a:bodyPr/>
        <a:lstStyle/>
        <a:p>
          <a:endParaRPr lang="en-US"/>
        </a:p>
      </dgm:t>
    </dgm:pt>
    <dgm:pt modelId="{A0295F52-C6E5-4178-9098-795B31571F0F}" type="sibTrans" cxnId="{EF5D0C1F-A115-4FE4-BC6D-0F1FF46290B2}">
      <dgm:prSet/>
      <dgm:spPr/>
      <dgm:t>
        <a:bodyPr/>
        <a:lstStyle/>
        <a:p>
          <a:endParaRPr lang="en-US"/>
        </a:p>
      </dgm:t>
    </dgm:pt>
    <dgm:pt modelId="{D8729F9B-2824-4875-8FEB-03229D62EE94}">
      <dgm:prSet/>
      <dgm:spPr/>
      <dgm:t>
        <a:bodyPr/>
        <a:lstStyle/>
        <a:p>
          <a:endParaRPr lang="en-US" dirty="0"/>
        </a:p>
      </dgm:t>
    </dgm:pt>
    <dgm:pt modelId="{2610F01F-43E3-454D-A96B-F51682452566}" type="parTrans" cxnId="{CF9B0F3A-4551-4106-9F22-499ABDEC2501}">
      <dgm:prSet/>
      <dgm:spPr/>
      <dgm:t>
        <a:bodyPr/>
        <a:lstStyle/>
        <a:p>
          <a:endParaRPr lang="en-US"/>
        </a:p>
      </dgm:t>
    </dgm:pt>
    <dgm:pt modelId="{CAC65E4E-A31B-4A84-8AF7-C7F8C58CB89C}" type="sibTrans" cxnId="{CF9B0F3A-4551-4106-9F22-499ABDEC2501}">
      <dgm:prSet/>
      <dgm:spPr/>
      <dgm:t>
        <a:bodyPr/>
        <a:lstStyle/>
        <a:p>
          <a:endParaRPr lang="en-US"/>
        </a:p>
      </dgm:t>
    </dgm:pt>
    <dgm:pt modelId="{4F5DED28-738A-44FA-A17F-140F4CF818F5}">
      <dgm:prSet/>
      <dgm:spPr/>
      <dgm:t>
        <a:bodyPr/>
        <a:lstStyle/>
        <a:p>
          <a:endParaRPr lang="en-US" dirty="0"/>
        </a:p>
      </dgm:t>
    </dgm:pt>
    <dgm:pt modelId="{64B5AA97-9BB6-4F41-83DD-294E9841D06A}" type="parTrans" cxnId="{B1571A6A-D6A7-455F-9B3E-A8E948283E99}">
      <dgm:prSet/>
      <dgm:spPr/>
      <dgm:t>
        <a:bodyPr/>
        <a:lstStyle/>
        <a:p>
          <a:endParaRPr lang="en-US"/>
        </a:p>
      </dgm:t>
    </dgm:pt>
    <dgm:pt modelId="{8AB68C97-AFF4-4EC6-8CC2-613BEE8CD6E2}" type="sibTrans" cxnId="{B1571A6A-D6A7-455F-9B3E-A8E948283E99}">
      <dgm:prSet/>
      <dgm:spPr/>
      <dgm:t>
        <a:bodyPr/>
        <a:lstStyle/>
        <a:p>
          <a:endParaRPr lang="en-US"/>
        </a:p>
      </dgm:t>
    </dgm:pt>
    <dgm:pt modelId="{8445B224-BE24-4B6D-8A46-4D18E6C62417}">
      <dgm:prSet/>
      <dgm:spPr/>
      <dgm:t>
        <a:bodyPr/>
        <a:lstStyle/>
        <a:p>
          <a:endParaRPr lang="en-US" dirty="0"/>
        </a:p>
      </dgm:t>
    </dgm:pt>
    <dgm:pt modelId="{73572747-2B14-483A-8921-773558C14E69}" type="parTrans" cxnId="{A09345AD-0DFA-4C09-AA92-E2858FD954D8}">
      <dgm:prSet/>
      <dgm:spPr/>
      <dgm:t>
        <a:bodyPr/>
        <a:lstStyle/>
        <a:p>
          <a:endParaRPr lang="en-US"/>
        </a:p>
      </dgm:t>
    </dgm:pt>
    <dgm:pt modelId="{62C0E6F1-E7BF-4E35-96A3-49248A81DCE3}" type="sibTrans" cxnId="{A09345AD-0DFA-4C09-AA92-E2858FD954D8}">
      <dgm:prSet/>
      <dgm:spPr/>
      <dgm:t>
        <a:bodyPr/>
        <a:lstStyle/>
        <a:p>
          <a:endParaRPr lang="en-US"/>
        </a:p>
      </dgm:t>
    </dgm:pt>
    <dgm:pt modelId="{046274C4-A835-40DB-9052-90417FAC5F37}">
      <dgm:prSet/>
      <dgm:spPr/>
      <dgm:t>
        <a:bodyPr/>
        <a:lstStyle/>
        <a:p>
          <a:endParaRPr lang="en-US" dirty="0"/>
        </a:p>
      </dgm:t>
    </dgm:pt>
    <dgm:pt modelId="{BBCAA54F-B55B-42E9-B784-BFFAFEF67C51}" type="parTrans" cxnId="{7FBD53A1-30B3-4CEE-BF75-930D031BF513}">
      <dgm:prSet/>
      <dgm:spPr/>
      <dgm:t>
        <a:bodyPr/>
        <a:lstStyle/>
        <a:p>
          <a:endParaRPr lang="en-US"/>
        </a:p>
      </dgm:t>
    </dgm:pt>
    <dgm:pt modelId="{950C12AE-4791-47EF-BCEB-6AA3ED91C90F}" type="sibTrans" cxnId="{7FBD53A1-30B3-4CEE-BF75-930D031BF513}">
      <dgm:prSet/>
      <dgm:spPr/>
      <dgm:t>
        <a:bodyPr/>
        <a:lstStyle/>
        <a:p>
          <a:endParaRPr lang="en-US"/>
        </a:p>
      </dgm:t>
    </dgm:pt>
    <dgm:pt modelId="{26C13816-8FB6-4103-9B1C-89B4C0EC1B34}">
      <dgm:prSet/>
      <dgm:spPr/>
      <dgm:t>
        <a:bodyPr/>
        <a:lstStyle/>
        <a:p>
          <a:endParaRPr lang="en-US" dirty="0"/>
        </a:p>
      </dgm:t>
    </dgm:pt>
    <dgm:pt modelId="{BC98E160-CE82-4ADB-B6E1-5FFB0C5D8389}" type="parTrans" cxnId="{A3FF75BC-2D45-4B5B-A813-3463ABDD0985}">
      <dgm:prSet/>
      <dgm:spPr/>
      <dgm:t>
        <a:bodyPr/>
        <a:lstStyle/>
        <a:p>
          <a:endParaRPr lang="en-US"/>
        </a:p>
      </dgm:t>
    </dgm:pt>
    <dgm:pt modelId="{3B4BC6E1-2CAB-4A3C-A9F8-EABDA0CC69D8}" type="sibTrans" cxnId="{A3FF75BC-2D45-4B5B-A813-3463ABDD0985}">
      <dgm:prSet/>
      <dgm:spPr/>
      <dgm:t>
        <a:bodyPr/>
        <a:lstStyle/>
        <a:p>
          <a:endParaRPr lang="en-US"/>
        </a:p>
      </dgm:t>
    </dgm:pt>
    <dgm:pt modelId="{5BE174D7-B742-4DE5-AEE4-CBA8E727869E}">
      <dgm:prSet/>
      <dgm:spPr/>
      <dgm:t>
        <a:bodyPr/>
        <a:lstStyle/>
        <a:p>
          <a:endParaRPr lang="en-US" dirty="0"/>
        </a:p>
      </dgm:t>
    </dgm:pt>
    <dgm:pt modelId="{8A04455C-01EA-4728-BE08-DAB9526AD32B}" type="parTrans" cxnId="{0A40B797-4D93-4827-929E-84A8092EF208}">
      <dgm:prSet/>
      <dgm:spPr/>
      <dgm:t>
        <a:bodyPr/>
        <a:lstStyle/>
        <a:p>
          <a:endParaRPr lang="en-US"/>
        </a:p>
      </dgm:t>
    </dgm:pt>
    <dgm:pt modelId="{479D9FD2-6032-4EA6-8371-E4296A9C5F9F}" type="sibTrans" cxnId="{0A40B797-4D93-4827-929E-84A8092EF208}">
      <dgm:prSet/>
      <dgm:spPr/>
      <dgm:t>
        <a:bodyPr/>
        <a:lstStyle/>
        <a:p>
          <a:endParaRPr lang="en-US"/>
        </a:p>
      </dgm:t>
    </dgm:pt>
    <dgm:pt modelId="{41EAFD45-40C7-44BF-9AE0-1ABB8467A5D2}">
      <dgm:prSet/>
      <dgm:spPr/>
      <dgm:t>
        <a:bodyPr/>
        <a:lstStyle/>
        <a:p>
          <a:endParaRPr lang="en-US" dirty="0"/>
        </a:p>
      </dgm:t>
    </dgm:pt>
    <dgm:pt modelId="{50BD85B1-DF1F-4A97-9746-D7E603287578}" type="parTrans" cxnId="{9262D992-FC81-4C96-8A84-B7529BC51DAB}">
      <dgm:prSet/>
      <dgm:spPr/>
      <dgm:t>
        <a:bodyPr/>
        <a:lstStyle/>
        <a:p>
          <a:endParaRPr lang="en-US"/>
        </a:p>
      </dgm:t>
    </dgm:pt>
    <dgm:pt modelId="{5356A9F4-03F9-4C1A-953D-7488D03426C9}" type="sibTrans" cxnId="{9262D992-FC81-4C96-8A84-B7529BC51DAB}">
      <dgm:prSet/>
      <dgm:spPr/>
      <dgm:t>
        <a:bodyPr/>
        <a:lstStyle/>
        <a:p>
          <a:endParaRPr lang="en-US"/>
        </a:p>
      </dgm:t>
    </dgm:pt>
    <dgm:pt modelId="{7BC8E77C-C44F-4635-800D-314A872D6317}">
      <dgm:prSet/>
      <dgm:spPr/>
      <dgm:t>
        <a:bodyPr/>
        <a:lstStyle/>
        <a:p>
          <a:endParaRPr lang="en-US" dirty="0"/>
        </a:p>
      </dgm:t>
    </dgm:pt>
    <dgm:pt modelId="{6D2BD304-ED8D-425E-BAE1-2092E372428C}" type="parTrans" cxnId="{238F5F20-1CF8-45C2-BBAE-F62FBDBF8F3B}">
      <dgm:prSet/>
      <dgm:spPr/>
      <dgm:t>
        <a:bodyPr/>
        <a:lstStyle/>
        <a:p>
          <a:endParaRPr lang="en-US"/>
        </a:p>
      </dgm:t>
    </dgm:pt>
    <dgm:pt modelId="{D9EFCF84-3D8B-456D-B9D7-0222641662DB}" type="sibTrans" cxnId="{238F5F20-1CF8-45C2-BBAE-F62FBDBF8F3B}">
      <dgm:prSet/>
      <dgm:spPr/>
      <dgm:t>
        <a:bodyPr/>
        <a:lstStyle/>
        <a:p>
          <a:endParaRPr lang="en-US"/>
        </a:p>
      </dgm:t>
    </dgm:pt>
    <dgm:pt modelId="{78ABE3EF-58DA-45D3-937C-31AC3E0E9CBE}">
      <dgm:prSet/>
      <dgm:spPr/>
      <dgm:t>
        <a:bodyPr/>
        <a:lstStyle/>
        <a:p>
          <a:endParaRPr lang="en-US" dirty="0"/>
        </a:p>
      </dgm:t>
    </dgm:pt>
    <dgm:pt modelId="{F5D0761D-BA27-4ECF-B329-346F2B97B7FB}" type="parTrans" cxnId="{BB5A84F3-42ED-4FD8-9418-E981439FE503}">
      <dgm:prSet/>
      <dgm:spPr/>
      <dgm:t>
        <a:bodyPr/>
        <a:lstStyle/>
        <a:p>
          <a:endParaRPr lang="en-US"/>
        </a:p>
      </dgm:t>
    </dgm:pt>
    <dgm:pt modelId="{3BC7DD43-8954-49FD-8246-11CD7D7B21AF}" type="sibTrans" cxnId="{BB5A84F3-42ED-4FD8-9418-E981439FE503}">
      <dgm:prSet/>
      <dgm:spPr/>
      <dgm:t>
        <a:bodyPr/>
        <a:lstStyle/>
        <a:p>
          <a:endParaRPr lang="en-US"/>
        </a:p>
      </dgm:t>
    </dgm:pt>
    <dgm:pt modelId="{838D880E-A8EA-4050-B70D-40CD808C30DC}">
      <dgm:prSet/>
      <dgm:spPr/>
      <dgm:t>
        <a:bodyPr/>
        <a:lstStyle/>
        <a:p>
          <a:endParaRPr lang="en-US" dirty="0"/>
        </a:p>
      </dgm:t>
    </dgm:pt>
    <dgm:pt modelId="{00DDE373-BBB1-4AE3-A102-BC7F1B2CD874}" type="parTrans" cxnId="{FC627630-2827-4D55-887E-B3574AE2DD61}">
      <dgm:prSet/>
      <dgm:spPr/>
      <dgm:t>
        <a:bodyPr/>
        <a:lstStyle/>
        <a:p>
          <a:endParaRPr lang="en-US"/>
        </a:p>
      </dgm:t>
    </dgm:pt>
    <dgm:pt modelId="{CDAE586E-2844-49A7-B1C3-B3252B47FEE0}" type="sibTrans" cxnId="{FC627630-2827-4D55-887E-B3574AE2DD61}">
      <dgm:prSet/>
      <dgm:spPr/>
      <dgm:t>
        <a:bodyPr/>
        <a:lstStyle/>
        <a:p>
          <a:endParaRPr lang="en-US"/>
        </a:p>
      </dgm:t>
    </dgm:pt>
    <dgm:pt modelId="{3CC533D5-2225-4BA8-BD78-03362252101A}">
      <dgm:prSet/>
      <dgm:spPr/>
      <dgm:t>
        <a:bodyPr/>
        <a:lstStyle/>
        <a:p>
          <a:endParaRPr lang="en-US" dirty="0"/>
        </a:p>
      </dgm:t>
    </dgm:pt>
    <dgm:pt modelId="{249904E6-C272-4DE5-A999-FB22B4ED2D59}" type="parTrans" cxnId="{4BB34699-54E0-46CE-8713-51BF1B1BD76D}">
      <dgm:prSet/>
      <dgm:spPr/>
      <dgm:t>
        <a:bodyPr/>
        <a:lstStyle/>
        <a:p>
          <a:endParaRPr lang="en-US"/>
        </a:p>
      </dgm:t>
    </dgm:pt>
    <dgm:pt modelId="{9F6B6D3C-79FB-406B-8486-EF80A5411BC0}" type="sibTrans" cxnId="{4BB34699-54E0-46CE-8713-51BF1B1BD76D}">
      <dgm:prSet/>
      <dgm:spPr/>
      <dgm:t>
        <a:bodyPr/>
        <a:lstStyle/>
        <a:p>
          <a:endParaRPr lang="en-US"/>
        </a:p>
      </dgm:t>
    </dgm:pt>
    <dgm:pt modelId="{9B5E1D29-2CA8-49F3-95DC-B89AAE3EE845}">
      <dgm:prSet/>
      <dgm:spPr/>
      <dgm:t>
        <a:bodyPr/>
        <a:lstStyle/>
        <a:p>
          <a:endParaRPr lang="en-US" dirty="0"/>
        </a:p>
      </dgm:t>
    </dgm:pt>
    <dgm:pt modelId="{372E404A-2D67-46C5-8866-898B53F973C6}" type="parTrans" cxnId="{641BF84B-9FB8-40EB-A84E-2049314128D8}">
      <dgm:prSet/>
      <dgm:spPr/>
      <dgm:t>
        <a:bodyPr/>
        <a:lstStyle/>
        <a:p>
          <a:endParaRPr lang="en-US"/>
        </a:p>
      </dgm:t>
    </dgm:pt>
    <dgm:pt modelId="{0DCBDFC7-3C7F-42FE-BA3B-A3E0C0FAC803}" type="sibTrans" cxnId="{641BF84B-9FB8-40EB-A84E-2049314128D8}">
      <dgm:prSet/>
      <dgm:spPr/>
      <dgm:t>
        <a:bodyPr/>
        <a:lstStyle/>
        <a:p>
          <a:endParaRPr lang="en-US"/>
        </a:p>
      </dgm:t>
    </dgm:pt>
    <dgm:pt modelId="{6007876E-92B3-472A-9A17-3DB9A0149424}">
      <dgm:prSet/>
      <dgm:spPr/>
      <dgm:t>
        <a:bodyPr/>
        <a:lstStyle/>
        <a:p>
          <a:endParaRPr lang="en-US" dirty="0"/>
        </a:p>
      </dgm:t>
    </dgm:pt>
    <dgm:pt modelId="{2AF3FC6F-80B0-49E0-B9B5-7D2F0ACD0776}" type="parTrans" cxnId="{D423FC99-45E6-455D-B5C9-C9EFCE975604}">
      <dgm:prSet/>
      <dgm:spPr/>
      <dgm:t>
        <a:bodyPr/>
        <a:lstStyle/>
        <a:p>
          <a:endParaRPr lang="en-US"/>
        </a:p>
      </dgm:t>
    </dgm:pt>
    <dgm:pt modelId="{CD4C7912-79CC-4772-8FBA-8CBC56587439}" type="sibTrans" cxnId="{D423FC99-45E6-455D-B5C9-C9EFCE975604}">
      <dgm:prSet/>
      <dgm:spPr/>
      <dgm:t>
        <a:bodyPr/>
        <a:lstStyle/>
        <a:p>
          <a:endParaRPr lang="en-US"/>
        </a:p>
      </dgm:t>
    </dgm:pt>
    <dgm:pt modelId="{E943CE2E-5983-4C13-A03A-7EBD06326B9A}">
      <dgm:prSet/>
      <dgm:spPr/>
      <dgm:t>
        <a:bodyPr/>
        <a:lstStyle/>
        <a:p>
          <a:endParaRPr lang="en-US" dirty="0"/>
        </a:p>
      </dgm:t>
    </dgm:pt>
    <dgm:pt modelId="{D6216850-F6E2-46D0-A720-C4B3278C4492}" type="parTrans" cxnId="{E414A93A-D419-4F44-B692-706562778690}">
      <dgm:prSet/>
      <dgm:spPr/>
      <dgm:t>
        <a:bodyPr/>
        <a:lstStyle/>
        <a:p>
          <a:endParaRPr lang="en-US"/>
        </a:p>
      </dgm:t>
    </dgm:pt>
    <dgm:pt modelId="{BF085C6C-9341-4365-8066-888A7DC22A6B}" type="sibTrans" cxnId="{E414A93A-D419-4F44-B692-706562778690}">
      <dgm:prSet/>
      <dgm:spPr/>
      <dgm:t>
        <a:bodyPr/>
        <a:lstStyle/>
        <a:p>
          <a:endParaRPr lang="en-US"/>
        </a:p>
      </dgm:t>
    </dgm:pt>
    <dgm:pt modelId="{11701985-CF8E-4AD2-AD18-C22E77E74B85}">
      <dgm:prSet/>
      <dgm:spPr/>
      <dgm:t>
        <a:bodyPr/>
        <a:lstStyle/>
        <a:p>
          <a:endParaRPr lang="en-US" dirty="0"/>
        </a:p>
      </dgm:t>
    </dgm:pt>
    <dgm:pt modelId="{1F295415-E9B7-4B44-926A-A1B32EAE796A}" type="parTrans" cxnId="{53994B55-79ED-4877-8F5F-F1A4C57F5956}">
      <dgm:prSet/>
      <dgm:spPr/>
      <dgm:t>
        <a:bodyPr/>
        <a:lstStyle/>
        <a:p>
          <a:endParaRPr lang="en-US"/>
        </a:p>
      </dgm:t>
    </dgm:pt>
    <dgm:pt modelId="{C978F156-1AB7-4D47-B26A-2447B40DB264}" type="sibTrans" cxnId="{53994B55-79ED-4877-8F5F-F1A4C57F5956}">
      <dgm:prSet/>
      <dgm:spPr/>
      <dgm:t>
        <a:bodyPr/>
        <a:lstStyle/>
        <a:p>
          <a:endParaRPr lang="en-US"/>
        </a:p>
      </dgm:t>
    </dgm:pt>
    <dgm:pt modelId="{3ABAE25E-31B3-4A6A-9505-80284E772CA5}">
      <dgm:prSet/>
      <dgm:spPr/>
      <dgm:t>
        <a:bodyPr/>
        <a:lstStyle/>
        <a:p>
          <a:endParaRPr lang="en-US" dirty="0"/>
        </a:p>
      </dgm:t>
    </dgm:pt>
    <dgm:pt modelId="{EFE02EE5-F7F2-409B-B22E-A11A7B229119}" type="parTrans" cxnId="{D885A365-B8A9-4BE9-A222-6571839EACDE}">
      <dgm:prSet/>
      <dgm:spPr/>
      <dgm:t>
        <a:bodyPr/>
        <a:lstStyle/>
        <a:p>
          <a:endParaRPr lang="en-US"/>
        </a:p>
      </dgm:t>
    </dgm:pt>
    <dgm:pt modelId="{0B97B149-798E-41BB-95DA-ADFCCC8690B0}" type="sibTrans" cxnId="{D885A365-B8A9-4BE9-A222-6571839EACDE}">
      <dgm:prSet/>
      <dgm:spPr/>
      <dgm:t>
        <a:bodyPr/>
        <a:lstStyle/>
        <a:p>
          <a:endParaRPr lang="en-US"/>
        </a:p>
      </dgm:t>
    </dgm:pt>
    <dgm:pt modelId="{04ADDFE4-E9E6-4CEF-9D7D-C5E812C562CD}">
      <dgm:prSet/>
      <dgm:spPr/>
      <dgm:t>
        <a:bodyPr/>
        <a:lstStyle/>
        <a:p>
          <a:endParaRPr lang="en-US" dirty="0"/>
        </a:p>
      </dgm:t>
    </dgm:pt>
    <dgm:pt modelId="{2AB55B5F-16DE-4DDA-9135-BBD5EB753A2F}" type="parTrans" cxnId="{73AF19C2-B166-4642-A5DA-8C3768641E35}">
      <dgm:prSet/>
      <dgm:spPr/>
      <dgm:t>
        <a:bodyPr/>
        <a:lstStyle/>
        <a:p>
          <a:endParaRPr lang="en-US"/>
        </a:p>
      </dgm:t>
    </dgm:pt>
    <dgm:pt modelId="{16573BAC-4CDB-4CB1-97C7-2CCEE8F6E06C}" type="sibTrans" cxnId="{73AF19C2-B166-4642-A5DA-8C3768641E35}">
      <dgm:prSet/>
      <dgm:spPr/>
      <dgm:t>
        <a:bodyPr/>
        <a:lstStyle/>
        <a:p>
          <a:endParaRPr lang="en-US"/>
        </a:p>
      </dgm:t>
    </dgm:pt>
    <dgm:pt modelId="{5D8A49DB-AEC1-4FF5-8DBF-46F8A56CA3AD}">
      <dgm:prSet/>
      <dgm:spPr/>
      <dgm:t>
        <a:bodyPr/>
        <a:lstStyle/>
        <a:p>
          <a:endParaRPr lang="en-US" dirty="0"/>
        </a:p>
      </dgm:t>
    </dgm:pt>
    <dgm:pt modelId="{9F5B5113-859B-4190-A94A-E0B8F3314D9F}" type="parTrans" cxnId="{293D7A8C-B1FD-4649-B851-C38DFD1E8693}">
      <dgm:prSet/>
      <dgm:spPr/>
      <dgm:t>
        <a:bodyPr/>
        <a:lstStyle/>
        <a:p>
          <a:endParaRPr lang="en-US"/>
        </a:p>
      </dgm:t>
    </dgm:pt>
    <dgm:pt modelId="{A4EF8F10-9822-4220-B175-808824C2480C}" type="sibTrans" cxnId="{293D7A8C-B1FD-4649-B851-C38DFD1E8693}">
      <dgm:prSet/>
      <dgm:spPr/>
      <dgm:t>
        <a:bodyPr/>
        <a:lstStyle/>
        <a:p>
          <a:endParaRPr lang="en-US"/>
        </a:p>
      </dgm:t>
    </dgm:pt>
    <dgm:pt modelId="{54364472-D70A-4CB2-B7B3-88F194A23C81}">
      <dgm:prSet/>
      <dgm:spPr/>
      <dgm:t>
        <a:bodyPr/>
        <a:lstStyle/>
        <a:p>
          <a:endParaRPr lang="en-US" dirty="0"/>
        </a:p>
      </dgm:t>
    </dgm:pt>
    <dgm:pt modelId="{B797AC95-58F6-4163-B384-A0A64DA113AE}" type="parTrans" cxnId="{915BC245-6914-46C2-84B6-47C4D255A12C}">
      <dgm:prSet/>
      <dgm:spPr/>
      <dgm:t>
        <a:bodyPr/>
        <a:lstStyle/>
        <a:p>
          <a:endParaRPr lang="en-US"/>
        </a:p>
      </dgm:t>
    </dgm:pt>
    <dgm:pt modelId="{7A809D46-F951-492D-980C-8B3CED5D6A67}" type="sibTrans" cxnId="{915BC245-6914-46C2-84B6-47C4D255A12C}">
      <dgm:prSet/>
      <dgm:spPr/>
      <dgm:t>
        <a:bodyPr/>
        <a:lstStyle/>
        <a:p>
          <a:endParaRPr lang="en-US"/>
        </a:p>
      </dgm:t>
    </dgm:pt>
    <dgm:pt modelId="{EC0040D7-1B88-443E-BDE4-282850CB6384}">
      <dgm:prSet/>
      <dgm:spPr/>
      <dgm:t>
        <a:bodyPr/>
        <a:lstStyle/>
        <a:p>
          <a:endParaRPr lang="en-US" dirty="0"/>
        </a:p>
      </dgm:t>
    </dgm:pt>
    <dgm:pt modelId="{8225BFBE-74EA-46DF-8871-DC0BE56FE2DB}" type="parTrans" cxnId="{3E7A0B97-FD33-4E42-A700-BE1903E0445E}">
      <dgm:prSet/>
      <dgm:spPr/>
      <dgm:t>
        <a:bodyPr/>
        <a:lstStyle/>
        <a:p>
          <a:endParaRPr lang="en-US"/>
        </a:p>
      </dgm:t>
    </dgm:pt>
    <dgm:pt modelId="{EA6046E9-7465-4B41-9A3C-CCB7D1133129}" type="sibTrans" cxnId="{3E7A0B97-FD33-4E42-A700-BE1903E0445E}">
      <dgm:prSet/>
      <dgm:spPr/>
      <dgm:t>
        <a:bodyPr/>
        <a:lstStyle/>
        <a:p>
          <a:endParaRPr lang="en-US"/>
        </a:p>
      </dgm:t>
    </dgm:pt>
    <dgm:pt modelId="{C3C4AE3E-F75D-4C47-AC32-04DE41ACB658}">
      <dgm:prSet/>
      <dgm:spPr/>
      <dgm:t>
        <a:bodyPr/>
        <a:lstStyle/>
        <a:p>
          <a:endParaRPr lang="en-US" dirty="0"/>
        </a:p>
      </dgm:t>
    </dgm:pt>
    <dgm:pt modelId="{DB60005C-045A-4D46-9585-451C1A3D2E4C}" type="parTrans" cxnId="{6C9338E4-28C0-4D97-A4C5-AC4485E41112}">
      <dgm:prSet/>
      <dgm:spPr/>
      <dgm:t>
        <a:bodyPr/>
        <a:lstStyle/>
        <a:p>
          <a:endParaRPr lang="en-US"/>
        </a:p>
      </dgm:t>
    </dgm:pt>
    <dgm:pt modelId="{449980CE-B15A-4FAC-B44A-25576CA06E52}" type="sibTrans" cxnId="{6C9338E4-28C0-4D97-A4C5-AC4485E41112}">
      <dgm:prSet/>
      <dgm:spPr/>
      <dgm:t>
        <a:bodyPr/>
        <a:lstStyle/>
        <a:p>
          <a:endParaRPr lang="en-US"/>
        </a:p>
      </dgm:t>
    </dgm:pt>
    <dgm:pt modelId="{7E4EFE15-7E07-4F62-81BF-4E1CBA8BC57B}">
      <dgm:prSet/>
      <dgm:spPr/>
      <dgm:t>
        <a:bodyPr/>
        <a:lstStyle/>
        <a:p>
          <a:endParaRPr lang="en-US" dirty="0"/>
        </a:p>
      </dgm:t>
    </dgm:pt>
    <dgm:pt modelId="{ADE910A3-26DB-4AC3-AD60-5CB13C80DDC6}" type="parTrans" cxnId="{D4158E64-8EEA-4524-9705-A92AD44EC6A3}">
      <dgm:prSet/>
      <dgm:spPr/>
      <dgm:t>
        <a:bodyPr/>
        <a:lstStyle/>
        <a:p>
          <a:endParaRPr lang="en-US"/>
        </a:p>
      </dgm:t>
    </dgm:pt>
    <dgm:pt modelId="{F0136579-B30A-4FF5-B9A7-5B327FC62F29}" type="sibTrans" cxnId="{D4158E64-8EEA-4524-9705-A92AD44EC6A3}">
      <dgm:prSet/>
      <dgm:spPr/>
      <dgm:t>
        <a:bodyPr/>
        <a:lstStyle/>
        <a:p>
          <a:endParaRPr lang="en-US"/>
        </a:p>
      </dgm:t>
    </dgm:pt>
    <dgm:pt modelId="{9908900B-3423-4A5A-8BEA-AD2273CCA68C}">
      <dgm:prSet/>
      <dgm:spPr/>
      <dgm:t>
        <a:bodyPr/>
        <a:lstStyle/>
        <a:p>
          <a:endParaRPr lang="en-US" dirty="0"/>
        </a:p>
      </dgm:t>
    </dgm:pt>
    <dgm:pt modelId="{C26E6790-DE4C-4194-9ADA-56B36F6D7BDA}" type="parTrans" cxnId="{46BB9707-0698-4647-A60E-D57C0A94859E}">
      <dgm:prSet/>
      <dgm:spPr/>
      <dgm:t>
        <a:bodyPr/>
        <a:lstStyle/>
        <a:p>
          <a:endParaRPr lang="en-US"/>
        </a:p>
      </dgm:t>
    </dgm:pt>
    <dgm:pt modelId="{75CBCE39-4536-4313-B785-EAD1885C9327}" type="sibTrans" cxnId="{46BB9707-0698-4647-A60E-D57C0A94859E}">
      <dgm:prSet/>
      <dgm:spPr/>
      <dgm:t>
        <a:bodyPr/>
        <a:lstStyle/>
        <a:p>
          <a:endParaRPr lang="en-US"/>
        </a:p>
      </dgm:t>
    </dgm:pt>
    <dgm:pt modelId="{3C4CC9BE-775E-4EFC-8468-C934F45251F8}">
      <dgm:prSet/>
      <dgm:spPr/>
      <dgm:t>
        <a:bodyPr/>
        <a:lstStyle/>
        <a:p>
          <a:endParaRPr lang="en-US" dirty="0"/>
        </a:p>
      </dgm:t>
    </dgm:pt>
    <dgm:pt modelId="{C3D29337-9076-43D4-8C14-A2974E5331BC}" type="parTrans" cxnId="{B9CCE82A-89CF-4A41-84A0-A673CA2FEED0}">
      <dgm:prSet/>
      <dgm:spPr/>
      <dgm:t>
        <a:bodyPr/>
        <a:lstStyle/>
        <a:p>
          <a:endParaRPr lang="en-US"/>
        </a:p>
      </dgm:t>
    </dgm:pt>
    <dgm:pt modelId="{8CA4540D-CA79-44BA-ABE1-ECD9D8866200}" type="sibTrans" cxnId="{B9CCE82A-89CF-4A41-84A0-A673CA2FEED0}">
      <dgm:prSet/>
      <dgm:spPr/>
      <dgm:t>
        <a:bodyPr/>
        <a:lstStyle/>
        <a:p>
          <a:endParaRPr lang="en-US"/>
        </a:p>
      </dgm:t>
    </dgm:pt>
    <dgm:pt modelId="{5ED5E5E7-FCDC-4F2E-923E-081170B1494C}">
      <dgm:prSet/>
      <dgm:spPr/>
      <dgm:t>
        <a:bodyPr/>
        <a:lstStyle/>
        <a:p>
          <a:endParaRPr lang="en-US" dirty="0"/>
        </a:p>
      </dgm:t>
    </dgm:pt>
    <dgm:pt modelId="{00A7F933-4AFE-4016-928C-7E0C12D065E1}" type="parTrans" cxnId="{71C56360-AEB3-40AD-8872-ED51592E28C9}">
      <dgm:prSet/>
      <dgm:spPr/>
      <dgm:t>
        <a:bodyPr/>
        <a:lstStyle/>
        <a:p>
          <a:endParaRPr lang="en-US"/>
        </a:p>
      </dgm:t>
    </dgm:pt>
    <dgm:pt modelId="{2E0B0D7D-FDB2-48B5-B1C8-3A07DB40DB24}" type="sibTrans" cxnId="{71C56360-AEB3-40AD-8872-ED51592E28C9}">
      <dgm:prSet/>
      <dgm:spPr/>
      <dgm:t>
        <a:bodyPr/>
        <a:lstStyle/>
        <a:p>
          <a:endParaRPr lang="en-US"/>
        </a:p>
      </dgm:t>
    </dgm:pt>
    <dgm:pt modelId="{23573015-95F5-43C0-A015-6D9E146D378D}">
      <dgm:prSet/>
      <dgm:spPr/>
      <dgm:t>
        <a:bodyPr/>
        <a:lstStyle/>
        <a:p>
          <a:endParaRPr lang="en-US" dirty="0"/>
        </a:p>
      </dgm:t>
    </dgm:pt>
    <dgm:pt modelId="{0B30D070-D9BE-4BC4-A917-1AC76D1DC30F}" type="parTrans" cxnId="{700581BD-C3E5-412A-9768-C9F56B45CF51}">
      <dgm:prSet/>
      <dgm:spPr/>
      <dgm:t>
        <a:bodyPr/>
        <a:lstStyle/>
        <a:p>
          <a:endParaRPr lang="en-US"/>
        </a:p>
      </dgm:t>
    </dgm:pt>
    <dgm:pt modelId="{A30AAEE3-A823-4DA6-8512-208E17E4BF70}" type="sibTrans" cxnId="{700581BD-C3E5-412A-9768-C9F56B45CF51}">
      <dgm:prSet/>
      <dgm:spPr/>
      <dgm:t>
        <a:bodyPr/>
        <a:lstStyle/>
        <a:p>
          <a:endParaRPr lang="en-US"/>
        </a:p>
      </dgm:t>
    </dgm:pt>
    <dgm:pt modelId="{04FFE34F-E3DF-41AF-A1E7-866E6AE26689}">
      <dgm:prSet/>
      <dgm:spPr/>
      <dgm:t>
        <a:bodyPr/>
        <a:lstStyle/>
        <a:p>
          <a:endParaRPr lang="en-US" dirty="0"/>
        </a:p>
      </dgm:t>
    </dgm:pt>
    <dgm:pt modelId="{0630AF85-3176-43D2-89F0-B2A03D07903F}" type="parTrans" cxnId="{9438E78B-0CEF-4272-AD48-4CCFF02DC47D}">
      <dgm:prSet/>
      <dgm:spPr/>
      <dgm:t>
        <a:bodyPr/>
        <a:lstStyle/>
        <a:p>
          <a:endParaRPr lang="en-US"/>
        </a:p>
      </dgm:t>
    </dgm:pt>
    <dgm:pt modelId="{E464E85C-AF14-48DF-823D-B576ED56AB25}" type="sibTrans" cxnId="{9438E78B-0CEF-4272-AD48-4CCFF02DC47D}">
      <dgm:prSet/>
      <dgm:spPr/>
      <dgm:t>
        <a:bodyPr/>
        <a:lstStyle/>
        <a:p>
          <a:endParaRPr lang="en-US"/>
        </a:p>
      </dgm:t>
    </dgm:pt>
    <dgm:pt modelId="{04B4D2DC-5D67-4E87-9D18-7B5666661509}">
      <dgm:prSet/>
      <dgm:spPr/>
      <dgm:t>
        <a:bodyPr/>
        <a:lstStyle/>
        <a:p>
          <a:endParaRPr lang="en-US" dirty="0"/>
        </a:p>
      </dgm:t>
    </dgm:pt>
    <dgm:pt modelId="{C0758227-949D-44B7-A68F-73A9A9536CEF}" type="parTrans" cxnId="{0FB6BD07-8DA0-4649-88D9-F3329600C341}">
      <dgm:prSet/>
      <dgm:spPr/>
      <dgm:t>
        <a:bodyPr/>
        <a:lstStyle/>
        <a:p>
          <a:endParaRPr lang="en-US"/>
        </a:p>
      </dgm:t>
    </dgm:pt>
    <dgm:pt modelId="{E494A9FE-FEC3-4E07-A8F1-9E32ECDE257E}" type="sibTrans" cxnId="{0FB6BD07-8DA0-4649-88D9-F3329600C341}">
      <dgm:prSet/>
      <dgm:spPr/>
      <dgm:t>
        <a:bodyPr/>
        <a:lstStyle/>
        <a:p>
          <a:endParaRPr lang="en-US"/>
        </a:p>
      </dgm:t>
    </dgm:pt>
    <dgm:pt modelId="{84D109BB-8F5F-4D7D-AD2A-C57BE1A3B33E}">
      <dgm:prSet/>
      <dgm:spPr/>
      <dgm:t>
        <a:bodyPr/>
        <a:lstStyle/>
        <a:p>
          <a:endParaRPr lang="en-US" dirty="0"/>
        </a:p>
      </dgm:t>
    </dgm:pt>
    <dgm:pt modelId="{FE284969-80B8-473F-A20F-4C574DC9858A}" type="parTrans" cxnId="{6E81D993-C527-49FE-8497-E50598C13F86}">
      <dgm:prSet/>
      <dgm:spPr/>
      <dgm:t>
        <a:bodyPr/>
        <a:lstStyle/>
        <a:p>
          <a:endParaRPr lang="en-US"/>
        </a:p>
      </dgm:t>
    </dgm:pt>
    <dgm:pt modelId="{BD5C90A1-F7F2-4B24-B6B6-A18AF7132AED}" type="sibTrans" cxnId="{6E81D993-C527-49FE-8497-E50598C13F86}">
      <dgm:prSet/>
      <dgm:spPr/>
      <dgm:t>
        <a:bodyPr/>
        <a:lstStyle/>
        <a:p>
          <a:endParaRPr lang="en-US"/>
        </a:p>
      </dgm:t>
    </dgm:pt>
    <dgm:pt modelId="{176B4525-B7D3-42F8-9EE0-BB89C1734A20}">
      <dgm:prSet/>
      <dgm:spPr/>
      <dgm:t>
        <a:bodyPr/>
        <a:lstStyle/>
        <a:p>
          <a:endParaRPr lang="en-US" dirty="0"/>
        </a:p>
      </dgm:t>
    </dgm:pt>
    <dgm:pt modelId="{37741DAA-D375-49CC-8A38-9839CCD8B638}" type="parTrans" cxnId="{59263D9A-2D40-4379-999A-CAB89242D4B7}">
      <dgm:prSet/>
      <dgm:spPr/>
      <dgm:t>
        <a:bodyPr/>
        <a:lstStyle/>
        <a:p>
          <a:endParaRPr lang="en-US"/>
        </a:p>
      </dgm:t>
    </dgm:pt>
    <dgm:pt modelId="{F18DD133-B160-49F9-879C-5EA15A431F3A}" type="sibTrans" cxnId="{59263D9A-2D40-4379-999A-CAB89242D4B7}">
      <dgm:prSet/>
      <dgm:spPr/>
      <dgm:t>
        <a:bodyPr/>
        <a:lstStyle/>
        <a:p>
          <a:endParaRPr lang="en-US"/>
        </a:p>
      </dgm:t>
    </dgm:pt>
    <dgm:pt modelId="{80F698C7-05BF-4D14-8070-E9F11FB772F3}">
      <dgm:prSet/>
      <dgm:spPr/>
      <dgm:t>
        <a:bodyPr/>
        <a:lstStyle/>
        <a:p>
          <a:endParaRPr lang="en-US" dirty="0"/>
        </a:p>
      </dgm:t>
    </dgm:pt>
    <dgm:pt modelId="{E3570D76-7F05-4440-89C4-0EE899DF4032}" type="parTrans" cxnId="{BF0E9315-65A8-4BF8-B20E-22F1FAF7A516}">
      <dgm:prSet/>
      <dgm:spPr/>
      <dgm:t>
        <a:bodyPr/>
        <a:lstStyle/>
        <a:p>
          <a:endParaRPr lang="en-US"/>
        </a:p>
      </dgm:t>
    </dgm:pt>
    <dgm:pt modelId="{D24A27B5-A369-486C-A6B4-3B3BF58F43AA}" type="sibTrans" cxnId="{BF0E9315-65A8-4BF8-B20E-22F1FAF7A516}">
      <dgm:prSet/>
      <dgm:spPr/>
      <dgm:t>
        <a:bodyPr/>
        <a:lstStyle/>
        <a:p>
          <a:endParaRPr lang="en-US"/>
        </a:p>
      </dgm:t>
    </dgm:pt>
    <dgm:pt modelId="{93E70DF1-B6AB-41CE-A9D7-8D3DF88E1A6E}">
      <dgm:prSet/>
      <dgm:spPr/>
      <dgm:t>
        <a:bodyPr/>
        <a:lstStyle/>
        <a:p>
          <a:endParaRPr lang="en-US" dirty="0"/>
        </a:p>
      </dgm:t>
    </dgm:pt>
    <dgm:pt modelId="{8EEAFA6C-2F52-4C2E-86E2-9962C51DD6B9}" type="parTrans" cxnId="{0EF872AC-BA95-4E0B-BD51-789DE25E4D45}">
      <dgm:prSet/>
      <dgm:spPr/>
      <dgm:t>
        <a:bodyPr/>
        <a:lstStyle/>
        <a:p>
          <a:endParaRPr lang="en-US"/>
        </a:p>
      </dgm:t>
    </dgm:pt>
    <dgm:pt modelId="{53F3B78F-52EC-43BB-BB2A-BE9B21045BDB}" type="sibTrans" cxnId="{0EF872AC-BA95-4E0B-BD51-789DE25E4D45}">
      <dgm:prSet/>
      <dgm:spPr/>
      <dgm:t>
        <a:bodyPr/>
        <a:lstStyle/>
        <a:p>
          <a:endParaRPr lang="en-US"/>
        </a:p>
      </dgm:t>
    </dgm:pt>
    <dgm:pt modelId="{24F82F47-4445-4B15-8251-DF8FCDD1B64B}">
      <dgm:prSet/>
      <dgm:spPr/>
      <dgm:t>
        <a:bodyPr/>
        <a:lstStyle/>
        <a:p>
          <a:endParaRPr lang="en-US" dirty="0"/>
        </a:p>
      </dgm:t>
    </dgm:pt>
    <dgm:pt modelId="{A81E416E-0144-4A48-9C89-54EF8BE3E966}" type="parTrans" cxnId="{D4DDACFB-E900-4FB0-94EC-B741E58FB640}">
      <dgm:prSet/>
      <dgm:spPr/>
      <dgm:t>
        <a:bodyPr/>
        <a:lstStyle/>
        <a:p>
          <a:endParaRPr lang="en-US"/>
        </a:p>
      </dgm:t>
    </dgm:pt>
    <dgm:pt modelId="{80762F64-B33B-4B38-BC42-A1EE843B7FF6}" type="sibTrans" cxnId="{D4DDACFB-E900-4FB0-94EC-B741E58FB640}">
      <dgm:prSet/>
      <dgm:spPr/>
      <dgm:t>
        <a:bodyPr/>
        <a:lstStyle/>
        <a:p>
          <a:endParaRPr lang="en-US"/>
        </a:p>
      </dgm:t>
    </dgm:pt>
    <dgm:pt modelId="{5D56AA51-4383-4E4C-A7FA-A33B53926666}">
      <dgm:prSet/>
      <dgm:spPr/>
      <dgm:t>
        <a:bodyPr/>
        <a:lstStyle/>
        <a:p>
          <a:endParaRPr lang="en-US" dirty="0"/>
        </a:p>
      </dgm:t>
    </dgm:pt>
    <dgm:pt modelId="{6B49F93A-AB26-41A0-9461-1DD2927C9275}" type="parTrans" cxnId="{AE1319CD-46D7-4EE6-BADA-CB7532D4D703}">
      <dgm:prSet/>
      <dgm:spPr/>
      <dgm:t>
        <a:bodyPr/>
        <a:lstStyle/>
        <a:p>
          <a:endParaRPr lang="en-US"/>
        </a:p>
      </dgm:t>
    </dgm:pt>
    <dgm:pt modelId="{037AA6D7-A9E5-40AA-8761-DAC7462CB88A}" type="sibTrans" cxnId="{AE1319CD-46D7-4EE6-BADA-CB7532D4D703}">
      <dgm:prSet/>
      <dgm:spPr/>
      <dgm:t>
        <a:bodyPr/>
        <a:lstStyle/>
        <a:p>
          <a:endParaRPr lang="en-US"/>
        </a:p>
      </dgm:t>
    </dgm:pt>
    <dgm:pt modelId="{D764BD3A-5517-4AA3-B97C-E30E524E6E70}">
      <dgm:prSet/>
      <dgm:spPr/>
      <dgm:t>
        <a:bodyPr/>
        <a:lstStyle/>
        <a:p>
          <a:endParaRPr lang="en-US" dirty="0"/>
        </a:p>
      </dgm:t>
    </dgm:pt>
    <dgm:pt modelId="{043D6CED-42E1-4945-9BBE-78DA43D77030}" type="parTrans" cxnId="{E5E727A3-89DF-4399-B053-B210F64BF8DB}">
      <dgm:prSet/>
      <dgm:spPr/>
      <dgm:t>
        <a:bodyPr/>
        <a:lstStyle/>
        <a:p>
          <a:endParaRPr lang="en-US"/>
        </a:p>
      </dgm:t>
    </dgm:pt>
    <dgm:pt modelId="{AB715BAB-90DA-4852-92D3-B0C265D9B65C}" type="sibTrans" cxnId="{E5E727A3-89DF-4399-B053-B210F64BF8DB}">
      <dgm:prSet/>
      <dgm:spPr/>
      <dgm:t>
        <a:bodyPr/>
        <a:lstStyle/>
        <a:p>
          <a:endParaRPr lang="en-US"/>
        </a:p>
      </dgm:t>
    </dgm:pt>
    <dgm:pt modelId="{E90FD3A3-3287-4CC0-9695-7FAD446FFD60}">
      <dgm:prSet/>
      <dgm:spPr/>
      <dgm:t>
        <a:bodyPr/>
        <a:lstStyle/>
        <a:p>
          <a:endParaRPr lang="en-US" dirty="0"/>
        </a:p>
      </dgm:t>
    </dgm:pt>
    <dgm:pt modelId="{D9708F52-CFC9-4AF7-A0CD-E6D5FE021951}" type="parTrans" cxnId="{50721A1A-0110-4F4C-8F93-B4E831FE0012}">
      <dgm:prSet/>
      <dgm:spPr/>
      <dgm:t>
        <a:bodyPr/>
        <a:lstStyle/>
        <a:p>
          <a:endParaRPr lang="en-US"/>
        </a:p>
      </dgm:t>
    </dgm:pt>
    <dgm:pt modelId="{C8AF9F85-42E8-432C-896A-692EBD3F8575}" type="sibTrans" cxnId="{50721A1A-0110-4F4C-8F93-B4E831FE0012}">
      <dgm:prSet/>
      <dgm:spPr/>
      <dgm:t>
        <a:bodyPr/>
        <a:lstStyle/>
        <a:p>
          <a:endParaRPr lang="en-US"/>
        </a:p>
      </dgm:t>
    </dgm:pt>
    <dgm:pt modelId="{8AA5B881-E65D-4B05-B59C-71F20F2B8FC9}">
      <dgm:prSet/>
      <dgm:spPr/>
      <dgm:t>
        <a:bodyPr/>
        <a:lstStyle/>
        <a:p>
          <a:endParaRPr lang="en-US" dirty="0"/>
        </a:p>
      </dgm:t>
    </dgm:pt>
    <dgm:pt modelId="{F2B3D530-B510-463A-91F5-2367B1D91030}" type="parTrans" cxnId="{41D81154-E80A-4B15-87B5-3A98361A2828}">
      <dgm:prSet/>
      <dgm:spPr/>
      <dgm:t>
        <a:bodyPr/>
        <a:lstStyle/>
        <a:p>
          <a:endParaRPr lang="en-US"/>
        </a:p>
      </dgm:t>
    </dgm:pt>
    <dgm:pt modelId="{86C032DD-314B-4524-9EA4-ADE8613B370B}" type="sibTrans" cxnId="{41D81154-E80A-4B15-87B5-3A98361A2828}">
      <dgm:prSet/>
      <dgm:spPr/>
      <dgm:t>
        <a:bodyPr/>
        <a:lstStyle/>
        <a:p>
          <a:endParaRPr lang="en-US"/>
        </a:p>
      </dgm:t>
    </dgm:pt>
    <dgm:pt modelId="{6B3975B5-E8CE-4974-92AD-CF828D24B584}">
      <dgm:prSet/>
      <dgm:spPr/>
      <dgm:t>
        <a:bodyPr/>
        <a:lstStyle/>
        <a:p>
          <a:endParaRPr lang="en-US" dirty="0"/>
        </a:p>
      </dgm:t>
    </dgm:pt>
    <dgm:pt modelId="{1F0B76E1-DF19-4D93-BD54-4620650DD5B1}" type="parTrans" cxnId="{14777589-6CA8-4822-9A36-C599092182F0}">
      <dgm:prSet/>
      <dgm:spPr/>
      <dgm:t>
        <a:bodyPr/>
        <a:lstStyle/>
        <a:p>
          <a:endParaRPr lang="en-US"/>
        </a:p>
      </dgm:t>
    </dgm:pt>
    <dgm:pt modelId="{75139B94-5C39-41EF-A08E-A35E7A690A46}" type="sibTrans" cxnId="{14777589-6CA8-4822-9A36-C599092182F0}">
      <dgm:prSet/>
      <dgm:spPr/>
      <dgm:t>
        <a:bodyPr/>
        <a:lstStyle/>
        <a:p>
          <a:endParaRPr lang="en-US"/>
        </a:p>
      </dgm:t>
    </dgm:pt>
    <dgm:pt modelId="{D30C99CE-8070-4D0D-93DE-AAE0457C495C}">
      <dgm:prSet/>
      <dgm:spPr/>
      <dgm:t>
        <a:bodyPr/>
        <a:lstStyle/>
        <a:p>
          <a:endParaRPr lang="en-US" dirty="0"/>
        </a:p>
      </dgm:t>
    </dgm:pt>
    <dgm:pt modelId="{2B75F86C-C538-4E11-9CA5-2290899CB093}" type="parTrans" cxnId="{6179A6A2-E0BE-4FB5-9D21-5C1C6B265401}">
      <dgm:prSet/>
      <dgm:spPr/>
      <dgm:t>
        <a:bodyPr/>
        <a:lstStyle/>
        <a:p>
          <a:endParaRPr lang="en-US"/>
        </a:p>
      </dgm:t>
    </dgm:pt>
    <dgm:pt modelId="{2C5A644A-B045-4A1B-8AA1-57F6D81BF0AE}" type="sibTrans" cxnId="{6179A6A2-E0BE-4FB5-9D21-5C1C6B265401}">
      <dgm:prSet/>
      <dgm:spPr/>
      <dgm:t>
        <a:bodyPr/>
        <a:lstStyle/>
        <a:p>
          <a:endParaRPr lang="en-US"/>
        </a:p>
      </dgm:t>
    </dgm:pt>
    <dgm:pt modelId="{CEAC3530-1DCC-419A-A6D3-5ABCD4737C00}">
      <dgm:prSet/>
      <dgm:spPr/>
      <dgm:t>
        <a:bodyPr/>
        <a:lstStyle/>
        <a:p>
          <a:endParaRPr lang="en-US" dirty="0"/>
        </a:p>
      </dgm:t>
    </dgm:pt>
    <dgm:pt modelId="{E7FE84D5-D761-4260-B7AA-282AFA5506B5}" type="parTrans" cxnId="{28E997BB-CC7D-420F-9BF0-313667D9F223}">
      <dgm:prSet/>
      <dgm:spPr/>
      <dgm:t>
        <a:bodyPr/>
        <a:lstStyle/>
        <a:p>
          <a:endParaRPr lang="en-US"/>
        </a:p>
      </dgm:t>
    </dgm:pt>
    <dgm:pt modelId="{C96EE5A1-70F7-4540-A7D8-A47E2DCF24DA}" type="sibTrans" cxnId="{28E997BB-CC7D-420F-9BF0-313667D9F223}">
      <dgm:prSet/>
      <dgm:spPr/>
      <dgm:t>
        <a:bodyPr/>
        <a:lstStyle/>
        <a:p>
          <a:endParaRPr lang="en-US"/>
        </a:p>
      </dgm:t>
    </dgm:pt>
    <dgm:pt modelId="{84B28D9C-4B50-4942-A73A-74C917B1A3CF}">
      <dgm:prSet/>
      <dgm:spPr/>
      <dgm:t>
        <a:bodyPr/>
        <a:lstStyle/>
        <a:p>
          <a:endParaRPr lang="en-US" dirty="0"/>
        </a:p>
      </dgm:t>
    </dgm:pt>
    <dgm:pt modelId="{36BB80FF-5ACF-4882-86D7-963746DF04FC}" type="parTrans" cxnId="{500C70D4-C6BD-4CC9-8597-2F5FCEB698FB}">
      <dgm:prSet/>
      <dgm:spPr/>
      <dgm:t>
        <a:bodyPr/>
        <a:lstStyle/>
        <a:p>
          <a:endParaRPr lang="en-US"/>
        </a:p>
      </dgm:t>
    </dgm:pt>
    <dgm:pt modelId="{3AD630AD-BE75-47BB-B7A8-4ACAD178F608}" type="sibTrans" cxnId="{500C70D4-C6BD-4CC9-8597-2F5FCEB698FB}">
      <dgm:prSet/>
      <dgm:spPr/>
      <dgm:t>
        <a:bodyPr/>
        <a:lstStyle/>
        <a:p>
          <a:endParaRPr lang="en-US"/>
        </a:p>
      </dgm:t>
    </dgm:pt>
    <dgm:pt modelId="{A27342AB-2D6F-4354-9755-474A6C30FBCD}">
      <dgm:prSet/>
      <dgm:spPr/>
      <dgm:t>
        <a:bodyPr/>
        <a:lstStyle/>
        <a:p>
          <a:endParaRPr lang="en-US" dirty="0"/>
        </a:p>
      </dgm:t>
    </dgm:pt>
    <dgm:pt modelId="{45AC8E0D-0397-4F8A-AAC5-C77CB6052B9B}" type="parTrans" cxnId="{C6E15EDD-C60D-480F-A988-E762A826990E}">
      <dgm:prSet/>
      <dgm:spPr/>
      <dgm:t>
        <a:bodyPr/>
        <a:lstStyle/>
        <a:p>
          <a:endParaRPr lang="en-US"/>
        </a:p>
      </dgm:t>
    </dgm:pt>
    <dgm:pt modelId="{441551F5-65C9-4CC6-8316-3FEDCFB87E36}" type="sibTrans" cxnId="{C6E15EDD-C60D-480F-A988-E762A826990E}">
      <dgm:prSet/>
      <dgm:spPr/>
      <dgm:t>
        <a:bodyPr/>
        <a:lstStyle/>
        <a:p>
          <a:endParaRPr lang="en-US"/>
        </a:p>
      </dgm:t>
    </dgm:pt>
    <dgm:pt modelId="{944FAD10-7E46-4D3C-9B98-0E18B8858B15}">
      <dgm:prSet/>
      <dgm:spPr/>
      <dgm:t>
        <a:bodyPr/>
        <a:lstStyle/>
        <a:p>
          <a:endParaRPr lang="en-US" dirty="0"/>
        </a:p>
      </dgm:t>
    </dgm:pt>
    <dgm:pt modelId="{5BBFFE61-2E22-40C6-93C4-A47E9288D066}" type="parTrans" cxnId="{CFE2BFE5-2EF9-41E6-8F1E-9077824EF4F8}">
      <dgm:prSet/>
      <dgm:spPr/>
      <dgm:t>
        <a:bodyPr/>
        <a:lstStyle/>
        <a:p>
          <a:endParaRPr lang="en-US"/>
        </a:p>
      </dgm:t>
    </dgm:pt>
    <dgm:pt modelId="{98F79A43-8B74-4362-A0E0-09E21DE999C5}" type="sibTrans" cxnId="{CFE2BFE5-2EF9-41E6-8F1E-9077824EF4F8}">
      <dgm:prSet/>
      <dgm:spPr/>
      <dgm:t>
        <a:bodyPr/>
        <a:lstStyle/>
        <a:p>
          <a:endParaRPr lang="en-US"/>
        </a:p>
      </dgm:t>
    </dgm:pt>
    <dgm:pt modelId="{4A100E94-3F4A-48FB-BDD7-241013D45348}">
      <dgm:prSet/>
      <dgm:spPr/>
      <dgm:t>
        <a:bodyPr/>
        <a:lstStyle/>
        <a:p>
          <a:endParaRPr lang="en-US" dirty="0"/>
        </a:p>
      </dgm:t>
    </dgm:pt>
    <dgm:pt modelId="{6650C833-1D32-4E69-93E4-122A616AC010}" type="parTrans" cxnId="{7BD5336C-922E-4152-A60F-C167D79163B3}">
      <dgm:prSet/>
      <dgm:spPr/>
      <dgm:t>
        <a:bodyPr/>
        <a:lstStyle/>
        <a:p>
          <a:endParaRPr lang="en-US"/>
        </a:p>
      </dgm:t>
    </dgm:pt>
    <dgm:pt modelId="{3D83CE02-ADC5-4389-8A09-4BAB448E4FAE}" type="sibTrans" cxnId="{7BD5336C-922E-4152-A60F-C167D79163B3}">
      <dgm:prSet/>
      <dgm:spPr/>
      <dgm:t>
        <a:bodyPr/>
        <a:lstStyle/>
        <a:p>
          <a:endParaRPr lang="en-US"/>
        </a:p>
      </dgm:t>
    </dgm:pt>
    <dgm:pt modelId="{ECBD5501-F57C-4CF7-826E-7FF6AB5A7E44}">
      <dgm:prSet/>
      <dgm:spPr/>
      <dgm:t>
        <a:bodyPr/>
        <a:lstStyle/>
        <a:p>
          <a:endParaRPr lang="en-US" dirty="0"/>
        </a:p>
      </dgm:t>
    </dgm:pt>
    <dgm:pt modelId="{8E0EAC67-7EF1-41EC-89C8-B8F2AF476C08}" type="parTrans" cxnId="{0D0E427A-1C99-42BB-8B4D-D300B11AB1FD}">
      <dgm:prSet/>
      <dgm:spPr/>
      <dgm:t>
        <a:bodyPr/>
        <a:lstStyle/>
        <a:p>
          <a:endParaRPr lang="en-US"/>
        </a:p>
      </dgm:t>
    </dgm:pt>
    <dgm:pt modelId="{42CD3149-B8C1-4662-9F93-7A3EF2EADACD}" type="sibTrans" cxnId="{0D0E427A-1C99-42BB-8B4D-D300B11AB1FD}">
      <dgm:prSet/>
      <dgm:spPr/>
      <dgm:t>
        <a:bodyPr/>
        <a:lstStyle/>
        <a:p>
          <a:endParaRPr lang="en-US"/>
        </a:p>
      </dgm:t>
    </dgm:pt>
    <dgm:pt modelId="{317EF052-DB68-48C5-BFAE-702092660ECD}">
      <dgm:prSet/>
      <dgm:spPr/>
      <dgm:t>
        <a:bodyPr/>
        <a:lstStyle/>
        <a:p>
          <a:endParaRPr lang="en-US" dirty="0"/>
        </a:p>
      </dgm:t>
    </dgm:pt>
    <dgm:pt modelId="{1D52778E-D4E0-484C-9EA2-C6623DE9A421}" type="parTrans" cxnId="{30134661-E1A3-443A-8861-1019753EF494}">
      <dgm:prSet/>
      <dgm:spPr/>
      <dgm:t>
        <a:bodyPr/>
        <a:lstStyle/>
        <a:p>
          <a:endParaRPr lang="en-US"/>
        </a:p>
      </dgm:t>
    </dgm:pt>
    <dgm:pt modelId="{F54EF21B-27E1-40C2-83C1-945F507CC69B}" type="sibTrans" cxnId="{30134661-E1A3-443A-8861-1019753EF494}">
      <dgm:prSet/>
      <dgm:spPr/>
      <dgm:t>
        <a:bodyPr/>
        <a:lstStyle/>
        <a:p>
          <a:endParaRPr lang="en-US"/>
        </a:p>
      </dgm:t>
    </dgm:pt>
    <dgm:pt modelId="{ACAFCA2D-19B9-414E-A521-7F3B18494FF3}">
      <dgm:prSet/>
      <dgm:spPr/>
      <dgm:t>
        <a:bodyPr/>
        <a:lstStyle/>
        <a:p>
          <a:endParaRPr lang="en-US" dirty="0"/>
        </a:p>
      </dgm:t>
    </dgm:pt>
    <dgm:pt modelId="{C73DA3E3-131D-454F-B113-91E6E3FEBC10}" type="parTrans" cxnId="{A6839C49-BABF-4C60-A920-E73A0DC10CEA}">
      <dgm:prSet/>
      <dgm:spPr/>
      <dgm:t>
        <a:bodyPr/>
        <a:lstStyle/>
        <a:p>
          <a:endParaRPr lang="en-US"/>
        </a:p>
      </dgm:t>
    </dgm:pt>
    <dgm:pt modelId="{A67E1C7D-EB88-4416-AEEA-75C194581191}" type="sibTrans" cxnId="{A6839C49-BABF-4C60-A920-E73A0DC10CEA}">
      <dgm:prSet/>
      <dgm:spPr/>
      <dgm:t>
        <a:bodyPr/>
        <a:lstStyle/>
        <a:p>
          <a:endParaRPr lang="en-US"/>
        </a:p>
      </dgm:t>
    </dgm:pt>
    <dgm:pt modelId="{E4339995-2DF9-4A35-8981-70BF84E12788}">
      <dgm:prSet/>
      <dgm:spPr/>
      <dgm:t>
        <a:bodyPr/>
        <a:lstStyle/>
        <a:p>
          <a:endParaRPr lang="en-US" dirty="0"/>
        </a:p>
      </dgm:t>
    </dgm:pt>
    <dgm:pt modelId="{B9F9901D-FC2F-4034-AC06-A4F7FD0F270F}" type="parTrans" cxnId="{36D2F1AA-2F6C-4634-AD9F-66D77A29D6F8}">
      <dgm:prSet/>
      <dgm:spPr/>
      <dgm:t>
        <a:bodyPr/>
        <a:lstStyle/>
        <a:p>
          <a:endParaRPr lang="en-US"/>
        </a:p>
      </dgm:t>
    </dgm:pt>
    <dgm:pt modelId="{F61D297B-8E98-448A-8A6D-6EF7127016D4}" type="sibTrans" cxnId="{36D2F1AA-2F6C-4634-AD9F-66D77A29D6F8}">
      <dgm:prSet/>
      <dgm:spPr/>
      <dgm:t>
        <a:bodyPr/>
        <a:lstStyle/>
        <a:p>
          <a:endParaRPr lang="en-US"/>
        </a:p>
      </dgm:t>
    </dgm:pt>
    <dgm:pt modelId="{F50FB6FE-778C-4992-91E5-2F92A54DC610}">
      <dgm:prSet/>
      <dgm:spPr/>
      <dgm:t>
        <a:bodyPr/>
        <a:lstStyle/>
        <a:p>
          <a:endParaRPr lang="en-US" dirty="0"/>
        </a:p>
      </dgm:t>
    </dgm:pt>
    <dgm:pt modelId="{4A82F31F-1075-404D-B3CA-ED286BCD22B5}" type="parTrans" cxnId="{A6F042AB-81F1-4445-879A-5CCCEE78F854}">
      <dgm:prSet/>
      <dgm:spPr/>
      <dgm:t>
        <a:bodyPr/>
        <a:lstStyle/>
        <a:p>
          <a:endParaRPr lang="en-US"/>
        </a:p>
      </dgm:t>
    </dgm:pt>
    <dgm:pt modelId="{62DC1A83-1D8E-442F-ACB3-31A998AC72C7}" type="sibTrans" cxnId="{A6F042AB-81F1-4445-879A-5CCCEE78F854}">
      <dgm:prSet/>
      <dgm:spPr/>
      <dgm:t>
        <a:bodyPr/>
        <a:lstStyle/>
        <a:p>
          <a:endParaRPr lang="en-US"/>
        </a:p>
      </dgm:t>
    </dgm:pt>
    <dgm:pt modelId="{E2726547-309D-41A5-9443-611F3A181A30}">
      <dgm:prSet/>
      <dgm:spPr/>
      <dgm:t>
        <a:bodyPr/>
        <a:lstStyle/>
        <a:p>
          <a:endParaRPr lang="en-US" dirty="0"/>
        </a:p>
      </dgm:t>
    </dgm:pt>
    <dgm:pt modelId="{8D91B08E-CD6D-4536-84C9-F4FB9BB71B2B}" type="parTrans" cxnId="{8C810412-8F30-4E27-B77F-5A1387E61264}">
      <dgm:prSet/>
      <dgm:spPr/>
      <dgm:t>
        <a:bodyPr/>
        <a:lstStyle/>
        <a:p>
          <a:endParaRPr lang="en-US"/>
        </a:p>
      </dgm:t>
    </dgm:pt>
    <dgm:pt modelId="{7B040F59-437C-4CAE-A700-09404F85D029}" type="sibTrans" cxnId="{8C810412-8F30-4E27-B77F-5A1387E61264}">
      <dgm:prSet/>
      <dgm:spPr/>
      <dgm:t>
        <a:bodyPr/>
        <a:lstStyle/>
        <a:p>
          <a:endParaRPr lang="en-US"/>
        </a:p>
      </dgm:t>
    </dgm:pt>
    <dgm:pt modelId="{C07FF208-E611-4271-BCBC-2AE4734CB293}">
      <dgm:prSet/>
      <dgm:spPr/>
      <dgm:t>
        <a:bodyPr/>
        <a:lstStyle/>
        <a:p>
          <a:endParaRPr lang="en-US" dirty="0"/>
        </a:p>
      </dgm:t>
    </dgm:pt>
    <dgm:pt modelId="{3F4C230A-E34E-4D5E-938D-9611900B7933}" type="parTrans" cxnId="{32229685-84D5-4BF4-A757-52F086620CFC}">
      <dgm:prSet/>
      <dgm:spPr/>
      <dgm:t>
        <a:bodyPr/>
        <a:lstStyle/>
        <a:p>
          <a:endParaRPr lang="en-US"/>
        </a:p>
      </dgm:t>
    </dgm:pt>
    <dgm:pt modelId="{F53749CD-C1C7-469E-A4D9-63ADD93407C3}" type="sibTrans" cxnId="{32229685-84D5-4BF4-A757-52F086620CFC}">
      <dgm:prSet/>
      <dgm:spPr/>
      <dgm:t>
        <a:bodyPr/>
        <a:lstStyle/>
        <a:p>
          <a:endParaRPr lang="en-US"/>
        </a:p>
      </dgm:t>
    </dgm:pt>
    <dgm:pt modelId="{D432934A-C38B-45EC-9EDF-07AC9B986ADA}">
      <dgm:prSet/>
      <dgm:spPr/>
      <dgm:t>
        <a:bodyPr/>
        <a:lstStyle/>
        <a:p>
          <a:endParaRPr lang="en-US" dirty="0"/>
        </a:p>
      </dgm:t>
    </dgm:pt>
    <dgm:pt modelId="{07303268-CF94-4B1F-BFC7-3084F5EEEDF8}" type="parTrans" cxnId="{6495831B-3467-417E-8163-1615A7DCAD98}">
      <dgm:prSet/>
      <dgm:spPr/>
      <dgm:t>
        <a:bodyPr/>
        <a:lstStyle/>
        <a:p>
          <a:endParaRPr lang="en-US"/>
        </a:p>
      </dgm:t>
    </dgm:pt>
    <dgm:pt modelId="{B7BA3E18-5C40-40BA-8FBF-9F017AECC0C2}" type="sibTrans" cxnId="{6495831B-3467-417E-8163-1615A7DCAD98}">
      <dgm:prSet/>
      <dgm:spPr/>
      <dgm:t>
        <a:bodyPr/>
        <a:lstStyle/>
        <a:p>
          <a:endParaRPr lang="en-US"/>
        </a:p>
      </dgm:t>
    </dgm:pt>
    <dgm:pt modelId="{0A443B90-8CAA-461F-B09F-F9D3DE5B9116}">
      <dgm:prSet/>
      <dgm:spPr/>
      <dgm:t>
        <a:bodyPr/>
        <a:lstStyle/>
        <a:p>
          <a:endParaRPr lang="en-US" dirty="0"/>
        </a:p>
      </dgm:t>
    </dgm:pt>
    <dgm:pt modelId="{18DD391B-DFF2-447C-B100-4F2AB8C316BB}" type="parTrans" cxnId="{4543AF03-BAE7-4B1E-B796-59145ED5EFDB}">
      <dgm:prSet/>
      <dgm:spPr/>
      <dgm:t>
        <a:bodyPr/>
        <a:lstStyle/>
        <a:p>
          <a:endParaRPr lang="en-US"/>
        </a:p>
      </dgm:t>
    </dgm:pt>
    <dgm:pt modelId="{57E39F98-57EC-48CF-8DA9-68CD5EACEC68}" type="sibTrans" cxnId="{4543AF03-BAE7-4B1E-B796-59145ED5EFDB}">
      <dgm:prSet/>
      <dgm:spPr/>
      <dgm:t>
        <a:bodyPr/>
        <a:lstStyle/>
        <a:p>
          <a:endParaRPr lang="en-US"/>
        </a:p>
      </dgm:t>
    </dgm:pt>
    <dgm:pt modelId="{76B1B47E-0671-4BED-8E61-73149F816FB8}">
      <dgm:prSet/>
      <dgm:spPr/>
      <dgm:t>
        <a:bodyPr/>
        <a:lstStyle/>
        <a:p>
          <a:endParaRPr lang="en-US" dirty="0"/>
        </a:p>
      </dgm:t>
    </dgm:pt>
    <dgm:pt modelId="{57839D86-2AF6-4738-A498-A5D34BECD3FF}" type="parTrans" cxnId="{A6DEBB0C-304C-42B6-998A-A75185B29B47}">
      <dgm:prSet/>
      <dgm:spPr/>
      <dgm:t>
        <a:bodyPr/>
        <a:lstStyle/>
        <a:p>
          <a:endParaRPr lang="en-US"/>
        </a:p>
      </dgm:t>
    </dgm:pt>
    <dgm:pt modelId="{D1ED92F6-EABC-41C9-A794-95F6199FF38E}" type="sibTrans" cxnId="{A6DEBB0C-304C-42B6-998A-A75185B29B47}">
      <dgm:prSet/>
      <dgm:spPr/>
      <dgm:t>
        <a:bodyPr/>
        <a:lstStyle/>
        <a:p>
          <a:endParaRPr lang="en-US"/>
        </a:p>
      </dgm:t>
    </dgm:pt>
    <dgm:pt modelId="{369264EC-8E4D-402A-80A4-6FC7CBD20D4C}">
      <dgm:prSet/>
      <dgm:spPr/>
      <dgm:t>
        <a:bodyPr/>
        <a:lstStyle/>
        <a:p>
          <a:endParaRPr lang="en-US" dirty="0"/>
        </a:p>
      </dgm:t>
    </dgm:pt>
    <dgm:pt modelId="{3C343E2C-0B47-418E-8762-E895CCD41372}" type="parTrans" cxnId="{441DACF3-AE34-49AD-B7DB-F17B1C5C3E07}">
      <dgm:prSet/>
      <dgm:spPr/>
      <dgm:t>
        <a:bodyPr/>
        <a:lstStyle/>
        <a:p>
          <a:endParaRPr lang="en-US"/>
        </a:p>
      </dgm:t>
    </dgm:pt>
    <dgm:pt modelId="{03918A9E-0ACA-4BC5-AAFD-1647EB9E159F}" type="sibTrans" cxnId="{441DACF3-AE34-49AD-B7DB-F17B1C5C3E07}">
      <dgm:prSet/>
      <dgm:spPr/>
      <dgm:t>
        <a:bodyPr/>
        <a:lstStyle/>
        <a:p>
          <a:endParaRPr lang="en-US"/>
        </a:p>
      </dgm:t>
    </dgm:pt>
    <dgm:pt modelId="{2B81759D-C8FD-4B2E-A980-02F17913ABEF}">
      <dgm:prSet/>
      <dgm:spPr/>
      <dgm:t>
        <a:bodyPr/>
        <a:lstStyle/>
        <a:p>
          <a:endParaRPr lang="en-US" dirty="0"/>
        </a:p>
      </dgm:t>
    </dgm:pt>
    <dgm:pt modelId="{A82990F8-B690-441E-9626-D71D420F602E}" type="parTrans" cxnId="{9FD944B7-17EF-432A-A598-6C81352B72D2}">
      <dgm:prSet/>
      <dgm:spPr/>
      <dgm:t>
        <a:bodyPr/>
        <a:lstStyle/>
        <a:p>
          <a:endParaRPr lang="en-US"/>
        </a:p>
      </dgm:t>
    </dgm:pt>
    <dgm:pt modelId="{02BDF52E-3B15-40AC-A34F-6A838E46AA60}" type="sibTrans" cxnId="{9FD944B7-17EF-432A-A598-6C81352B72D2}">
      <dgm:prSet/>
      <dgm:spPr/>
      <dgm:t>
        <a:bodyPr/>
        <a:lstStyle/>
        <a:p>
          <a:endParaRPr lang="en-US"/>
        </a:p>
      </dgm:t>
    </dgm:pt>
    <dgm:pt modelId="{70FFC5C5-3DA8-4402-84E0-D64E0277636C}">
      <dgm:prSet/>
      <dgm:spPr/>
      <dgm:t>
        <a:bodyPr/>
        <a:lstStyle/>
        <a:p>
          <a:endParaRPr lang="en-US" dirty="0"/>
        </a:p>
      </dgm:t>
    </dgm:pt>
    <dgm:pt modelId="{CA870A64-768E-40B3-9961-048C04FDBCCC}" type="parTrans" cxnId="{11956D61-6A05-49FC-950F-D91C0051879F}">
      <dgm:prSet/>
      <dgm:spPr/>
      <dgm:t>
        <a:bodyPr/>
        <a:lstStyle/>
        <a:p>
          <a:endParaRPr lang="en-US"/>
        </a:p>
      </dgm:t>
    </dgm:pt>
    <dgm:pt modelId="{6D708512-2405-4D31-A9D9-910B32A1910D}" type="sibTrans" cxnId="{11956D61-6A05-49FC-950F-D91C0051879F}">
      <dgm:prSet/>
      <dgm:spPr/>
      <dgm:t>
        <a:bodyPr/>
        <a:lstStyle/>
        <a:p>
          <a:endParaRPr lang="en-US"/>
        </a:p>
      </dgm:t>
    </dgm:pt>
    <dgm:pt modelId="{D4B310B2-BD42-4FF8-8D63-3EDEECC02FD4}">
      <dgm:prSet/>
      <dgm:spPr/>
      <dgm:t>
        <a:bodyPr/>
        <a:lstStyle/>
        <a:p>
          <a:endParaRPr lang="en-US" dirty="0"/>
        </a:p>
      </dgm:t>
    </dgm:pt>
    <dgm:pt modelId="{BB8CA819-1ABD-4649-B50B-CE36578A20FA}" type="parTrans" cxnId="{0B44BB3B-D154-45E8-8E5E-E3CF22D99F9E}">
      <dgm:prSet/>
      <dgm:spPr/>
      <dgm:t>
        <a:bodyPr/>
        <a:lstStyle/>
        <a:p>
          <a:endParaRPr lang="en-US"/>
        </a:p>
      </dgm:t>
    </dgm:pt>
    <dgm:pt modelId="{016EBE1D-0EF3-4AB2-A4F4-DC062BC99259}" type="sibTrans" cxnId="{0B44BB3B-D154-45E8-8E5E-E3CF22D99F9E}">
      <dgm:prSet/>
      <dgm:spPr/>
      <dgm:t>
        <a:bodyPr/>
        <a:lstStyle/>
        <a:p>
          <a:endParaRPr lang="en-US"/>
        </a:p>
      </dgm:t>
    </dgm:pt>
    <dgm:pt modelId="{40B5BB04-2E90-4CD3-8B61-92ACBB2C6845}">
      <dgm:prSet/>
      <dgm:spPr/>
      <dgm:t>
        <a:bodyPr/>
        <a:lstStyle/>
        <a:p>
          <a:endParaRPr lang="en-US" dirty="0"/>
        </a:p>
      </dgm:t>
    </dgm:pt>
    <dgm:pt modelId="{5D121502-49FE-4D3F-BBAA-70CE3A304559}" type="parTrans" cxnId="{560D778B-FF03-4AD6-9310-B02C13699FC0}">
      <dgm:prSet/>
      <dgm:spPr/>
      <dgm:t>
        <a:bodyPr/>
        <a:lstStyle/>
        <a:p>
          <a:endParaRPr lang="en-US"/>
        </a:p>
      </dgm:t>
    </dgm:pt>
    <dgm:pt modelId="{276CFB13-F3F5-4A58-8A9E-C246410EC18B}" type="sibTrans" cxnId="{560D778B-FF03-4AD6-9310-B02C13699FC0}">
      <dgm:prSet/>
      <dgm:spPr/>
      <dgm:t>
        <a:bodyPr/>
        <a:lstStyle/>
        <a:p>
          <a:endParaRPr lang="en-US"/>
        </a:p>
      </dgm:t>
    </dgm:pt>
    <dgm:pt modelId="{55E93AA0-1FD8-4B5E-9F99-A406A5139BC4}">
      <dgm:prSet/>
      <dgm:spPr/>
      <dgm:t>
        <a:bodyPr/>
        <a:lstStyle/>
        <a:p>
          <a:endParaRPr lang="en-US" dirty="0"/>
        </a:p>
      </dgm:t>
    </dgm:pt>
    <dgm:pt modelId="{63DD1756-1584-46D2-B232-F6B94AEEEAAF}" type="parTrans" cxnId="{3AE9A020-40BC-4EFB-BB7E-6CB31C348C8B}">
      <dgm:prSet/>
      <dgm:spPr/>
      <dgm:t>
        <a:bodyPr/>
        <a:lstStyle/>
        <a:p>
          <a:endParaRPr lang="en-US"/>
        </a:p>
      </dgm:t>
    </dgm:pt>
    <dgm:pt modelId="{3F8C62E5-20FC-49D2-A545-550F00E11A31}" type="sibTrans" cxnId="{3AE9A020-40BC-4EFB-BB7E-6CB31C348C8B}">
      <dgm:prSet/>
      <dgm:spPr/>
      <dgm:t>
        <a:bodyPr/>
        <a:lstStyle/>
        <a:p>
          <a:endParaRPr lang="en-US"/>
        </a:p>
      </dgm:t>
    </dgm:pt>
    <dgm:pt modelId="{2D207842-DDBB-49E9-8CDD-EADF8B0EEBBE}">
      <dgm:prSet/>
      <dgm:spPr/>
      <dgm:t>
        <a:bodyPr/>
        <a:lstStyle/>
        <a:p>
          <a:endParaRPr lang="en-US" dirty="0"/>
        </a:p>
      </dgm:t>
    </dgm:pt>
    <dgm:pt modelId="{B316AD04-C4DC-4720-A85B-61FEFE5CCB08}" type="parTrans" cxnId="{EEBAE013-6CF0-46C5-A143-A61590E3F593}">
      <dgm:prSet/>
      <dgm:spPr/>
      <dgm:t>
        <a:bodyPr/>
        <a:lstStyle/>
        <a:p>
          <a:endParaRPr lang="en-US"/>
        </a:p>
      </dgm:t>
    </dgm:pt>
    <dgm:pt modelId="{4A448F4C-737F-42AC-9EB5-4E46ABD6D0D1}" type="sibTrans" cxnId="{EEBAE013-6CF0-46C5-A143-A61590E3F593}">
      <dgm:prSet/>
      <dgm:spPr/>
      <dgm:t>
        <a:bodyPr/>
        <a:lstStyle/>
        <a:p>
          <a:endParaRPr lang="en-US"/>
        </a:p>
      </dgm:t>
    </dgm:pt>
    <dgm:pt modelId="{92ED5882-062A-49DD-9D97-5054E9975403}">
      <dgm:prSet/>
      <dgm:spPr/>
      <dgm:t>
        <a:bodyPr/>
        <a:lstStyle/>
        <a:p>
          <a:endParaRPr lang="en-US" dirty="0"/>
        </a:p>
      </dgm:t>
    </dgm:pt>
    <dgm:pt modelId="{5F04A9D4-3578-43D3-8EB7-8402FFBA8F84}" type="parTrans" cxnId="{FAB0FDF8-B912-4EC9-B377-147C099F05C2}">
      <dgm:prSet/>
      <dgm:spPr/>
      <dgm:t>
        <a:bodyPr/>
        <a:lstStyle/>
        <a:p>
          <a:endParaRPr lang="en-US"/>
        </a:p>
      </dgm:t>
    </dgm:pt>
    <dgm:pt modelId="{D223C232-C2E0-4D82-9DFF-80D4660F59C5}" type="sibTrans" cxnId="{FAB0FDF8-B912-4EC9-B377-147C099F05C2}">
      <dgm:prSet/>
      <dgm:spPr/>
      <dgm:t>
        <a:bodyPr/>
        <a:lstStyle/>
        <a:p>
          <a:endParaRPr lang="en-US"/>
        </a:p>
      </dgm:t>
    </dgm:pt>
    <dgm:pt modelId="{04A4E42B-1053-4761-A4A3-69FEC0F6C557}">
      <dgm:prSet/>
      <dgm:spPr/>
      <dgm:t>
        <a:bodyPr/>
        <a:lstStyle/>
        <a:p>
          <a:endParaRPr lang="en-US" dirty="0"/>
        </a:p>
      </dgm:t>
    </dgm:pt>
    <dgm:pt modelId="{30D3920B-BF8B-4730-B0C1-05D00A066AC4}" type="parTrans" cxnId="{3B1FB28C-79C8-45C1-9AAE-7B54B38C9580}">
      <dgm:prSet/>
      <dgm:spPr/>
      <dgm:t>
        <a:bodyPr/>
        <a:lstStyle/>
        <a:p>
          <a:endParaRPr lang="en-US"/>
        </a:p>
      </dgm:t>
    </dgm:pt>
    <dgm:pt modelId="{1716A28D-8CE4-47AB-8FAC-A2B1EA9ACF20}" type="sibTrans" cxnId="{3B1FB28C-79C8-45C1-9AAE-7B54B38C9580}">
      <dgm:prSet/>
      <dgm:spPr/>
      <dgm:t>
        <a:bodyPr/>
        <a:lstStyle/>
        <a:p>
          <a:endParaRPr lang="en-US"/>
        </a:p>
      </dgm:t>
    </dgm:pt>
    <dgm:pt modelId="{51A7DDBD-CBDC-41F5-9B69-CD2684E5455D}">
      <dgm:prSet/>
      <dgm:spPr/>
      <dgm:t>
        <a:bodyPr/>
        <a:lstStyle/>
        <a:p>
          <a:endParaRPr lang="en-US" dirty="0"/>
        </a:p>
      </dgm:t>
    </dgm:pt>
    <dgm:pt modelId="{737B3107-F5C5-4B71-B90D-88F7299CBCA7}" type="parTrans" cxnId="{925907CD-C61F-4910-8CBB-BE05149E1F14}">
      <dgm:prSet/>
      <dgm:spPr/>
      <dgm:t>
        <a:bodyPr/>
        <a:lstStyle/>
        <a:p>
          <a:endParaRPr lang="en-US"/>
        </a:p>
      </dgm:t>
    </dgm:pt>
    <dgm:pt modelId="{A9AFE341-D173-4418-A22C-3544CAEE85C4}" type="sibTrans" cxnId="{925907CD-C61F-4910-8CBB-BE05149E1F14}">
      <dgm:prSet/>
      <dgm:spPr/>
      <dgm:t>
        <a:bodyPr/>
        <a:lstStyle/>
        <a:p>
          <a:endParaRPr lang="en-US"/>
        </a:p>
      </dgm:t>
    </dgm:pt>
    <dgm:pt modelId="{AEA6A424-2DE7-4E8E-8503-D54A25EB1CED}">
      <dgm:prSet/>
      <dgm:spPr/>
      <dgm:t>
        <a:bodyPr/>
        <a:lstStyle/>
        <a:p>
          <a:endParaRPr lang="en-US" dirty="0"/>
        </a:p>
      </dgm:t>
    </dgm:pt>
    <dgm:pt modelId="{C279725E-3926-4354-8A6D-5922DA15AE58}" type="parTrans" cxnId="{0CF4D20C-34F8-4439-88B1-1A8AC51AFC1F}">
      <dgm:prSet/>
      <dgm:spPr/>
      <dgm:t>
        <a:bodyPr/>
        <a:lstStyle/>
        <a:p>
          <a:endParaRPr lang="en-US"/>
        </a:p>
      </dgm:t>
    </dgm:pt>
    <dgm:pt modelId="{3BC0CD43-E1C6-4E21-B77C-887672207D6A}" type="sibTrans" cxnId="{0CF4D20C-34F8-4439-88B1-1A8AC51AFC1F}">
      <dgm:prSet/>
      <dgm:spPr/>
      <dgm:t>
        <a:bodyPr/>
        <a:lstStyle/>
        <a:p>
          <a:endParaRPr lang="en-US"/>
        </a:p>
      </dgm:t>
    </dgm:pt>
    <dgm:pt modelId="{01BDDD4C-70E3-423D-B8B0-4817306D7633}">
      <dgm:prSet/>
      <dgm:spPr/>
      <dgm:t>
        <a:bodyPr/>
        <a:lstStyle/>
        <a:p>
          <a:endParaRPr lang="en-US" dirty="0"/>
        </a:p>
      </dgm:t>
    </dgm:pt>
    <dgm:pt modelId="{5B1B618B-35F0-47CB-A365-7CF1412BEC93}" type="parTrans" cxnId="{A32EB9C1-9942-4493-AEC7-F3CE7B8B4667}">
      <dgm:prSet/>
      <dgm:spPr/>
      <dgm:t>
        <a:bodyPr/>
        <a:lstStyle/>
        <a:p>
          <a:endParaRPr lang="en-US"/>
        </a:p>
      </dgm:t>
    </dgm:pt>
    <dgm:pt modelId="{E9C20AE4-59A8-4E98-BEA2-6864B441D2E4}" type="sibTrans" cxnId="{A32EB9C1-9942-4493-AEC7-F3CE7B8B4667}">
      <dgm:prSet/>
      <dgm:spPr/>
      <dgm:t>
        <a:bodyPr/>
        <a:lstStyle/>
        <a:p>
          <a:endParaRPr lang="en-US"/>
        </a:p>
      </dgm:t>
    </dgm:pt>
    <dgm:pt modelId="{1EEFEB45-C7EC-47BC-B12D-B300163B74A3}">
      <dgm:prSet/>
      <dgm:spPr/>
      <dgm:t>
        <a:bodyPr/>
        <a:lstStyle/>
        <a:p>
          <a:endParaRPr lang="en-US" dirty="0"/>
        </a:p>
      </dgm:t>
    </dgm:pt>
    <dgm:pt modelId="{BA4F45E9-D890-4F83-9F7F-05AEE6B45A3F}" type="parTrans" cxnId="{2152B036-0820-4411-8397-46587952E671}">
      <dgm:prSet/>
      <dgm:spPr/>
      <dgm:t>
        <a:bodyPr/>
        <a:lstStyle/>
        <a:p>
          <a:endParaRPr lang="en-US"/>
        </a:p>
      </dgm:t>
    </dgm:pt>
    <dgm:pt modelId="{BCF8EE05-4D00-4C4B-9E2C-F0CBA87D4168}" type="sibTrans" cxnId="{2152B036-0820-4411-8397-46587952E671}">
      <dgm:prSet/>
      <dgm:spPr/>
      <dgm:t>
        <a:bodyPr/>
        <a:lstStyle/>
        <a:p>
          <a:endParaRPr lang="en-US"/>
        </a:p>
      </dgm:t>
    </dgm:pt>
    <dgm:pt modelId="{8E39B44F-FA52-48D2-B708-15CC95FC2D08}">
      <dgm:prSet/>
      <dgm:spPr/>
      <dgm:t>
        <a:bodyPr/>
        <a:lstStyle/>
        <a:p>
          <a:endParaRPr lang="en-US" dirty="0"/>
        </a:p>
      </dgm:t>
    </dgm:pt>
    <dgm:pt modelId="{402FCAEF-E1CD-4924-9DA6-C8BFB668241C}" type="parTrans" cxnId="{6ACB4D8C-CEA1-4CB9-9EFF-F17A0B9FA291}">
      <dgm:prSet/>
      <dgm:spPr/>
      <dgm:t>
        <a:bodyPr/>
        <a:lstStyle/>
        <a:p>
          <a:endParaRPr lang="en-US"/>
        </a:p>
      </dgm:t>
    </dgm:pt>
    <dgm:pt modelId="{E19A4FB5-56FB-453F-8873-7BB0CB6D046B}" type="sibTrans" cxnId="{6ACB4D8C-CEA1-4CB9-9EFF-F17A0B9FA291}">
      <dgm:prSet/>
      <dgm:spPr/>
      <dgm:t>
        <a:bodyPr/>
        <a:lstStyle/>
        <a:p>
          <a:endParaRPr lang="en-US"/>
        </a:p>
      </dgm:t>
    </dgm:pt>
    <dgm:pt modelId="{F76C07FD-9B7B-4BC8-A007-BFAB24E4A3A5}">
      <dgm:prSet/>
      <dgm:spPr/>
      <dgm:t>
        <a:bodyPr/>
        <a:lstStyle/>
        <a:p>
          <a:endParaRPr lang="en-US" dirty="0"/>
        </a:p>
      </dgm:t>
    </dgm:pt>
    <dgm:pt modelId="{342136A8-7494-472D-872B-947D067D5B31}" type="parTrans" cxnId="{6F1DE374-902F-4CEF-98AB-74944FE6C5BE}">
      <dgm:prSet/>
      <dgm:spPr/>
      <dgm:t>
        <a:bodyPr/>
        <a:lstStyle/>
        <a:p>
          <a:endParaRPr lang="en-US"/>
        </a:p>
      </dgm:t>
    </dgm:pt>
    <dgm:pt modelId="{B697034F-01BC-4BEA-9D85-DBD277E54D5D}" type="sibTrans" cxnId="{6F1DE374-902F-4CEF-98AB-74944FE6C5BE}">
      <dgm:prSet/>
      <dgm:spPr/>
      <dgm:t>
        <a:bodyPr/>
        <a:lstStyle/>
        <a:p>
          <a:endParaRPr lang="en-US"/>
        </a:p>
      </dgm:t>
    </dgm:pt>
    <dgm:pt modelId="{114F4ABA-DC5F-4080-8105-2F08483FC9C7}">
      <dgm:prSet/>
      <dgm:spPr/>
      <dgm:t>
        <a:bodyPr/>
        <a:lstStyle/>
        <a:p>
          <a:endParaRPr lang="en-US" dirty="0"/>
        </a:p>
      </dgm:t>
    </dgm:pt>
    <dgm:pt modelId="{12A9EE9D-DF52-4577-BC67-433DEDB4E79B}" type="parTrans" cxnId="{CE83901D-1BB7-440A-843A-6EBFFF57A497}">
      <dgm:prSet/>
      <dgm:spPr/>
      <dgm:t>
        <a:bodyPr/>
        <a:lstStyle/>
        <a:p>
          <a:endParaRPr lang="en-US"/>
        </a:p>
      </dgm:t>
    </dgm:pt>
    <dgm:pt modelId="{45DD9D18-19F9-48D2-95E4-81600AA2F371}" type="sibTrans" cxnId="{CE83901D-1BB7-440A-843A-6EBFFF57A497}">
      <dgm:prSet/>
      <dgm:spPr/>
      <dgm:t>
        <a:bodyPr/>
        <a:lstStyle/>
        <a:p>
          <a:endParaRPr lang="en-US"/>
        </a:p>
      </dgm:t>
    </dgm:pt>
    <dgm:pt modelId="{7242346D-9C54-4222-A333-73270A61322B}">
      <dgm:prSet/>
      <dgm:spPr/>
      <dgm:t>
        <a:bodyPr/>
        <a:lstStyle/>
        <a:p>
          <a:endParaRPr lang="en-US" dirty="0"/>
        </a:p>
      </dgm:t>
    </dgm:pt>
    <dgm:pt modelId="{38322652-8B15-4111-81EF-DB90284E7671}" type="parTrans" cxnId="{159B9AD5-0537-45A6-8B0F-A47367DFF76F}">
      <dgm:prSet/>
      <dgm:spPr/>
      <dgm:t>
        <a:bodyPr/>
        <a:lstStyle/>
        <a:p>
          <a:endParaRPr lang="en-US"/>
        </a:p>
      </dgm:t>
    </dgm:pt>
    <dgm:pt modelId="{5EBC303B-660D-44E2-861F-CBD53CE9F86E}" type="sibTrans" cxnId="{159B9AD5-0537-45A6-8B0F-A47367DFF76F}">
      <dgm:prSet/>
      <dgm:spPr/>
      <dgm:t>
        <a:bodyPr/>
        <a:lstStyle/>
        <a:p>
          <a:endParaRPr lang="en-US"/>
        </a:p>
      </dgm:t>
    </dgm:pt>
    <dgm:pt modelId="{3EA7F607-26F1-4E06-82B2-5EE74371D4BD}">
      <dgm:prSet/>
      <dgm:spPr/>
      <dgm:t>
        <a:bodyPr/>
        <a:lstStyle/>
        <a:p>
          <a:endParaRPr lang="en-US" dirty="0"/>
        </a:p>
      </dgm:t>
    </dgm:pt>
    <dgm:pt modelId="{C59101A9-280E-4FA1-8800-C10EB92FCCD0}" type="parTrans" cxnId="{69CA016E-3DC7-4815-93DF-3277B4C713B2}">
      <dgm:prSet/>
      <dgm:spPr/>
      <dgm:t>
        <a:bodyPr/>
        <a:lstStyle/>
        <a:p>
          <a:endParaRPr lang="en-US"/>
        </a:p>
      </dgm:t>
    </dgm:pt>
    <dgm:pt modelId="{9F2D2E7F-0FB7-4BF3-BC36-33AEF243D94E}" type="sibTrans" cxnId="{69CA016E-3DC7-4815-93DF-3277B4C713B2}">
      <dgm:prSet/>
      <dgm:spPr/>
      <dgm:t>
        <a:bodyPr/>
        <a:lstStyle/>
        <a:p>
          <a:endParaRPr lang="en-US"/>
        </a:p>
      </dgm:t>
    </dgm:pt>
    <dgm:pt modelId="{15915897-1BFD-4051-B72D-C08BEE48314E}">
      <dgm:prSet/>
      <dgm:spPr/>
      <dgm:t>
        <a:bodyPr/>
        <a:lstStyle/>
        <a:p>
          <a:endParaRPr lang="en-US" dirty="0"/>
        </a:p>
      </dgm:t>
    </dgm:pt>
    <dgm:pt modelId="{8E0A5542-50BE-4A10-9751-32A4801FA418}" type="parTrans" cxnId="{8BE387C0-AB26-4746-96E6-3E676278DA8C}">
      <dgm:prSet/>
      <dgm:spPr/>
      <dgm:t>
        <a:bodyPr/>
        <a:lstStyle/>
        <a:p>
          <a:endParaRPr lang="en-US"/>
        </a:p>
      </dgm:t>
    </dgm:pt>
    <dgm:pt modelId="{39988B14-6AB2-4FF2-A707-2CA3C4C77A93}" type="sibTrans" cxnId="{8BE387C0-AB26-4746-96E6-3E676278DA8C}">
      <dgm:prSet/>
      <dgm:spPr/>
      <dgm:t>
        <a:bodyPr/>
        <a:lstStyle/>
        <a:p>
          <a:endParaRPr lang="en-US"/>
        </a:p>
      </dgm:t>
    </dgm:pt>
    <dgm:pt modelId="{49F13FEC-15EB-4C81-8CB5-F5A93519BC01}">
      <dgm:prSet/>
      <dgm:spPr/>
      <dgm:t>
        <a:bodyPr/>
        <a:lstStyle/>
        <a:p>
          <a:endParaRPr lang="en-US" dirty="0"/>
        </a:p>
      </dgm:t>
    </dgm:pt>
    <dgm:pt modelId="{F14DFA43-5C75-4A0E-A891-9FC3839B6993}" type="parTrans" cxnId="{2E0D9660-390B-4CD0-BD38-E0AB18F102F1}">
      <dgm:prSet/>
      <dgm:spPr/>
      <dgm:t>
        <a:bodyPr/>
        <a:lstStyle/>
        <a:p>
          <a:endParaRPr lang="en-US"/>
        </a:p>
      </dgm:t>
    </dgm:pt>
    <dgm:pt modelId="{0E009AF3-24C2-43C7-8591-3DF3904D8F2D}" type="sibTrans" cxnId="{2E0D9660-390B-4CD0-BD38-E0AB18F102F1}">
      <dgm:prSet/>
      <dgm:spPr/>
      <dgm:t>
        <a:bodyPr/>
        <a:lstStyle/>
        <a:p>
          <a:endParaRPr lang="en-US"/>
        </a:p>
      </dgm:t>
    </dgm:pt>
    <dgm:pt modelId="{994D6288-B117-4E12-A912-420349B9F9D3}">
      <dgm:prSet/>
      <dgm:spPr/>
      <dgm:t>
        <a:bodyPr/>
        <a:lstStyle/>
        <a:p>
          <a:endParaRPr lang="en-US" dirty="0"/>
        </a:p>
      </dgm:t>
    </dgm:pt>
    <dgm:pt modelId="{1381C60B-9454-4AA7-BC43-5D0493D47DF7}" type="parTrans" cxnId="{43442C38-0DB9-4636-BA3E-ED8FD368E21A}">
      <dgm:prSet/>
      <dgm:spPr/>
      <dgm:t>
        <a:bodyPr/>
        <a:lstStyle/>
        <a:p>
          <a:endParaRPr lang="en-US"/>
        </a:p>
      </dgm:t>
    </dgm:pt>
    <dgm:pt modelId="{F2E187A7-6664-4863-AF24-674E5B1E5019}" type="sibTrans" cxnId="{43442C38-0DB9-4636-BA3E-ED8FD368E21A}">
      <dgm:prSet/>
      <dgm:spPr/>
      <dgm:t>
        <a:bodyPr/>
        <a:lstStyle/>
        <a:p>
          <a:endParaRPr lang="en-US"/>
        </a:p>
      </dgm:t>
    </dgm:pt>
    <dgm:pt modelId="{E1877936-27A0-484B-8913-DACD43E9A996}">
      <dgm:prSet/>
      <dgm:spPr/>
      <dgm:t>
        <a:bodyPr/>
        <a:lstStyle/>
        <a:p>
          <a:endParaRPr lang="en-US" dirty="0"/>
        </a:p>
      </dgm:t>
    </dgm:pt>
    <dgm:pt modelId="{A41A2C2C-76BF-4C40-A2C6-2F8003C25BA3}" type="parTrans" cxnId="{D59CCAC7-9F44-422C-BA21-3214F65E874A}">
      <dgm:prSet/>
      <dgm:spPr/>
      <dgm:t>
        <a:bodyPr/>
        <a:lstStyle/>
        <a:p>
          <a:endParaRPr lang="en-US"/>
        </a:p>
      </dgm:t>
    </dgm:pt>
    <dgm:pt modelId="{9B36F65B-36B6-4C7D-BCF4-D10E75514A32}" type="sibTrans" cxnId="{D59CCAC7-9F44-422C-BA21-3214F65E874A}">
      <dgm:prSet/>
      <dgm:spPr/>
      <dgm:t>
        <a:bodyPr/>
        <a:lstStyle/>
        <a:p>
          <a:endParaRPr lang="en-US"/>
        </a:p>
      </dgm:t>
    </dgm:pt>
    <dgm:pt modelId="{A531063E-D6F5-45F5-AE86-2CA4D0348462}">
      <dgm:prSet/>
      <dgm:spPr/>
      <dgm:t>
        <a:bodyPr/>
        <a:lstStyle/>
        <a:p>
          <a:endParaRPr lang="en-US" dirty="0"/>
        </a:p>
      </dgm:t>
    </dgm:pt>
    <dgm:pt modelId="{2A6B104E-E393-4813-9ACE-E80697A1D747}" type="parTrans" cxnId="{D2691B51-844B-4856-B980-3C2CDF49E575}">
      <dgm:prSet/>
      <dgm:spPr/>
      <dgm:t>
        <a:bodyPr/>
        <a:lstStyle/>
        <a:p>
          <a:endParaRPr lang="en-US"/>
        </a:p>
      </dgm:t>
    </dgm:pt>
    <dgm:pt modelId="{CD40508D-6B31-42D5-B9F5-2989A18228C9}" type="sibTrans" cxnId="{D2691B51-844B-4856-B980-3C2CDF49E575}">
      <dgm:prSet/>
      <dgm:spPr/>
      <dgm:t>
        <a:bodyPr/>
        <a:lstStyle/>
        <a:p>
          <a:endParaRPr lang="en-US"/>
        </a:p>
      </dgm:t>
    </dgm:pt>
    <dgm:pt modelId="{2EF8AB30-65E1-4C31-9129-85671F7B8422}">
      <dgm:prSet/>
      <dgm:spPr/>
      <dgm:t>
        <a:bodyPr/>
        <a:lstStyle/>
        <a:p>
          <a:endParaRPr lang="en-US" dirty="0"/>
        </a:p>
      </dgm:t>
    </dgm:pt>
    <dgm:pt modelId="{281F9EEE-04C9-4547-B6C6-AFFC4EFA0EE4}" type="parTrans" cxnId="{13FDF8D4-CD14-428C-A871-9BC61CA8CC43}">
      <dgm:prSet/>
      <dgm:spPr/>
      <dgm:t>
        <a:bodyPr/>
        <a:lstStyle/>
        <a:p>
          <a:endParaRPr lang="en-US"/>
        </a:p>
      </dgm:t>
    </dgm:pt>
    <dgm:pt modelId="{28A7B5F0-B3D4-4176-A478-14C67DD2D133}" type="sibTrans" cxnId="{13FDF8D4-CD14-428C-A871-9BC61CA8CC43}">
      <dgm:prSet/>
      <dgm:spPr/>
      <dgm:t>
        <a:bodyPr/>
        <a:lstStyle/>
        <a:p>
          <a:endParaRPr lang="en-US"/>
        </a:p>
      </dgm:t>
    </dgm:pt>
    <dgm:pt modelId="{D5BA5592-C16A-4CC5-A311-F098AFF70B8D}">
      <dgm:prSet/>
      <dgm:spPr/>
      <dgm:t>
        <a:bodyPr/>
        <a:lstStyle/>
        <a:p>
          <a:endParaRPr lang="en-US" dirty="0"/>
        </a:p>
      </dgm:t>
    </dgm:pt>
    <dgm:pt modelId="{11D59F6C-416F-4ADB-AFE3-CA3AEE1A5AAA}" type="parTrans" cxnId="{D98E6A94-CE77-44E5-A74F-9D21A6C6AFBA}">
      <dgm:prSet/>
      <dgm:spPr/>
      <dgm:t>
        <a:bodyPr/>
        <a:lstStyle/>
        <a:p>
          <a:endParaRPr lang="en-US"/>
        </a:p>
      </dgm:t>
    </dgm:pt>
    <dgm:pt modelId="{8C7F28C7-3D81-49E8-8B71-FC1B6F9622F7}" type="sibTrans" cxnId="{D98E6A94-CE77-44E5-A74F-9D21A6C6AFBA}">
      <dgm:prSet/>
      <dgm:spPr/>
      <dgm:t>
        <a:bodyPr/>
        <a:lstStyle/>
        <a:p>
          <a:endParaRPr lang="en-US"/>
        </a:p>
      </dgm:t>
    </dgm:pt>
    <dgm:pt modelId="{7D48B7A2-3C15-4F7D-9821-5154E498E397}">
      <dgm:prSet/>
      <dgm:spPr/>
      <dgm:t>
        <a:bodyPr/>
        <a:lstStyle/>
        <a:p>
          <a:endParaRPr lang="en-US" dirty="0"/>
        </a:p>
      </dgm:t>
    </dgm:pt>
    <dgm:pt modelId="{531DE33C-2BB2-4BDD-8B1B-7651D7308574}" type="parTrans" cxnId="{35E62F63-8635-4CE4-8534-1C939E0896AA}">
      <dgm:prSet/>
      <dgm:spPr/>
      <dgm:t>
        <a:bodyPr/>
        <a:lstStyle/>
        <a:p>
          <a:endParaRPr lang="en-US"/>
        </a:p>
      </dgm:t>
    </dgm:pt>
    <dgm:pt modelId="{0860C118-8185-4ABF-99C6-B1D5D4CA0ABA}" type="sibTrans" cxnId="{35E62F63-8635-4CE4-8534-1C939E0896AA}">
      <dgm:prSet/>
      <dgm:spPr/>
      <dgm:t>
        <a:bodyPr/>
        <a:lstStyle/>
        <a:p>
          <a:endParaRPr lang="en-US"/>
        </a:p>
      </dgm:t>
    </dgm:pt>
    <dgm:pt modelId="{222B9D1B-5EF6-40C6-B46B-4E2B6F3BC298}">
      <dgm:prSet/>
      <dgm:spPr/>
      <dgm:t>
        <a:bodyPr/>
        <a:lstStyle/>
        <a:p>
          <a:endParaRPr lang="en-US" dirty="0"/>
        </a:p>
      </dgm:t>
    </dgm:pt>
    <dgm:pt modelId="{540F446B-1A18-4C45-9C2A-A15800913C3D}" type="parTrans" cxnId="{E3FA5AD3-1FC0-404F-A5A6-B32BA362DD37}">
      <dgm:prSet/>
      <dgm:spPr/>
      <dgm:t>
        <a:bodyPr/>
        <a:lstStyle/>
        <a:p>
          <a:endParaRPr lang="en-US"/>
        </a:p>
      </dgm:t>
    </dgm:pt>
    <dgm:pt modelId="{06392C3C-0E48-425F-9B5D-329D2F39C194}" type="sibTrans" cxnId="{E3FA5AD3-1FC0-404F-A5A6-B32BA362DD37}">
      <dgm:prSet/>
      <dgm:spPr/>
      <dgm:t>
        <a:bodyPr/>
        <a:lstStyle/>
        <a:p>
          <a:endParaRPr lang="en-US"/>
        </a:p>
      </dgm:t>
    </dgm:pt>
    <dgm:pt modelId="{E51810BC-B42C-42A3-8F22-983A2983EF72}">
      <dgm:prSet/>
      <dgm:spPr/>
      <dgm:t>
        <a:bodyPr/>
        <a:lstStyle/>
        <a:p>
          <a:endParaRPr lang="en-US" dirty="0"/>
        </a:p>
      </dgm:t>
    </dgm:pt>
    <dgm:pt modelId="{78A4FFF3-8EDE-4BDE-8D24-558E6DCBDB51}" type="parTrans" cxnId="{F0E18EC8-82A6-4118-9CB2-EA69CCE75B8A}">
      <dgm:prSet/>
      <dgm:spPr/>
      <dgm:t>
        <a:bodyPr/>
        <a:lstStyle/>
        <a:p>
          <a:endParaRPr lang="en-US"/>
        </a:p>
      </dgm:t>
    </dgm:pt>
    <dgm:pt modelId="{9D1A7099-B87D-46DD-A68C-3C4C36491F35}" type="sibTrans" cxnId="{F0E18EC8-82A6-4118-9CB2-EA69CCE75B8A}">
      <dgm:prSet/>
      <dgm:spPr/>
      <dgm:t>
        <a:bodyPr/>
        <a:lstStyle/>
        <a:p>
          <a:endParaRPr lang="en-US"/>
        </a:p>
      </dgm:t>
    </dgm:pt>
    <dgm:pt modelId="{A92851AF-49B8-4FBD-9644-D4C015DDD745}">
      <dgm:prSet/>
      <dgm:spPr/>
      <dgm:t>
        <a:bodyPr/>
        <a:lstStyle/>
        <a:p>
          <a:endParaRPr lang="en-US" dirty="0"/>
        </a:p>
      </dgm:t>
    </dgm:pt>
    <dgm:pt modelId="{070C05D7-E634-4E76-B21F-FC7697D35263}" type="parTrans" cxnId="{84B88E88-C16C-4930-92F6-88EE663DADE3}">
      <dgm:prSet/>
      <dgm:spPr/>
      <dgm:t>
        <a:bodyPr/>
        <a:lstStyle/>
        <a:p>
          <a:endParaRPr lang="en-US"/>
        </a:p>
      </dgm:t>
    </dgm:pt>
    <dgm:pt modelId="{60F5E560-B5F5-4C41-AC2D-F1D8E321B221}" type="sibTrans" cxnId="{84B88E88-C16C-4930-92F6-88EE663DADE3}">
      <dgm:prSet/>
      <dgm:spPr/>
      <dgm:t>
        <a:bodyPr/>
        <a:lstStyle/>
        <a:p>
          <a:endParaRPr lang="en-US"/>
        </a:p>
      </dgm:t>
    </dgm:pt>
    <dgm:pt modelId="{00299C06-A4EA-4CBB-BE28-AAB2F54440A9}">
      <dgm:prSet/>
      <dgm:spPr/>
      <dgm:t>
        <a:bodyPr/>
        <a:lstStyle/>
        <a:p>
          <a:endParaRPr lang="en-US" dirty="0"/>
        </a:p>
      </dgm:t>
    </dgm:pt>
    <dgm:pt modelId="{515982A0-F0F5-488F-80DE-AFE52F5EEA24}" type="parTrans" cxnId="{F243B24E-FD1B-456C-99E7-A58E43E2D218}">
      <dgm:prSet/>
      <dgm:spPr/>
      <dgm:t>
        <a:bodyPr/>
        <a:lstStyle/>
        <a:p>
          <a:endParaRPr lang="en-US"/>
        </a:p>
      </dgm:t>
    </dgm:pt>
    <dgm:pt modelId="{DE647D52-B54C-4BE9-BAF1-49E8B0B16A32}" type="sibTrans" cxnId="{F243B24E-FD1B-456C-99E7-A58E43E2D218}">
      <dgm:prSet/>
      <dgm:spPr/>
      <dgm:t>
        <a:bodyPr/>
        <a:lstStyle/>
        <a:p>
          <a:endParaRPr lang="en-US"/>
        </a:p>
      </dgm:t>
    </dgm:pt>
    <dgm:pt modelId="{7674C470-8E89-4053-9EB4-9CE11EB85348}">
      <dgm:prSet/>
      <dgm:spPr/>
      <dgm:t>
        <a:bodyPr/>
        <a:lstStyle/>
        <a:p>
          <a:endParaRPr lang="en-US" dirty="0"/>
        </a:p>
      </dgm:t>
    </dgm:pt>
    <dgm:pt modelId="{10B79DBD-8AB8-444C-BD67-660A3B505B2C}" type="parTrans" cxnId="{C77ADA16-F038-4043-A118-3C6D547AF761}">
      <dgm:prSet/>
      <dgm:spPr/>
      <dgm:t>
        <a:bodyPr/>
        <a:lstStyle/>
        <a:p>
          <a:endParaRPr lang="en-US"/>
        </a:p>
      </dgm:t>
    </dgm:pt>
    <dgm:pt modelId="{5B88670A-D177-4B44-ABF5-4C50267EFCE9}" type="sibTrans" cxnId="{C77ADA16-F038-4043-A118-3C6D547AF761}">
      <dgm:prSet/>
      <dgm:spPr/>
      <dgm:t>
        <a:bodyPr/>
        <a:lstStyle/>
        <a:p>
          <a:endParaRPr lang="en-US"/>
        </a:p>
      </dgm:t>
    </dgm:pt>
    <dgm:pt modelId="{0EFA8731-F606-42C3-BE79-B558B4546F38}">
      <dgm:prSet/>
      <dgm:spPr/>
      <dgm:t>
        <a:bodyPr/>
        <a:lstStyle/>
        <a:p>
          <a:endParaRPr lang="en-US" dirty="0"/>
        </a:p>
      </dgm:t>
    </dgm:pt>
    <dgm:pt modelId="{C222C751-E1C5-4498-A136-2C036878FDD8}" type="parTrans" cxnId="{80EC5C11-2E6E-44B2-92E6-0134FFA5C051}">
      <dgm:prSet/>
      <dgm:spPr/>
      <dgm:t>
        <a:bodyPr/>
        <a:lstStyle/>
        <a:p>
          <a:endParaRPr lang="en-US"/>
        </a:p>
      </dgm:t>
    </dgm:pt>
    <dgm:pt modelId="{B6A100BA-3B0B-4760-A7A1-E2AF02A88DC9}" type="sibTrans" cxnId="{80EC5C11-2E6E-44B2-92E6-0134FFA5C051}">
      <dgm:prSet/>
      <dgm:spPr/>
      <dgm:t>
        <a:bodyPr/>
        <a:lstStyle/>
        <a:p>
          <a:endParaRPr lang="en-US"/>
        </a:p>
      </dgm:t>
    </dgm:pt>
    <dgm:pt modelId="{72404D4A-9C94-4CC6-9F9A-2EFBDDE6AD23}">
      <dgm:prSet/>
      <dgm:spPr/>
      <dgm:t>
        <a:bodyPr/>
        <a:lstStyle/>
        <a:p>
          <a:endParaRPr lang="en-US" dirty="0"/>
        </a:p>
      </dgm:t>
    </dgm:pt>
    <dgm:pt modelId="{D961747E-8EDA-4C72-8F5F-DD1859977911}" type="parTrans" cxnId="{A931DBDD-1116-4AB6-B634-E48A3FC881B4}">
      <dgm:prSet/>
      <dgm:spPr/>
      <dgm:t>
        <a:bodyPr/>
        <a:lstStyle/>
        <a:p>
          <a:endParaRPr lang="en-US"/>
        </a:p>
      </dgm:t>
    </dgm:pt>
    <dgm:pt modelId="{5680A47D-9143-44DF-AC0C-C47BABE24B63}" type="sibTrans" cxnId="{A931DBDD-1116-4AB6-B634-E48A3FC881B4}">
      <dgm:prSet/>
      <dgm:spPr/>
      <dgm:t>
        <a:bodyPr/>
        <a:lstStyle/>
        <a:p>
          <a:endParaRPr lang="en-US"/>
        </a:p>
      </dgm:t>
    </dgm:pt>
    <dgm:pt modelId="{FD4760F2-311D-4B06-8FB3-757405643AB3}">
      <dgm:prSet/>
      <dgm:spPr/>
      <dgm:t>
        <a:bodyPr/>
        <a:lstStyle/>
        <a:p>
          <a:endParaRPr lang="en-US" dirty="0"/>
        </a:p>
      </dgm:t>
    </dgm:pt>
    <dgm:pt modelId="{B9BDE5ED-D4D8-40F5-92C2-ACB9C43A9E22}" type="parTrans" cxnId="{39D0F936-31D0-4AEF-994D-63CBE0A9C018}">
      <dgm:prSet/>
      <dgm:spPr/>
      <dgm:t>
        <a:bodyPr/>
        <a:lstStyle/>
        <a:p>
          <a:endParaRPr lang="en-US"/>
        </a:p>
      </dgm:t>
    </dgm:pt>
    <dgm:pt modelId="{3616E859-04F8-4950-84A3-D866F728E9FF}" type="sibTrans" cxnId="{39D0F936-31D0-4AEF-994D-63CBE0A9C018}">
      <dgm:prSet/>
      <dgm:spPr/>
      <dgm:t>
        <a:bodyPr/>
        <a:lstStyle/>
        <a:p>
          <a:endParaRPr lang="en-US"/>
        </a:p>
      </dgm:t>
    </dgm:pt>
    <dgm:pt modelId="{659B6416-6F0C-434B-BB3A-BD2BBCEE62BA}">
      <dgm:prSet/>
      <dgm:spPr/>
      <dgm:t>
        <a:bodyPr/>
        <a:lstStyle/>
        <a:p>
          <a:endParaRPr lang="en-US" dirty="0"/>
        </a:p>
      </dgm:t>
    </dgm:pt>
    <dgm:pt modelId="{4C5C4006-2508-4FD3-BD1C-2A32ADD686FF}" type="parTrans" cxnId="{B0A8638A-880B-4EB1-92CC-6AD33463A4B0}">
      <dgm:prSet/>
      <dgm:spPr/>
      <dgm:t>
        <a:bodyPr/>
        <a:lstStyle/>
        <a:p>
          <a:endParaRPr lang="en-US"/>
        </a:p>
      </dgm:t>
    </dgm:pt>
    <dgm:pt modelId="{D4BEFE11-0D54-41FE-8927-95D864D70DC4}" type="sibTrans" cxnId="{B0A8638A-880B-4EB1-92CC-6AD33463A4B0}">
      <dgm:prSet/>
      <dgm:spPr/>
      <dgm:t>
        <a:bodyPr/>
        <a:lstStyle/>
        <a:p>
          <a:endParaRPr lang="en-US"/>
        </a:p>
      </dgm:t>
    </dgm:pt>
    <dgm:pt modelId="{2458405E-8907-4AAA-BF70-668C3EE895B1}">
      <dgm:prSet/>
      <dgm:spPr/>
      <dgm:t>
        <a:bodyPr/>
        <a:lstStyle/>
        <a:p>
          <a:endParaRPr lang="en-US" dirty="0"/>
        </a:p>
      </dgm:t>
    </dgm:pt>
    <dgm:pt modelId="{F95FBC62-F478-4160-B8DC-674F186A64DF}" type="parTrans" cxnId="{FC0BEADF-595B-4A5B-9F4D-C8559B73D547}">
      <dgm:prSet/>
      <dgm:spPr/>
      <dgm:t>
        <a:bodyPr/>
        <a:lstStyle/>
        <a:p>
          <a:endParaRPr lang="en-US"/>
        </a:p>
      </dgm:t>
    </dgm:pt>
    <dgm:pt modelId="{5D75EC70-86CF-4F0B-8040-62874E1C6040}" type="sibTrans" cxnId="{FC0BEADF-595B-4A5B-9F4D-C8559B73D547}">
      <dgm:prSet/>
      <dgm:spPr/>
      <dgm:t>
        <a:bodyPr/>
        <a:lstStyle/>
        <a:p>
          <a:endParaRPr lang="en-US"/>
        </a:p>
      </dgm:t>
    </dgm:pt>
    <dgm:pt modelId="{69B04815-6D62-4169-AC2E-251946B27281}">
      <dgm:prSet/>
      <dgm:spPr/>
      <dgm:t>
        <a:bodyPr/>
        <a:lstStyle/>
        <a:p>
          <a:endParaRPr lang="en-US" dirty="0"/>
        </a:p>
      </dgm:t>
    </dgm:pt>
    <dgm:pt modelId="{42A4C781-3B54-4DA0-9071-652B8B978DBE}" type="parTrans" cxnId="{6757FF6A-053D-4DA9-A960-84A5D054DE5C}">
      <dgm:prSet/>
      <dgm:spPr/>
      <dgm:t>
        <a:bodyPr/>
        <a:lstStyle/>
        <a:p>
          <a:endParaRPr lang="en-US"/>
        </a:p>
      </dgm:t>
    </dgm:pt>
    <dgm:pt modelId="{52DADE03-17F6-4860-A588-F8C37E3AEADC}" type="sibTrans" cxnId="{6757FF6A-053D-4DA9-A960-84A5D054DE5C}">
      <dgm:prSet/>
      <dgm:spPr/>
      <dgm:t>
        <a:bodyPr/>
        <a:lstStyle/>
        <a:p>
          <a:endParaRPr lang="en-US"/>
        </a:p>
      </dgm:t>
    </dgm:pt>
    <dgm:pt modelId="{27D4E7B1-BF68-4A6B-8A86-9DBA543ECDDE}">
      <dgm:prSet/>
      <dgm:spPr/>
      <dgm:t>
        <a:bodyPr/>
        <a:lstStyle/>
        <a:p>
          <a:endParaRPr lang="en-US" dirty="0"/>
        </a:p>
      </dgm:t>
    </dgm:pt>
    <dgm:pt modelId="{784BBA04-6DE8-403F-8DFD-72E288EDDB65}" type="parTrans" cxnId="{DC358223-CD62-454B-BE21-653A81F0AAA8}">
      <dgm:prSet/>
      <dgm:spPr/>
      <dgm:t>
        <a:bodyPr/>
        <a:lstStyle/>
        <a:p>
          <a:endParaRPr lang="en-US"/>
        </a:p>
      </dgm:t>
    </dgm:pt>
    <dgm:pt modelId="{16B9E5D7-3C43-4D6F-85EF-1DA25B193A5E}" type="sibTrans" cxnId="{DC358223-CD62-454B-BE21-653A81F0AAA8}">
      <dgm:prSet/>
      <dgm:spPr/>
      <dgm:t>
        <a:bodyPr/>
        <a:lstStyle/>
        <a:p>
          <a:endParaRPr lang="en-US"/>
        </a:p>
      </dgm:t>
    </dgm:pt>
    <dgm:pt modelId="{EF5F6BC0-9DF1-4C65-9C17-42E2F4E8B085}">
      <dgm:prSet/>
      <dgm:spPr/>
      <dgm:t>
        <a:bodyPr/>
        <a:lstStyle/>
        <a:p>
          <a:endParaRPr lang="en-US" dirty="0"/>
        </a:p>
      </dgm:t>
    </dgm:pt>
    <dgm:pt modelId="{31BEEF07-B12D-4188-9C6C-1700128EBA8A}" type="parTrans" cxnId="{711DB931-5632-4015-A497-80DE6531D101}">
      <dgm:prSet/>
      <dgm:spPr/>
      <dgm:t>
        <a:bodyPr/>
        <a:lstStyle/>
        <a:p>
          <a:endParaRPr lang="en-US"/>
        </a:p>
      </dgm:t>
    </dgm:pt>
    <dgm:pt modelId="{28F30451-EF83-4D90-B059-FDF443F728AF}" type="sibTrans" cxnId="{711DB931-5632-4015-A497-80DE6531D101}">
      <dgm:prSet/>
      <dgm:spPr/>
      <dgm:t>
        <a:bodyPr/>
        <a:lstStyle/>
        <a:p>
          <a:endParaRPr lang="en-US"/>
        </a:p>
      </dgm:t>
    </dgm:pt>
    <dgm:pt modelId="{5F2447C5-CD8A-46F6-8D36-9B43C1C6B2A4}">
      <dgm:prSet/>
      <dgm:spPr/>
      <dgm:t>
        <a:bodyPr/>
        <a:lstStyle/>
        <a:p>
          <a:endParaRPr lang="en-US" dirty="0"/>
        </a:p>
      </dgm:t>
    </dgm:pt>
    <dgm:pt modelId="{931018BE-8CAD-4699-A598-BC0875A765C0}" type="parTrans" cxnId="{70CCA685-992B-40E5-9AD8-498FB5DB0539}">
      <dgm:prSet/>
      <dgm:spPr/>
      <dgm:t>
        <a:bodyPr/>
        <a:lstStyle/>
        <a:p>
          <a:endParaRPr lang="en-US"/>
        </a:p>
      </dgm:t>
    </dgm:pt>
    <dgm:pt modelId="{8761A738-78DE-4122-9AB5-9D491B850799}" type="sibTrans" cxnId="{70CCA685-992B-40E5-9AD8-498FB5DB0539}">
      <dgm:prSet/>
      <dgm:spPr/>
      <dgm:t>
        <a:bodyPr/>
        <a:lstStyle/>
        <a:p>
          <a:endParaRPr lang="en-US"/>
        </a:p>
      </dgm:t>
    </dgm:pt>
    <dgm:pt modelId="{BE6A674A-1FCB-4FF0-8372-DA54F2AC68B3}">
      <dgm:prSet/>
      <dgm:spPr/>
      <dgm:t>
        <a:bodyPr/>
        <a:lstStyle/>
        <a:p>
          <a:endParaRPr lang="en-US" dirty="0"/>
        </a:p>
      </dgm:t>
    </dgm:pt>
    <dgm:pt modelId="{BCEB4ABF-CC11-406B-B1B4-35A7694C27FD}" type="parTrans" cxnId="{16A13779-E761-4929-93A6-834F13405305}">
      <dgm:prSet/>
      <dgm:spPr/>
      <dgm:t>
        <a:bodyPr/>
        <a:lstStyle/>
        <a:p>
          <a:endParaRPr lang="en-US"/>
        </a:p>
      </dgm:t>
    </dgm:pt>
    <dgm:pt modelId="{FEB3686A-8F50-4F29-8042-4CC6113AEF8D}" type="sibTrans" cxnId="{16A13779-E761-4929-93A6-834F13405305}">
      <dgm:prSet/>
      <dgm:spPr/>
      <dgm:t>
        <a:bodyPr/>
        <a:lstStyle/>
        <a:p>
          <a:endParaRPr lang="en-US"/>
        </a:p>
      </dgm:t>
    </dgm:pt>
    <dgm:pt modelId="{4A3F8CC7-F12A-435C-9395-6A602A9ED5A1}">
      <dgm:prSet/>
      <dgm:spPr/>
      <dgm:t>
        <a:bodyPr/>
        <a:lstStyle/>
        <a:p>
          <a:endParaRPr lang="en-US" dirty="0"/>
        </a:p>
      </dgm:t>
    </dgm:pt>
    <dgm:pt modelId="{E7A94A8F-1103-48AB-9BCB-88E8C3EECEAA}" type="parTrans" cxnId="{DFFAC80A-A73C-4775-B66D-546A46DD4C81}">
      <dgm:prSet/>
      <dgm:spPr/>
      <dgm:t>
        <a:bodyPr/>
        <a:lstStyle/>
        <a:p>
          <a:endParaRPr lang="en-US"/>
        </a:p>
      </dgm:t>
    </dgm:pt>
    <dgm:pt modelId="{E09A5277-52EB-4525-AE67-AC9325729411}" type="sibTrans" cxnId="{DFFAC80A-A73C-4775-B66D-546A46DD4C81}">
      <dgm:prSet/>
      <dgm:spPr/>
      <dgm:t>
        <a:bodyPr/>
        <a:lstStyle/>
        <a:p>
          <a:endParaRPr lang="en-US"/>
        </a:p>
      </dgm:t>
    </dgm:pt>
    <dgm:pt modelId="{DD28A20D-2725-43F5-83AC-75988F99A73F}">
      <dgm:prSet/>
      <dgm:spPr/>
      <dgm:t>
        <a:bodyPr/>
        <a:lstStyle/>
        <a:p>
          <a:endParaRPr lang="en-US" dirty="0"/>
        </a:p>
      </dgm:t>
    </dgm:pt>
    <dgm:pt modelId="{B08F71DA-157F-4AD1-A3A9-4FE2EA80A735}" type="parTrans" cxnId="{AB4EB689-E943-41C7-A911-8655BBC0A1BA}">
      <dgm:prSet/>
      <dgm:spPr/>
      <dgm:t>
        <a:bodyPr/>
        <a:lstStyle/>
        <a:p>
          <a:endParaRPr lang="en-US"/>
        </a:p>
      </dgm:t>
    </dgm:pt>
    <dgm:pt modelId="{44886513-832E-49FF-830B-78D261895B87}" type="sibTrans" cxnId="{AB4EB689-E943-41C7-A911-8655BBC0A1BA}">
      <dgm:prSet/>
      <dgm:spPr/>
      <dgm:t>
        <a:bodyPr/>
        <a:lstStyle/>
        <a:p>
          <a:endParaRPr lang="en-US"/>
        </a:p>
      </dgm:t>
    </dgm:pt>
    <dgm:pt modelId="{A2866810-0357-4758-BE23-4AAEFB012C55}">
      <dgm:prSet/>
      <dgm:spPr/>
      <dgm:t>
        <a:bodyPr/>
        <a:lstStyle/>
        <a:p>
          <a:endParaRPr lang="en-US" dirty="0"/>
        </a:p>
      </dgm:t>
    </dgm:pt>
    <dgm:pt modelId="{00159058-402D-4F0C-A73C-3EAEBEF5EFBA}" type="parTrans" cxnId="{CD7D332B-30B2-4C1F-9697-C3466DE1EBCF}">
      <dgm:prSet/>
      <dgm:spPr/>
      <dgm:t>
        <a:bodyPr/>
        <a:lstStyle/>
        <a:p>
          <a:endParaRPr lang="en-US"/>
        </a:p>
      </dgm:t>
    </dgm:pt>
    <dgm:pt modelId="{24960A0A-F97C-4934-81F5-0C0530C3AF0C}" type="sibTrans" cxnId="{CD7D332B-30B2-4C1F-9697-C3466DE1EBCF}">
      <dgm:prSet/>
      <dgm:spPr/>
      <dgm:t>
        <a:bodyPr/>
        <a:lstStyle/>
        <a:p>
          <a:endParaRPr lang="en-US"/>
        </a:p>
      </dgm:t>
    </dgm:pt>
    <dgm:pt modelId="{6A6C94DC-4BFF-4F5A-9BB8-F57FBCF0E38C}">
      <dgm:prSet/>
      <dgm:spPr/>
      <dgm:t>
        <a:bodyPr/>
        <a:lstStyle/>
        <a:p>
          <a:endParaRPr lang="en-US" dirty="0"/>
        </a:p>
      </dgm:t>
    </dgm:pt>
    <dgm:pt modelId="{01A9EA7A-4062-4A52-BCE3-F2A33098D03C}" type="parTrans" cxnId="{22E94B20-8BBA-4CCC-BB6A-34931C16FFF2}">
      <dgm:prSet/>
      <dgm:spPr/>
      <dgm:t>
        <a:bodyPr/>
        <a:lstStyle/>
        <a:p>
          <a:endParaRPr lang="en-US"/>
        </a:p>
      </dgm:t>
    </dgm:pt>
    <dgm:pt modelId="{96E67D82-8FB0-49EA-B94C-4ACE3FAA1FFD}" type="sibTrans" cxnId="{22E94B20-8BBA-4CCC-BB6A-34931C16FFF2}">
      <dgm:prSet/>
      <dgm:spPr/>
      <dgm:t>
        <a:bodyPr/>
        <a:lstStyle/>
        <a:p>
          <a:endParaRPr lang="en-US"/>
        </a:p>
      </dgm:t>
    </dgm:pt>
    <dgm:pt modelId="{7A9FF727-46CC-4608-9996-713945D126D3}">
      <dgm:prSet/>
      <dgm:spPr/>
      <dgm:t>
        <a:bodyPr/>
        <a:lstStyle/>
        <a:p>
          <a:endParaRPr lang="en-US" dirty="0"/>
        </a:p>
      </dgm:t>
    </dgm:pt>
    <dgm:pt modelId="{569B2D28-F1A9-48D5-8937-331AF0C81D67}" type="parTrans" cxnId="{6C6E0E43-7410-451D-A7B8-2AD7C37DECE8}">
      <dgm:prSet/>
      <dgm:spPr/>
      <dgm:t>
        <a:bodyPr/>
        <a:lstStyle/>
        <a:p>
          <a:endParaRPr lang="en-US"/>
        </a:p>
      </dgm:t>
    </dgm:pt>
    <dgm:pt modelId="{8E7FC1B0-04F3-4E3E-A026-ABB28DA6DE0B}" type="sibTrans" cxnId="{6C6E0E43-7410-451D-A7B8-2AD7C37DECE8}">
      <dgm:prSet/>
      <dgm:spPr/>
      <dgm:t>
        <a:bodyPr/>
        <a:lstStyle/>
        <a:p>
          <a:endParaRPr lang="en-US"/>
        </a:p>
      </dgm:t>
    </dgm:pt>
    <dgm:pt modelId="{CFE93D80-8E86-4508-AE90-187EB4067066}">
      <dgm:prSet/>
      <dgm:spPr/>
      <dgm:t>
        <a:bodyPr/>
        <a:lstStyle/>
        <a:p>
          <a:endParaRPr lang="en-US" dirty="0"/>
        </a:p>
      </dgm:t>
    </dgm:pt>
    <dgm:pt modelId="{F540E2B6-C793-43C0-84AD-8A7FBCC0ED55}" type="parTrans" cxnId="{1FFA2151-9E49-4936-8E1E-8B445B3CABA4}">
      <dgm:prSet/>
      <dgm:spPr/>
      <dgm:t>
        <a:bodyPr/>
        <a:lstStyle/>
        <a:p>
          <a:endParaRPr lang="en-US"/>
        </a:p>
      </dgm:t>
    </dgm:pt>
    <dgm:pt modelId="{74BD47A7-9822-4298-83B7-444CACF5E08B}" type="sibTrans" cxnId="{1FFA2151-9E49-4936-8E1E-8B445B3CABA4}">
      <dgm:prSet/>
      <dgm:spPr/>
      <dgm:t>
        <a:bodyPr/>
        <a:lstStyle/>
        <a:p>
          <a:endParaRPr lang="en-US"/>
        </a:p>
      </dgm:t>
    </dgm:pt>
    <dgm:pt modelId="{7585E8C3-4709-49B2-A87D-4FF86506CC4D}">
      <dgm:prSet/>
      <dgm:spPr/>
      <dgm:t>
        <a:bodyPr/>
        <a:lstStyle/>
        <a:p>
          <a:endParaRPr lang="en-US" dirty="0"/>
        </a:p>
      </dgm:t>
    </dgm:pt>
    <dgm:pt modelId="{506B50CD-32C9-4671-AADF-921A565839DD}" type="parTrans" cxnId="{2B027F05-CA20-447D-BFCB-C774738D1203}">
      <dgm:prSet/>
      <dgm:spPr/>
      <dgm:t>
        <a:bodyPr/>
        <a:lstStyle/>
        <a:p>
          <a:endParaRPr lang="en-US"/>
        </a:p>
      </dgm:t>
    </dgm:pt>
    <dgm:pt modelId="{EE50F060-AA41-4816-ABBA-6D5D1A549623}" type="sibTrans" cxnId="{2B027F05-CA20-447D-BFCB-C774738D1203}">
      <dgm:prSet/>
      <dgm:spPr/>
      <dgm:t>
        <a:bodyPr/>
        <a:lstStyle/>
        <a:p>
          <a:endParaRPr lang="en-US"/>
        </a:p>
      </dgm:t>
    </dgm:pt>
    <dgm:pt modelId="{62D17E2A-7E63-4628-9B78-4B7D72811798}">
      <dgm:prSet/>
      <dgm:spPr/>
      <dgm:t>
        <a:bodyPr/>
        <a:lstStyle/>
        <a:p>
          <a:endParaRPr lang="en-US" dirty="0"/>
        </a:p>
      </dgm:t>
    </dgm:pt>
    <dgm:pt modelId="{61FA020A-90AE-4287-9451-0902EDE711C3}" type="parTrans" cxnId="{D027E578-5B91-45E4-A0B0-72FD4C24C1D2}">
      <dgm:prSet/>
      <dgm:spPr/>
      <dgm:t>
        <a:bodyPr/>
        <a:lstStyle/>
        <a:p>
          <a:endParaRPr lang="en-US"/>
        </a:p>
      </dgm:t>
    </dgm:pt>
    <dgm:pt modelId="{F8D1AA4B-4830-40D5-9412-AC1254DFE803}" type="sibTrans" cxnId="{D027E578-5B91-45E4-A0B0-72FD4C24C1D2}">
      <dgm:prSet/>
      <dgm:spPr/>
      <dgm:t>
        <a:bodyPr/>
        <a:lstStyle/>
        <a:p>
          <a:endParaRPr lang="en-US"/>
        </a:p>
      </dgm:t>
    </dgm:pt>
    <dgm:pt modelId="{4A1FE63B-2915-4CE2-8F14-43F0314B8937}">
      <dgm:prSet/>
      <dgm:spPr/>
      <dgm:t>
        <a:bodyPr/>
        <a:lstStyle/>
        <a:p>
          <a:endParaRPr lang="en-US" dirty="0"/>
        </a:p>
      </dgm:t>
    </dgm:pt>
    <dgm:pt modelId="{3B73E3DA-69C9-41AF-940F-CD4D4E2D14DB}" type="parTrans" cxnId="{56615C09-0FBA-418A-8BB5-478513A64C71}">
      <dgm:prSet/>
      <dgm:spPr/>
      <dgm:t>
        <a:bodyPr/>
        <a:lstStyle/>
        <a:p>
          <a:endParaRPr lang="en-US"/>
        </a:p>
      </dgm:t>
    </dgm:pt>
    <dgm:pt modelId="{F62FA3C4-7EEA-41E6-AFE4-50764374F375}" type="sibTrans" cxnId="{56615C09-0FBA-418A-8BB5-478513A64C71}">
      <dgm:prSet/>
      <dgm:spPr/>
      <dgm:t>
        <a:bodyPr/>
        <a:lstStyle/>
        <a:p>
          <a:endParaRPr lang="en-US"/>
        </a:p>
      </dgm:t>
    </dgm:pt>
    <dgm:pt modelId="{59658CA0-0A63-44DA-8FC5-C4C05386D619}">
      <dgm:prSet/>
      <dgm:spPr/>
      <dgm:t>
        <a:bodyPr/>
        <a:lstStyle/>
        <a:p>
          <a:endParaRPr lang="en-US" dirty="0"/>
        </a:p>
      </dgm:t>
    </dgm:pt>
    <dgm:pt modelId="{A45F7E44-20C3-478A-B760-CBF6AEC02136}" type="parTrans" cxnId="{E8F55D9B-A670-46E5-8703-32DB4593CE33}">
      <dgm:prSet/>
      <dgm:spPr/>
      <dgm:t>
        <a:bodyPr/>
        <a:lstStyle/>
        <a:p>
          <a:endParaRPr lang="en-US"/>
        </a:p>
      </dgm:t>
    </dgm:pt>
    <dgm:pt modelId="{98BF7A02-B734-4997-B2D3-95215AADE78E}" type="sibTrans" cxnId="{E8F55D9B-A670-46E5-8703-32DB4593CE33}">
      <dgm:prSet/>
      <dgm:spPr/>
      <dgm:t>
        <a:bodyPr/>
        <a:lstStyle/>
        <a:p>
          <a:endParaRPr lang="en-US"/>
        </a:p>
      </dgm:t>
    </dgm:pt>
    <dgm:pt modelId="{99CC9E0D-411F-4790-9BA8-D1C9A66694D2}">
      <dgm:prSet/>
      <dgm:spPr/>
      <dgm:t>
        <a:bodyPr/>
        <a:lstStyle/>
        <a:p>
          <a:endParaRPr lang="en-US" dirty="0"/>
        </a:p>
      </dgm:t>
    </dgm:pt>
    <dgm:pt modelId="{CFA50901-7F19-4BA6-B961-295CACAFB2EC}" type="parTrans" cxnId="{7BAEEE74-DDA7-44B8-8F44-3E9858DA1244}">
      <dgm:prSet/>
      <dgm:spPr/>
      <dgm:t>
        <a:bodyPr/>
        <a:lstStyle/>
        <a:p>
          <a:endParaRPr lang="en-US"/>
        </a:p>
      </dgm:t>
    </dgm:pt>
    <dgm:pt modelId="{FBDFCF76-8F58-41B8-81E9-91C30DA28D23}" type="sibTrans" cxnId="{7BAEEE74-DDA7-44B8-8F44-3E9858DA1244}">
      <dgm:prSet/>
      <dgm:spPr/>
      <dgm:t>
        <a:bodyPr/>
        <a:lstStyle/>
        <a:p>
          <a:endParaRPr lang="en-US"/>
        </a:p>
      </dgm:t>
    </dgm:pt>
    <dgm:pt modelId="{44205D81-047B-42D7-87EA-79F472BB7AFD}">
      <dgm:prSet/>
      <dgm:spPr/>
      <dgm:t>
        <a:bodyPr/>
        <a:lstStyle/>
        <a:p>
          <a:endParaRPr lang="en-US" dirty="0"/>
        </a:p>
      </dgm:t>
    </dgm:pt>
    <dgm:pt modelId="{6BACD23F-931E-4062-B9A8-E4FC5C31B766}" type="parTrans" cxnId="{6D7189B8-2B69-43DE-9F66-D4F4EA04D9DA}">
      <dgm:prSet/>
      <dgm:spPr/>
      <dgm:t>
        <a:bodyPr/>
        <a:lstStyle/>
        <a:p>
          <a:endParaRPr lang="en-US"/>
        </a:p>
      </dgm:t>
    </dgm:pt>
    <dgm:pt modelId="{665A7912-E66E-4951-9EB5-8C424A778D0A}" type="sibTrans" cxnId="{6D7189B8-2B69-43DE-9F66-D4F4EA04D9DA}">
      <dgm:prSet/>
      <dgm:spPr/>
      <dgm:t>
        <a:bodyPr/>
        <a:lstStyle/>
        <a:p>
          <a:endParaRPr lang="en-US"/>
        </a:p>
      </dgm:t>
    </dgm:pt>
    <dgm:pt modelId="{AD2D1562-65FE-46AF-B6F1-2CEDB94E4054}">
      <dgm:prSet/>
      <dgm:spPr/>
      <dgm:t>
        <a:bodyPr/>
        <a:lstStyle/>
        <a:p>
          <a:endParaRPr lang="en-US" dirty="0"/>
        </a:p>
      </dgm:t>
    </dgm:pt>
    <dgm:pt modelId="{A3949F1A-7201-4389-A73F-DBDCC15D2E69}" type="parTrans" cxnId="{9FCCAE67-5741-4E48-A6F3-172C03827B6D}">
      <dgm:prSet/>
      <dgm:spPr/>
      <dgm:t>
        <a:bodyPr/>
        <a:lstStyle/>
        <a:p>
          <a:endParaRPr lang="en-US"/>
        </a:p>
      </dgm:t>
    </dgm:pt>
    <dgm:pt modelId="{16B0D06B-E287-4F4F-BF89-4E2BF926EC51}" type="sibTrans" cxnId="{9FCCAE67-5741-4E48-A6F3-172C03827B6D}">
      <dgm:prSet/>
      <dgm:spPr/>
      <dgm:t>
        <a:bodyPr/>
        <a:lstStyle/>
        <a:p>
          <a:endParaRPr lang="en-US"/>
        </a:p>
      </dgm:t>
    </dgm:pt>
    <dgm:pt modelId="{F5C78F34-BAFF-4EB6-BEAB-93A082A42402}">
      <dgm:prSet/>
      <dgm:spPr/>
      <dgm:t>
        <a:bodyPr/>
        <a:lstStyle/>
        <a:p>
          <a:endParaRPr lang="en-US" dirty="0"/>
        </a:p>
      </dgm:t>
    </dgm:pt>
    <dgm:pt modelId="{60EAEB49-28A1-47AB-A86C-AED84AB46E13}" type="parTrans" cxnId="{8F2543C7-3BFE-40D6-A57F-3496EC7420BA}">
      <dgm:prSet/>
      <dgm:spPr/>
      <dgm:t>
        <a:bodyPr/>
        <a:lstStyle/>
        <a:p>
          <a:endParaRPr lang="en-US"/>
        </a:p>
      </dgm:t>
    </dgm:pt>
    <dgm:pt modelId="{A01323C8-61B4-43C6-8594-68A152881EE2}" type="sibTrans" cxnId="{8F2543C7-3BFE-40D6-A57F-3496EC7420BA}">
      <dgm:prSet/>
      <dgm:spPr/>
      <dgm:t>
        <a:bodyPr/>
        <a:lstStyle/>
        <a:p>
          <a:endParaRPr lang="en-US"/>
        </a:p>
      </dgm:t>
    </dgm:pt>
    <dgm:pt modelId="{7564CC61-E336-4D29-B301-7EDC3B9280DF}">
      <dgm:prSet/>
      <dgm:spPr/>
      <dgm:t>
        <a:bodyPr/>
        <a:lstStyle/>
        <a:p>
          <a:endParaRPr lang="en-US" dirty="0"/>
        </a:p>
      </dgm:t>
    </dgm:pt>
    <dgm:pt modelId="{2464F9CD-8453-44AF-9246-84E215CE9CB1}" type="parTrans" cxnId="{33B5867E-B236-47C0-95DE-43BB6E8A705F}">
      <dgm:prSet/>
      <dgm:spPr/>
      <dgm:t>
        <a:bodyPr/>
        <a:lstStyle/>
        <a:p>
          <a:endParaRPr lang="en-US"/>
        </a:p>
      </dgm:t>
    </dgm:pt>
    <dgm:pt modelId="{23024708-7D80-4B07-940B-A98A9CEB423F}" type="sibTrans" cxnId="{33B5867E-B236-47C0-95DE-43BB6E8A705F}">
      <dgm:prSet/>
      <dgm:spPr/>
      <dgm:t>
        <a:bodyPr/>
        <a:lstStyle/>
        <a:p>
          <a:endParaRPr lang="en-US"/>
        </a:p>
      </dgm:t>
    </dgm:pt>
    <dgm:pt modelId="{8AB5D8B6-4723-4050-84DD-059876158755}">
      <dgm:prSet/>
      <dgm:spPr/>
      <dgm:t>
        <a:bodyPr/>
        <a:lstStyle/>
        <a:p>
          <a:endParaRPr lang="en-US" dirty="0"/>
        </a:p>
      </dgm:t>
    </dgm:pt>
    <dgm:pt modelId="{3577AEE4-418B-4962-85AD-6CDEA5E27A98}" type="parTrans" cxnId="{D9226C43-1B93-4034-A08F-7B61E596CDC8}">
      <dgm:prSet/>
      <dgm:spPr/>
      <dgm:t>
        <a:bodyPr/>
        <a:lstStyle/>
        <a:p>
          <a:endParaRPr lang="en-US"/>
        </a:p>
      </dgm:t>
    </dgm:pt>
    <dgm:pt modelId="{4AE2BC0B-8188-4541-B6B1-3F68C980CB69}" type="sibTrans" cxnId="{D9226C43-1B93-4034-A08F-7B61E596CDC8}">
      <dgm:prSet/>
      <dgm:spPr/>
      <dgm:t>
        <a:bodyPr/>
        <a:lstStyle/>
        <a:p>
          <a:endParaRPr lang="en-US"/>
        </a:p>
      </dgm:t>
    </dgm:pt>
    <dgm:pt modelId="{0ABFB6F1-EB89-4F28-A6AE-C9B353DBB4C9}">
      <dgm:prSet/>
      <dgm:spPr/>
      <dgm:t>
        <a:bodyPr/>
        <a:lstStyle/>
        <a:p>
          <a:endParaRPr lang="en-US" dirty="0"/>
        </a:p>
      </dgm:t>
    </dgm:pt>
    <dgm:pt modelId="{3D783E2F-22DC-4EA4-9616-648543290298}" type="parTrans" cxnId="{7266D90A-051E-4EBA-9942-776CFE8CF743}">
      <dgm:prSet/>
      <dgm:spPr/>
      <dgm:t>
        <a:bodyPr/>
        <a:lstStyle/>
        <a:p>
          <a:endParaRPr lang="en-US"/>
        </a:p>
      </dgm:t>
    </dgm:pt>
    <dgm:pt modelId="{D3F05183-8D68-49AF-BD2C-332433EF5A4F}" type="sibTrans" cxnId="{7266D90A-051E-4EBA-9942-776CFE8CF743}">
      <dgm:prSet/>
      <dgm:spPr/>
      <dgm:t>
        <a:bodyPr/>
        <a:lstStyle/>
        <a:p>
          <a:endParaRPr lang="en-US"/>
        </a:p>
      </dgm:t>
    </dgm:pt>
    <dgm:pt modelId="{0BFA3944-655B-4C08-93B3-0F8252747565}">
      <dgm:prSet/>
      <dgm:spPr/>
      <dgm:t>
        <a:bodyPr/>
        <a:lstStyle/>
        <a:p>
          <a:endParaRPr lang="en-US" dirty="0"/>
        </a:p>
      </dgm:t>
    </dgm:pt>
    <dgm:pt modelId="{61C93D01-E103-400E-A242-673E9DAC80F9}" type="parTrans" cxnId="{DC01E81F-0666-43E6-8636-2E7602E76AFC}">
      <dgm:prSet/>
      <dgm:spPr/>
      <dgm:t>
        <a:bodyPr/>
        <a:lstStyle/>
        <a:p>
          <a:endParaRPr lang="en-US"/>
        </a:p>
      </dgm:t>
    </dgm:pt>
    <dgm:pt modelId="{E6AAC3A5-BEDD-4193-AFAC-B9DC024F8238}" type="sibTrans" cxnId="{DC01E81F-0666-43E6-8636-2E7602E76AFC}">
      <dgm:prSet/>
      <dgm:spPr/>
      <dgm:t>
        <a:bodyPr/>
        <a:lstStyle/>
        <a:p>
          <a:endParaRPr lang="en-US"/>
        </a:p>
      </dgm:t>
    </dgm:pt>
    <dgm:pt modelId="{997EC6BE-DB4F-4FCF-BF4C-46609DF09CCF}">
      <dgm:prSet/>
      <dgm:spPr/>
      <dgm:t>
        <a:bodyPr/>
        <a:lstStyle/>
        <a:p>
          <a:endParaRPr lang="en-US" dirty="0"/>
        </a:p>
      </dgm:t>
    </dgm:pt>
    <dgm:pt modelId="{26F25FD4-BDF7-4604-AAFB-DCD13854BB11}" type="parTrans" cxnId="{F795820E-2D37-4CC2-99E0-129F98850C23}">
      <dgm:prSet/>
      <dgm:spPr/>
      <dgm:t>
        <a:bodyPr/>
        <a:lstStyle/>
        <a:p>
          <a:endParaRPr lang="en-US"/>
        </a:p>
      </dgm:t>
    </dgm:pt>
    <dgm:pt modelId="{748FEB26-7BA3-4F5A-A36C-6F8A3E1BCF0F}" type="sibTrans" cxnId="{F795820E-2D37-4CC2-99E0-129F98850C23}">
      <dgm:prSet/>
      <dgm:spPr/>
      <dgm:t>
        <a:bodyPr/>
        <a:lstStyle/>
        <a:p>
          <a:endParaRPr lang="en-US"/>
        </a:p>
      </dgm:t>
    </dgm:pt>
    <dgm:pt modelId="{086C7131-C7BD-4F9E-AC4D-D7AF083CE5B1}">
      <dgm:prSet/>
      <dgm:spPr/>
      <dgm:t>
        <a:bodyPr/>
        <a:lstStyle/>
        <a:p>
          <a:endParaRPr lang="en-US" dirty="0"/>
        </a:p>
      </dgm:t>
    </dgm:pt>
    <dgm:pt modelId="{A14BC523-C3D2-46DA-9E94-87C25E0C7EA0}" type="parTrans" cxnId="{4F13DED5-88DF-4469-B460-1D657E416203}">
      <dgm:prSet/>
      <dgm:spPr/>
      <dgm:t>
        <a:bodyPr/>
        <a:lstStyle/>
        <a:p>
          <a:endParaRPr lang="en-US"/>
        </a:p>
      </dgm:t>
    </dgm:pt>
    <dgm:pt modelId="{7744872C-4666-452D-81EC-B14785F26D62}" type="sibTrans" cxnId="{4F13DED5-88DF-4469-B460-1D657E416203}">
      <dgm:prSet/>
      <dgm:spPr/>
      <dgm:t>
        <a:bodyPr/>
        <a:lstStyle/>
        <a:p>
          <a:endParaRPr lang="en-US"/>
        </a:p>
      </dgm:t>
    </dgm:pt>
    <dgm:pt modelId="{8CD2CD9D-2B16-433D-B2D2-BB203E955A49}">
      <dgm:prSet/>
      <dgm:spPr/>
      <dgm:t>
        <a:bodyPr/>
        <a:lstStyle/>
        <a:p>
          <a:endParaRPr lang="en-US" dirty="0"/>
        </a:p>
      </dgm:t>
    </dgm:pt>
    <dgm:pt modelId="{64A83459-8B40-4D2B-8F29-C10042D544CA}" type="parTrans" cxnId="{110EC632-6D6E-4AC0-9D7D-93D76A229472}">
      <dgm:prSet/>
      <dgm:spPr/>
      <dgm:t>
        <a:bodyPr/>
        <a:lstStyle/>
        <a:p>
          <a:endParaRPr lang="en-US"/>
        </a:p>
      </dgm:t>
    </dgm:pt>
    <dgm:pt modelId="{E39B5A7A-02D6-430F-8C28-E3720DCCA5FC}" type="sibTrans" cxnId="{110EC632-6D6E-4AC0-9D7D-93D76A229472}">
      <dgm:prSet/>
      <dgm:spPr/>
      <dgm:t>
        <a:bodyPr/>
        <a:lstStyle/>
        <a:p>
          <a:endParaRPr lang="en-US"/>
        </a:p>
      </dgm:t>
    </dgm:pt>
    <dgm:pt modelId="{E80C1F6E-6877-4B12-A03A-E1C55C8F9673}">
      <dgm:prSet/>
      <dgm:spPr/>
      <dgm:t>
        <a:bodyPr/>
        <a:lstStyle/>
        <a:p>
          <a:endParaRPr lang="en-US" dirty="0"/>
        </a:p>
      </dgm:t>
    </dgm:pt>
    <dgm:pt modelId="{45954819-D1BC-4165-92C4-63732B0161AD}" type="parTrans" cxnId="{CD4A9949-1414-4570-9763-E6B543127469}">
      <dgm:prSet/>
      <dgm:spPr/>
      <dgm:t>
        <a:bodyPr/>
        <a:lstStyle/>
        <a:p>
          <a:endParaRPr lang="en-US"/>
        </a:p>
      </dgm:t>
    </dgm:pt>
    <dgm:pt modelId="{F70AD018-8EF9-4EB8-A982-9B0EE2B59468}" type="sibTrans" cxnId="{CD4A9949-1414-4570-9763-E6B543127469}">
      <dgm:prSet/>
      <dgm:spPr/>
      <dgm:t>
        <a:bodyPr/>
        <a:lstStyle/>
        <a:p>
          <a:endParaRPr lang="en-US"/>
        </a:p>
      </dgm:t>
    </dgm:pt>
    <dgm:pt modelId="{6106B1F4-2518-452E-8AAC-63E4565B0D85}">
      <dgm:prSet/>
      <dgm:spPr/>
      <dgm:t>
        <a:bodyPr/>
        <a:lstStyle/>
        <a:p>
          <a:endParaRPr lang="en-US" dirty="0"/>
        </a:p>
      </dgm:t>
    </dgm:pt>
    <dgm:pt modelId="{57E23226-10B5-4898-9C2B-BD382773331F}" type="parTrans" cxnId="{B77DB30B-4C07-42FE-BE78-8AA2570786C9}">
      <dgm:prSet/>
      <dgm:spPr/>
      <dgm:t>
        <a:bodyPr/>
        <a:lstStyle/>
        <a:p>
          <a:endParaRPr lang="en-US"/>
        </a:p>
      </dgm:t>
    </dgm:pt>
    <dgm:pt modelId="{137D9399-342A-4D9F-8A7C-D12C4BA5D4FA}" type="sibTrans" cxnId="{B77DB30B-4C07-42FE-BE78-8AA2570786C9}">
      <dgm:prSet/>
      <dgm:spPr/>
      <dgm:t>
        <a:bodyPr/>
        <a:lstStyle/>
        <a:p>
          <a:endParaRPr lang="en-US"/>
        </a:p>
      </dgm:t>
    </dgm:pt>
    <dgm:pt modelId="{A951C46A-289E-40F8-B1DA-067FC4CD6F11}">
      <dgm:prSet/>
      <dgm:spPr/>
      <dgm:t>
        <a:bodyPr/>
        <a:lstStyle/>
        <a:p>
          <a:endParaRPr lang="en-US" dirty="0"/>
        </a:p>
      </dgm:t>
    </dgm:pt>
    <dgm:pt modelId="{42878853-A76A-4F26-8842-7582952C1959}" type="parTrans" cxnId="{DFA583D7-E7CF-47B8-A001-04B00D8D1801}">
      <dgm:prSet/>
      <dgm:spPr/>
      <dgm:t>
        <a:bodyPr/>
        <a:lstStyle/>
        <a:p>
          <a:endParaRPr lang="en-US"/>
        </a:p>
      </dgm:t>
    </dgm:pt>
    <dgm:pt modelId="{C72EB472-09BD-4CD3-B93D-96FF20952CFE}" type="sibTrans" cxnId="{DFA583D7-E7CF-47B8-A001-04B00D8D1801}">
      <dgm:prSet/>
      <dgm:spPr/>
      <dgm:t>
        <a:bodyPr/>
        <a:lstStyle/>
        <a:p>
          <a:endParaRPr lang="en-US"/>
        </a:p>
      </dgm:t>
    </dgm:pt>
    <dgm:pt modelId="{B61945A7-BD72-4184-9491-B5EFFF389677}">
      <dgm:prSet/>
      <dgm:spPr/>
      <dgm:t>
        <a:bodyPr/>
        <a:lstStyle/>
        <a:p>
          <a:endParaRPr lang="en-US" dirty="0"/>
        </a:p>
      </dgm:t>
    </dgm:pt>
    <dgm:pt modelId="{FBBF59AD-283D-4C1C-8B74-AC11DA8B73FB}" type="parTrans" cxnId="{C2B44142-BA62-4A61-8F04-917D4DBDB12A}">
      <dgm:prSet/>
      <dgm:spPr/>
      <dgm:t>
        <a:bodyPr/>
        <a:lstStyle/>
        <a:p>
          <a:endParaRPr lang="en-US"/>
        </a:p>
      </dgm:t>
    </dgm:pt>
    <dgm:pt modelId="{83A7848C-AD6D-4763-9E4A-231C1B9CB112}" type="sibTrans" cxnId="{C2B44142-BA62-4A61-8F04-917D4DBDB12A}">
      <dgm:prSet/>
      <dgm:spPr/>
      <dgm:t>
        <a:bodyPr/>
        <a:lstStyle/>
        <a:p>
          <a:endParaRPr lang="en-US"/>
        </a:p>
      </dgm:t>
    </dgm:pt>
    <dgm:pt modelId="{32DA4E45-B8B2-4007-92E1-13C5F4D7640E}">
      <dgm:prSet/>
      <dgm:spPr/>
      <dgm:t>
        <a:bodyPr/>
        <a:lstStyle/>
        <a:p>
          <a:endParaRPr lang="en-US" dirty="0"/>
        </a:p>
      </dgm:t>
    </dgm:pt>
    <dgm:pt modelId="{1A938634-9519-488A-A7F9-A4268FEAD763}" type="parTrans" cxnId="{0DE1C636-61BE-41F8-8C86-727F9D08B21D}">
      <dgm:prSet/>
      <dgm:spPr/>
      <dgm:t>
        <a:bodyPr/>
        <a:lstStyle/>
        <a:p>
          <a:endParaRPr lang="en-US"/>
        </a:p>
      </dgm:t>
    </dgm:pt>
    <dgm:pt modelId="{E58BB9AA-00A4-4AF6-8D71-35BD7C032A8D}" type="sibTrans" cxnId="{0DE1C636-61BE-41F8-8C86-727F9D08B21D}">
      <dgm:prSet/>
      <dgm:spPr/>
      <dgm:t>
        <a:bodyPr/>
        <a:lstStyle/>
        <a:p>
          <a:endParaRPr lang="en-US"/>
        </a:p>
      </dgm:t>
    </dgm:pt>
    <dgm:pt modelId="{ECD3F650-58B3-4B0C-B826-4206D5326C04}">
      <dgm:prSet/>
      <dgm:spPr/>
      <dgm:t>
        <a:bodyPr/>
        <a:lstStyle/>
        <a:p>
          <a:endParaRPr lang="en-US" dirty="0"/>
        </a:p>
      </dgm:t>
    </dgm:pt>
    <dgm:pt modelId="{9F5A585C-5945-4A2A-A984-99D3AC3ED71D}" type="parTrans" cxnId="{15A4F8AA-3437-4213-ACE3-93A8BDEA1327}">
      <dgm:prSet/>
      <dgm:spPr/>
      <dgm:t>
        <a:bodyPr/>
        <a:lstStyle/>
        <a:p>
          <a:endParaRPr lang="en-US"/>
        </a:p>
      </dgm:t>
    </dgm:pt>
    <dgm:pt modelId="{A9850DFE-93FB-4220-AD9D-51DB1C171DF9}" type="sibTrans" cxnId="{15A4F8AA-3437-4213-ACE3-93A8BDEA1327}">
      <dgm:prSet/>
      <dgm:spPr/>
      <dgm:t>
        <a:bodyPr/>
        <a:lstStyle/>
        <a:p>
          <a:endParaRPr lang="en-US"/>
        </a:p>
      </dgm:t>
    </dgm:pt>
    <dgm:pt modelId="{C0DC263E-5427-4C00-8DA2-7904A8B3F8E4}">
      <dgm:prSet/>
      <dgm:spPr/>
      <dgm:t>
        <a:bodyPr/>
        <a:lstStyle/>
        <a:p>
          <a:endParaRPr lang="en-US" dirty="0"/>
        </a:p>
      </dgm:t>
    </dgm:pt>
    <dgm:pt modelId="{293761E2-8D00-4BF8-9ED4-3BF35D408020}" type="parTrans" cxnId="{7F53CB7F-E818-40A6-8D0B-ECEE9A306047}">
      <dgm:prSet/>
      <dgm:spPr/>
      <dgm:t>
        <a:bodyPr/>
        <a:lstStyle/>
        <a:p>
          <a:endParaRPr lang="en-US"/>
        </a:p>
      </dgm:t>
    </dgm:pt>
    <dgm:pt modelId="{1BD7CD43-06D4-48CE-9C03-F72860FF98BC}" type="sibTrans" cxnId="{7F53CB7F-E818-40A6-8D0B-ECEE9A306047}">
      <dgm:prSet/>
      <dgm:spPr/>
      <dgm:t>
        <a:bodyPr/>
        <a:lstStyle/>
        <a:p>
          <a:endParaRPr lang="en-US"/>
        </a:p>
      </dgm:t>
    </dgm:pt>
    <dgm:pt modelId="{827C36CD-1562-4722-9AE0-BFF0F7EAD729}">
      <dgm:prSet/>
      <dgm:spPr/>
      <dgm:t>
        <a:bodyPr/>
        <a:lstStyle/>
        <a:p>
          <a:endParaRPr lang="en-US" dirty="0"/>
        </a:p>
      </dgm:t>
    </dgm:pt>
    <dgm:pt modelId="{E05FF183-8CD1-452E-BA58-587895123AD0}" type="parTrans" cxnId="{D965C141-9673-41C4-8B08-62806AF244CC}">
      <dgm:prSet/>
      <dgm:spPr/>
      <dgm:t>
        <a:bodyPr/>
        <a:lstStyle/>
        <a:p>
          <a:endParaRPr lang="en-US"/>
        </a:p>
      </dgm:t>
    </dgm:pt>
    <dgm:pt modelId="{C61B3F1A-23C5-425B-BA95-4B1DA607B066}" type="sibTrans" cxnId="{D965C141-9673-41C4-8B08-62806AF244CC}">
      <dgm:prSet/>
      <dgm:spPr/>
      <dgm:t>
        <a:bodyPr/>
        <a:lstStyle/>
        <a:p>
          <a:endParaRPr lang="en-US"/>
        </a:p>
      </dgm:t>
    </dgm:pt>
    <dgm:pt modelId="{F04133D8-FB18-43BE-8144-D1943D692BF7}">
      <dgm:prSet/>
      <dgm:spPr/>
      <dgm:t>
        <a:bodyPr/>
        <a:lstStyle/>
        <a:p>
          <a:endParaRPr lang="en-US" dirty="0"/>
        </a:p>
      </dgm:t>
    </dgm:pt>
    <dgm:pt modelId="{5FBCE16A-05D4-4A73-A2B8-4B763CF317D0}" type="parTrans" cxnId="{5E12267A-6E6E-44BA-B357-DB21E9F4F3CC}">
      <dgm:prSet/>
      <dgm:spPr/>
      <dgm:t>
        <a:bodyPr/>
        <a:lstStyle/>
        <a:p>
          <a:endParaRPr lang="en-US"/>
        </a:p>
      </dgm:t>
    </dgm:pt>
    <dgm:pt modelId="{7A710506-18DC-4FD0-BAA5-22FAA7D25999}" type="sibTrans" cxnId="{5E12267A-6E6E-44BA-B357-DB21E9F4F3CC}">
      <dgm:prSet/>
      <dgm:spPr/>
      <dgm:t>
        <a:bodyPr/>
        <a:lstStyle/>
        <a:p>
          <a:endParaRPr lang="en-US"/>
        </a:p>
      </dgm:t>
    </dgm:pt>
    <dgm:pt modelId="{994D3228-CEA8-4962-BE76-0ED897215EFC}">
      <dgm:prSet/>
      <dgm:spPr/>
      <dgm:t>
        <a:bodyPr/>
        <a:lstStyle/>
        <a:p>
          <a:endParaRPr lang="en-US" dirty="0"/>
        </a:p>
      </dgm:t>
    </dgm:pt>
    <dgm:pt modelId="{CDA09781-C096-45B1-B515-1FFCDE181836}" type="parTrans" cxnId="{02B21B26-8F2F-4C87-9AA4-6C6C503B4AD3}">
      <dgm:prSet/>
      <dgm:spPr/>
      <dgm:t>
        <a:bodyPr/>
        <a:lstStyle/>
        <a:p>
          <a:endParaRPr lang="en-US"/>
        </a:p>
      </dgm:t>
    </dgm:pt>
    <dgm:pt modelId="{6A826626-2DF8-44B1-8C2E-A4AE2EB9022A}" type="sibTrans" cxnId="{02B21B26-8F2F-4C87-9AA4-6C6C503B4AD3}">
      <dgm:prSet/>
      <dgm:spPr/>
      <dgm:t>
        <a:bodyPr/>
        <a:lstStyle/>
        <a:p>
          <a:endParaRPr lang="en-US"/>
        </a:p>
      </dgm:t>
    </dgm:pt>
    <dgm:pt modelId="{04480071-F805-453D-8C08-A61D37085B4F}">
      <dgm:prSet/>
      <dgm:spPr/>
      <dgm:t>
        <a:bodyPr/>
        <a:lstStyle/>
        <a:p>
          <a:endParaRPr lang="en-US" dirty="0"/>
        </a:p>
      </dgm:t>
    </dgm:pt>
    <dgm:pt modelId="{DAC3ECB1-F430-469A-8573-3494E3A6E925}" type="parTrans" cxnId="{5911CB35-29D2-4657-B891-69BA50128DD4}">
      <dgm:prSet/>
      <dgm:spPr/>
      <dgm:t>
        <a:bodyPr/>
        <a:lstStyle/>
        <a:p>
          <a:endParaRPr lang="en-US"/>
        </a:p>
      </dgm:t>
    </dgm:pt>
    <dgm:pt modelId="{A59D4BF9-7F6D-48F4-95F8-E55A62594211}" type="sibTrans" cxnId="{5911CB35-29D2-4657-B891-69BA50128DD4}">
      <dgm:prSet/>
      <dgm:spPr/>
      <dgm:t>
        <a:bodyPr/>
        <a:lstStyle/>
        <a:p>
          <a:endParaRPr lang="en-US"/>
        </a:p>
      </dgm:t>
    </dgm:pt>
    <dgm:pt modelId="{520B8C9F-1AE1-42B7-9BF3-B576862B0F00}" type="pres">
      <dgm:prSet presAssocID="{4A68240F-D11C-4CE7-A666-C4F694B7262D}" presName="cycle" presStyleCnt="0">
        <dgm:presLayoutVars>
          <dgm:chMax val="1"/>
          <dgm:dir/>
          <dgm:animLvl val="ctr"/>
          <dgm:resizeHandles val="exact"/>
        </dgm:presLayoutVars>
      </dgm:prSet>
      <dgm:spPr/>
      <dgm:t>
        <a:bodyPr/>
        <a:lstStyle/>
        <a:p>
          <a:endParaRPr lang="en-US"/>
        </a:p>
      </dgm:t>
    </dgm:pt>
    <dgm:pt modelId="{290A980A-1820-42A6-8F68-E3CCCB8C3F55}" type="pres">
      <dgm:prSet presAssocID="{24273D61-53F1-4FC7-9E1F-EF21DEB8FD55}" presName="centerShape" presStyleLbl="node0" presStyleIdx="0" presStyleCnt="1" custLinFactNeighborY="-706"/>
      <dgm:spPr/>
      <dgm:t>
        <a:bodyPr/>
        <a:lstStyle/>
        <a:p>
          <a:endParaRPr lang="en-US"/>
        </a:p>
      </dgm:t>
    </dgm:pt>
    <dgm:pt modelId="{1ACEDCE7-FEF9-453A-AA12-2E2FBFDB90E3}" type="pres">
      <dgm:prSet presAssocID="{6226CAE3-AFDA-4CFF-93BE-F6F0DE2B119B}" presName="parTrans" presStyleLbl="bgSibTrans2D1" presStyleIdx="0" presStyleCnt="3"/>
      <dgm:spPr/>
      <dgm:t>
        <a:bodyPr/>
        <a:lstStyle/>
        <a:p>
          <a:endParaRPr lang="en-US"/>
        </a:p>
      </dgm:t>
    </dgm:pt>
    <dgm:pt modelId="{9753B80D-5B3B-4090-96BD-041F84E71D1F}" type="pres">
      <dgm:prSet presAssocID="{3DE32E05-5F05-4F5E-991F-A7EB0DB95C02}" presName="node" presStyleLbl="node1" presStyleIdx="0" presStyleCnt="3">
        <dgm:presLayoutVars>
          <dgm:bulletEnabled val="1"/>
        </dgm:presLayoutVars>
      </dgm:prSet>
      <dgm:spPr/>
      <dgm:t>
        <a:bodyPr/>
        <a:lstStyle/>
        <a:p>
          <a:endParaRPr lang="en-US"/>
        </a:p>
      </dgm:t>
    </dgm:pt>
    <dgm:pt modelId="{DDB35114-61FA-41FC-A102-6F6750EA084A}" type="pres">
      <dgm:prSet presAssocID="{397B80F9-3958-4BAB-ACD8-B4D5A09C060B}" presName="parTrans" presStyleLbl="bgSibTrans2D1" presStyleIdx="1" presStyleCnt="3"/>
      <dgm:spPr/>
      <dgm:t>
        <a:bodyPr/>
        <a:lstStyle/>
        <a:p>
          <a:endParaRPr lang="en-US"/>
        </a:p>
      </dgm:t>
    </dgm:pt>
    <dgm:pt modelId="{076109E5-F611-4B2E-B46B-C0FA98093023}" type="pres">
      <dgm:prSet presAssocID="{DF302B3F-8533-415F-8784-950B4C35C76C}" presName="node" presStyleLbl="node1" presStyleIdx="1" presStyleCnt="3">
        <dgm:presLayoutVars>
          <dgm:bulletEnabled val="1"/>
        </dgm:presLayoutVars>
      </dgm:prSet>
      <dgm:spPr/>
      <dgm:t>
        <a:bodyPr/>
        <a:lstStyle/>
        <a:p>
          <a:endParaRPr lang="en-US"/>
        </a:p>
      </dgm:t>
    </dgm:pt>
    <dgm:pt modelId="{1B82CA06-7C06-4C4D-BE92-8EFDD58D0F0C}" type="pres">
      <dgm:prSet presAssocID="{6B4E9DEB-4C1F-4E70-923A-97CBCB559B7B}" presName="parTrans" presStyleLbl="bgSibTrans2D1" presStyleIdx="2" presStyleCnt="3"/>
      <dgm:spPr/>
      <dgm:t>
        <a:bodyPr/>
        <a:lstStyle/>
        <a:p>
          <a:endParaRPr lang="en-US"/>
        </a:p>
      </dgm:t>
    </dgm:pt>
    <dgm:pt modelId="{1AB2C35F-0440-4160-964B-8B9E46E6D2E5}" type="pres">
      <dgm:prSet presAssocID="{DEA14133-A538-48D6-B687-8A054A6A9726}" presName="node" presStyleLbl="node1" presStyleIdx="2" presStyleCnt="3">
        <dgm:presLayoutVars>
          <dgm:bulletEnabled val="1"/>
        </dgm:presLayoutVars>
      </dgm:prSet>
      <dgm:spPr/>
      <dgm:t>
        <a:bodyPr/>
        <a:lstStyle/>
        <a:p>
          <a:endParaRPr lang="en-US"/>
        </a:p>
      </dgm:t>
    </dgm:pt>
  </dgm:ptLst>
  <dgm:cxnLst>
    <dgm:cxn modelId="{D885A365-B8A9-4BE9-A222-6571839EACDE}" srcId="{4A68240F-D11C-4CE7-A666-C4F694B7262D}" destId="{3ABAE25E-31B3-4A6A-9505-80284E772CA5}" srcOrd="35" destOrd="0" parTransId="{EFE02EE5-F7F2-409B-B22E-A11A7B229119}" sibTransId="{0B97B149-798E-41BB-95DA-ADFCCC8690B0}"/>
    <dgm:cxn modelId="{6C6E0E43-7410-451D-A7B8-2AD7C37DECE8}" srcId="{4A68240F-D11C-4CE7-A666-C4F694B7262D}" destId="{7A9FF727-46CC-4608-9996-713945D126D3}" srcOrd="119" destOrd="0" parTransId="{569B2D28-F1A9-48D5-8937-331AF0C81D67}" sibTransId="{8E7FC1B0-04F3-4E3E-A026-ABB28DA6DE0B}"/>
    <dgm:cxn modelId="{43442C38-0DB9-4636-BA3E-ED8FD368E21A}" srcId="{4A68240F-D11C-4CE7-A666-C4F694B7262D}" destId="{994D6288-B117-4E12-A912-420349B9F9D3}" srcOrd="94" destOrd="0" parTransId="{1381C60B-9454-4AA7-BC43-5D0493D47DF7}" sibTransId="{F2E187A7-6664-4863-AF24-674E5B1E5019}"/>
    <dgm:cxn modelId="{13FDF8D4-CD14-428C-A871-9BC61CA8CC43}" srcId="{4A68240F-D11C-4CE7-A666-C4F694B7262D}" destId="{2EF8AB30-65E1-4C31-9129-85671F7B8422}" srcOrd="97" destOrd="0" parTransId="{281F9EEE-04C9-4547-B6C6-AFFC4EFA0EE4}" sibTransId="{28A7B5F0-B3D4-4176-A478-14C67DD2D133}"/>
    <dgm:cxn modelId="{556A04C0-F785-4F63-9B6F-012D7948B6B3}" srcId="{24273D61-53F1-4FC7-9E1F-EF21DEB8FD55}" destId="{DEA14133-A538-48D6-B687-8A054A6A9726}" srcOrd="2" destOrd="0" parTransId="{6B4E9DEB-4C1F-4E70-923A-97CBCB559B7B}" sibTransId="{F1CF95A3-D660-46CA-A205-B230A3CF42BE}"/>
    <dgm:cxn modelId="{33B5867E-B236-47C0-95DE-43BB6E8A705F}" srcId="{4A68240F-D11C-4CE7-A666-C4F694B7262D}" destId="{7564CC61-E336-4D29-B301-7EDC3B9280DF}" srcOrd="129" destOrd="0" parTransId="{2464F9CD-8453-44AF-9246-84E215CE9CB1}" sibTransId="{23024708-7D80-4B07-940B-A98A9CEB423F}"/>
    <dgm:cxn modelId="{0FB6BD07-8DA0-4649-88D9-F3329600C341}" srcId="{4A68240F-D11C-4CE7-A666-C4F694B7262D}" destId="{04B4D2DC-5D67-4E87-9D18-7B5666661509}" srcOrd="47" destOrd="0" parTransId="{C0758227-949D-44B7-A68F-73A9A9536CEF}" sibTransId="{E494A9FE-FEC3-4E07-A8F1-9E32ECDE257E}"/>
    <dgm:cxn modelId="{D59CCAC7-9F44-422C-BA21-3214F65E874A}" srcId="{4A68240F-D11C-4CE7-A666-C4F694B7262D}" destId="{E1877936-27A0-484B-8913-DACD43E9A996}" srcOrd="95" destOrd="0" parTransId="{A41A2C2C-76BF-4C40-A2C6-2F8003C25BA3}" sibTransId="{9B36F65B-36B6-4C7D-BCF4-D10E75514A32}"/>
    <dgm:cxn modelId="{37A176E1-3319-4F55-94D0-2B463513D2E9}" type="presOf" srcId="{397B80F9-3958-4BAB-ACD8-B4D5A09C060B}" destId="{DDB35114-61FA-41FC-A102-6F6750EA084A}" srcOrd="0" destOrd="0" presId="urn:microsoft.com/office/officeart/2005/8/layout/radial4"/>
    <dgm:cxn modelId="{53FD8ECC-D4F3-46AF-A43D-9A01C375FEB5}" srcId="{4A68240F-D11C-4CE7-A666-C4F694B7262D}" destId="{4E4A54F2-4803-41AC-98C4-0F72F8070F9F}" srcOrd="17" destOrd="0" parTransId="{52F96207-9852-4F93-BDBB-F1603120927A}" sibTransId="{93B37AAE-C9D4-4042-909D-566E35560518}"/>
    <dgm:cxn modelId="{69CA016E-3DC7-4815-93DF-3277B4C713B2}" srcId="{4A68240F-D11C-4CE7-A666-C4F694B7262D}" destId="{3EA7F607-26F1-4E06-82B2-5EE74371D4BD}" srcOrd="91" destOrd="0" parTransId="{C59101A9-280E-4FA1-8800-C10EB92FCCD0}" sibTransId="{9F2D2E7F-0FB7-4BF3-BC36-33AEF243D94E}"/>
    <dgm:cxn modelId="{AC5A2409-954A-4E96-AD21-889B7C07F1A0}" srcId="{4A68240F-D11C-4CE7-A666-C4F694B7262D}" destId="{99F3E207-C818-4A89-8E4F-371EF06BF83F}" srcOrd="13" destOrd="0" parTransId="{3C4CE272-5763-49D1-BCA6-2B29B917E918}" sibTransId="{B4965110-D7DA-45AE-AA46-BD27C49A223D}"/>
    <dgm:cxn modelId="{14777589-6CA8-4822-9A36-C599092182F0}" srcId="{4A68240F-D11C-4CE7-A666-C4F694B7262D}" destId="{6B3975B5-E8CE-4974-92AD-CF828D24B584}" srcOrd="57" destOrd="0" parTransId="{1F0B76E1-DF19-4D93-BD54-4620650DD5B1}" sibTransId="{75139B94-5C39-41EF-A08E-A35E7A690A46}"/>
    <dgm:cxn modelId="{EE415855-510F-4660-840D-967F788E0FB0}" type="presOf" srcId="{DEA14133-A538-48D6-B687-8A054A6A9726}" destId="{1AB2C35F-0440-4160-964B-8B9E46E6D2E5}" srcOrd="0" destOrd="0" presId="urn:microsoft.com/office/officeart/2005/8/layout/radial4"/>
    <dgm:cxn modelId="{DFA583D7-E7CF-47B8-A001-04B00D8D1801}" srcId="{4A68240F-D11C-4CE7-A666-C4F694B7262D}" destId="{A951C46A-289E-40F8-B1DA-067FC4CD6F11}" srcOrd="138" destOrd="0" parTransId="{42878853-A76A-4F26-8842-7582952C1959}" sibTransId="{C72EB472-09BD-4CD3-B93D-96FF20952CFE}"/>
    <dgm:cxn modelId="{28E997BB-CC7D-420F-9BF0-313667D9F223}" srcId="{4A68240F-D11C-4CE7-A666-C4F694B7262D}" destId="{CEAC3530-1DCC-419A-A6D3-5ABCD4737C00}" srcOrd="59" destOrd="0" parTransId="{E7FE84D5-D761-4260-B7AA-282AFA5506B5}" sibTransId="{C96EE5A1-70F7-4540-A7D8-A47E2DCF24DA}"/>
    <dgm:cxn modelId="{2E0D9660-390B-4CD0-BD38-E0AB18F102F1}" srcId="{4A68240F-D11C-4CE7-A666-C4F694B7262D}" destId="{49F13FEC-15EB-4C81-8CB5-F5A93519BC01}" srcOrd="93" destOrd="0" parTransId="{F14DFA43-5C75-4A0E-A891-9FC3839B6993}" sibTransId="{0E009AF3-24C2-43C7-8591-3DF3904D8F2D}"/>
    <dgm:cxn modelId="{D4DDACFB-E900-4FB0-94EC-B741E58FB640}" srcId="{4A68240F-D11C-4CE7-A666-C4F694B7262D}" destId="{24F82F47-4445-4B15-8251-DF8FCDD1B64B}" srcOrd="52" destOrd="0" parTransId="{A81E416E-0144-4A48-9C89-54EF8BE3E966}" sibTransId="{80762F64-B33B-4B38-BC42-A1EE843B7FF6}"/>
    <dgm:cxn modelId="{D2691B51-844B-4856-B980-3C2CDF49E575}" srcId="{4A68240F-D11C-4CE7-A666-C4F694B7262D}" destId="{A531063E-D6F5-45F5-AE86-2CA4D0348462}" srcOrd="96" destOrd="0" parTransId="{2A6B104E-E393-4813-9ACE-E80697A1D747}" sibTransId="{CD40508D-6B31-42D5-B9F5-2989A18228C9}"/>
    <dgm:cxn modelId="{641BF84B-9FB8-40EB-A84E-2049314128D8}" srcId="{4A68240F-D11C-4CE7-A666-C4F694B7262D}" destId="{9B5E1D29-2CA8-49F3-95DC-B89AAE3EE845}" srcOrd="31" destOrd="0" parTransId="{372E404A-2D67-46C5-8866-898B53F973C6}" sibTransId="{0DCBDFC7-3C7F-42FE-BA3B-A3E0C0FAC803}"/>
    <dgm:cxn modelId="{2B027F05-CA20-447D-BFCB-C774738D1203}" srcId="{4A68240F-D11C-4CE7-A666-C4F694B7262D}" destId="{7585E8C3-4709-49B2-A87D-4FF86506CC4D}" srcOrd="121" destOrd="0" parTransId="{506B50CD-32C9-4671-AADF-921A565839DD}" sibTransId="{EE50F060-AA41-4816-ABBA-6D5D1A549623}"/>
    <dgm:cxn modelId="{FAB0FDF8-B912-4EC9-B377-147C099F05C2}" srcId="{4A68240F-D11C-4CE7-A666-C4F694B7262D}" destId="{92ED5882-062A-49DD-9D97-5054E9975403}" srcOrd="81" destOrd="0" parTransId="{5F04A9D4-3578-43D3-8EB7-8402FFBA8F84}" sibTransId="{D223C232-C2E0-4D82-9DFF-80D4660F59C5}"/>
    <dgm:cxn modelId="{A6DEBB0C-304C-42B6-998A-A75185B29B47}" srcId="{4A68240F-D11C-4CE7-A666-C4F694B7262D}" destId="{76B1B47E-0671-4BED-8E61-73149F816FB8}" srcOrd="73" destOrd="0" parTransId="{57839D86-2AF6-4738-A498-A5D34BECD3FF}" sibTransId="{D1ED92F6-EABC-41C9-A794-95F6199FF38E}"/>
    <dgm:cxn modelId="{D965C141-9673-41C4-8B08-62806AF244CC}" srcId="{4A68240F-D11C-4CE7-A666-C4F694B7262D}" destId="{827C36CD-1562-4722-9AE0-BFF0F7EAD729}" srcOrd="143" destOrd="0" parTransId="{E05FF183-8CD1-452E-BA58-587895123AD0}" sibTransId="{C61B3F1A-23C5-425B-BA95-4B1DA607B066}"/>
    <dgm:cxn modelId="{B1571A6A-D6A7-455F-9B3E-A8E948283E99}" srcId="{4A68240F-D11C-4CE7-A666-C4F694B7262D}" destId="{4F5DED28-738A-44FA-A17F-140F4CF818F5}" srcOrd="21" destOrd="0" parTransId="{64B5AA97-9BB6-4F41-83DD-294E9841D06A}" sibTransId="{8AB68C97-AFF4-4EC6-8CC2-613BEE8CD6E2}"/>
    <dgm:cxn modelId="{36D2F1AA-2F6C-4634-AD9F-66D77A29D6F8}" srcId="{4A68240F-D11C-4CE7-A666-C4F694B7262D}" destId="{E4339995-2DF9-4A35-8981-70BF84E12788}" srcOrd="67" destOrd="0" parTransId="{B9F9901D-FC2F-4034-AC06-A4F7FD0F270F}" sibTransId="{F61D297B-8E98-448A-8A6D-6EF7127016D4}"/>
    <dgm:cxn modelId="{7BAEEE74-DDA7-44B8-8F44-3E9858DA1244}" srcId="{4A68240F-D11C-4CE7-A666-C4F694B7262D}" destId="{99CC9E0D-411F-4790-9BA8-D1C9A66694D2}" srcOrd="125" destOrd="0" parTransId="{CFA50901-7F19-4BA6-B961-295CACAFB2EC}" sibTransId="{FBDFCF76-8F58-41B8-81E9-91C30DA28D23}"/>
    <dgm:cxn modelId="{D423FC99-45E6-455D-B5C9-C9EFCE975604}" srcId="{4A68240F-D11C-4CE7-A666-C4F694B7262D}" destId="{6007876E-92B3-472A-9A17-3DB9A0149424}" srcOrd="32" destOrd="0" parTransId="{2AF3FC6F-80B0-49E0-B9B5-7D2F0ACD0776}" sibTransId="{CD4C7912-79CC-4772-8FBA-8CBC56587439}"/>
    <dgm:cxn modelId="{B6CCDE5A-899C-4E56-A513-7E93D4AB0858}" type="presOf" srcId="{6B4E9DEB-4C1F-4E70-923A-97CBCB559B7B}" destId="{1B82CA06-7C06-4C4D-BE92-8EFDD58D0F0C}" srcOrd="0" destOrd="0" presId="urn:microsoft.com/office/officeart/2005/8/layout/radial4"/>
    <dgm:cxn modelId="{3E53E045-4DAD-490C-BCC0-A5D2860BDB16}" type="presOf" srcId="{3DE32E05-5F05-4F5E-991F-A7EB0DB95C02}" destId="{9753B80D-5B3B-4090-96BD-041F84E71D1F}" srcOrd="0" destOrd="0" presId="urn:microsoft.com/office/officeart/2005/8/layout/radial4"/>
    <dgm:cxn modelId="{A09345AD-0DFA-4C09-AA92-E2858FD954D8}" srcId="{4A68240F-D11C-4CE7-A666-C4F694B7262D}" destId="{8445B224-BE24-4B6D-8A46-4D18E6C62417}" srcOrd="22" destOrd="0" parTransId="{73572747-2B14-483A-8921-773558C14E69}" sibTransId="{62C0E6F1-E7BF-4E35-96A3-49248A81DCE3}"/>
    <dgm:cxn modelId="{46BB9707-0698-4647-A60E-D57C0A94859E}" srcId="{4A68240F-D11C-4CE7-A666-C4F694B7262D}" destId="{9908900B-3423-4A5A-8BEA-AD2273CCA68C}" srcOrd="42" destOrd="0" parTransId="{C26E6790-DE4C-4194-9ADA-56B36F6D7BDA}" sibTransId="{75CBCE39-4536-4313-B785-EAD1885C9327}"/>
    <dgm:cxn modelId="{39AE9E68-796E-44BC-8CCA-614932BBFE90}" srcId="{4A68240F-D11C-4CE7-A666-C4F694B7262D}" destId="{FF7892CF-5A03-4A34-A85A-89BE96C7C8AF}" srcOrd="16" destOrd="0" parTransId="{9611074C-F58B-42F8-BE07-BBBDDD080A08}" sibTransId="{1378D5D2-29EF-43DE-A1ED-0C3B5ACAFDB6}"/>
    <dgm:cxn modelId="{22E94B20-8BBA-4CCC-BB6A-34931C16FFF2}" srcId="{4A68240F-D11C-4CE7-A666-C4F694B7262D}" destId="{6A6C94DC-4BFF-4F5A-9BB8-F57FBCF0E38C}" srcOrd="118" destOrd="0" parTransId="{01A9EA7A-4062-4A52-BCE3-F2A33098D03C}" sibTransId="{96E67D82-8FB0-49EA-B94C-4ACE3FAA1FFD}"/>
    <dgm:cxn modelId="{E8F55D9B-A670-46E5-8703-32DB4593CE33}" srcId="{4A68240F-D11C-4CE7-A666-C4F694B7262D}" destId="{59658CA0-0A63-44DA-8FC5-C4C05386D619}" srcOrd="124" destOrd="0" parTransId="{A45F7E44-20C3-478A-B760-CBF6AEC02136}" sibTransId="{98BF7A02-B734-4997-B2D3-95215AADE78E}"/>
    <dgm:cxn modelId="{16A13779-E761-4929-93A6-834F13405305}" srcId="{4A68240F-D11C-4CE7-A666-C4F694B7262D}" destId="{BE6A674A-1FCB-4FF0-8372-DA54F2AC68B3}" srcOrd="114" destOrd="0" parTransId="{BCEB4ABF-CC11-406B-B1B4-35A7694C27FD}" sibTransId="{FEB3686A-8F50-4F29-8042-4CC6113AEF8D}"/>
    <dgm:cxn modelId="{74CA039A-07AB-4512-82C7-9D65220E4B96}" srcId="{4A68240F-D11C-4CE7-A666-C4F694B7262D}" destId="{FF2AF7A7-C34C-46C2-9D6B-24DAEAD1E66F}" srcOrd="15" destOrd="0" parTransId="{EB369CF6-8ABC-4F20-80D1-CE4F065B4DB3}" sibTransId="{C8241512-74CE-4952-A4BE-82C58B43EDE1}"/>
    <dgm:cxn modelId="{F0E18EC8-82A6-4118-9CB2-EA69CCE75B8A}" srcId="{4A68240F-D11C-4CE7-A666-C4F694B7262D}" destId="{E51810BC-B42C-42A3-8F22-983A2983EF72}" srcOrd="101" destOrd="0" parTransId="{78A4FFF3-8EDE-4BDE-8D24-558E6DCBDB51}" sibTransId="{9D1A7099-B87D-46DD-A68C-3C4C36491F35}"/>
    <dgm:cxn modelId="{8A68A413-18D8-46CF-9B19-3562DA537464}" srcId="{4A68240F-D11C-4CE7-A666-C4F694B7262D}" destId="{62BCAF5C-EE80-43EA-A01B-EF51F9BF633E}" srcOrd="11" destOrd="0" parTransId="{9C5DEA94-E370-4D20-9EA8-4571DFC77560}" sibTransId="{09EFA2A3-9D81-4A1E-93EE-11A2012A447E}"/>
    <dgm:cxn modelId="{A3FF75BC-2D45-4B5B-A813-3463ABDD0985}" srcId="{4A68240F-D11C-4CE7-A666-C4F694B7262D}" destId="{26C13816-8FB6-4103-9B1C-89B4C0EC1B34}" srcOrd="24" destOrd="0" parTransId="{BC98E160-CE82-4ADB-B6E1-5FFB0C5D8389}" sibTransId="{3B4BC6E1-2CAB-4A3C-A9F8-EABDA0CC69D8}"/>
    <dgm:cxn modelId="{0DE1C636-61BE-41F8-8C86-727F9D08B21D}" srcId="{4A68240F-D11C-4CE7-A666-C4F694B7262D}" destId="{32DA4E45-B8B2-4007-92E1-13C5F4D7640E}" srcOrd="140" destOrd="0" parTransId="{1A938634-9519-488A-A7F9-A4268FEAD763}" sibTransId="{E58BB9AA-00A4-4AF6-8D71-35BD7C032A8D}"/>
    <dgm:cxn modelId="{53994B55-79ED-4877-8F5F-F1A4C57F5956}" srcId="{4A68240F-D11C-4CE7-A666-C4F694B7262D}" destId="{11701985-CF8E-4AD2-AD18-C22E77E74B85}" srcOrd="34" destOrd="0" parTransId="{1F295415-E9B7-4B44-926A-A1B32EAE796A}" sibTransId="{C978F156-1AB7-4D47-B26A-2447B40DB264}"/>
    <dgm:cxn modelId="{7F53CB7F-E818-40A6-8D0B-ECEE9A306047}" srcId="{4A68240F-D11C-4CE7-A666-C4F694B7262D}" destId="{C0DC263E-5427-4C00-8DA2-7904A8B3F8E4}" srcOrd="142" destOrd="0" parTransId="{293761E2-8D00-4BF8-9ED4-3BF35D408020}" sibTransId="{1BD7CD43-06D4-48CE-9C03-F72860FF98BC}"/>
    <dgm:cxn modelId="{84B88E88-C16C-4930-92F6-88EE663DADE3}" srcId="{4A68240F-D11C-4CE7-A666-C4F694B7262D}" destId="{A92851AF-49B8-4FBD-9644-D4C015DDD745}" srcOrd="102" destOrd="0" parTransId="{070C05D7-E634-4E76-B21F-FC7697D35263}" sibTransId="{60F5E560-B5F5-4C41-AC2D-F1D8E321B221}"/>
    <dgm:cxn modelId="{1D3701FE-DB9C-4042-98D4-620C461138C6}" srcId="{4A68240F-D11C-4CE7-A666-C4F694B7262D}" destId="{EA48E78F-F805-4F47-A5CD-11F10783FB76}" srcOrd="4" destOrd="0" parTransId="{9F207C05-759E-4EB6-8155-6480FBB13EA3}" sibTransId="{51D98C7F-A355-46D8-B6DB-292BCB6187A4}"/>
    <dgm:cxn modelId="{8F2543C7-3BFE-40D6-A57F-3496EC7420BA}" srcId="{4A68240F-D11C-4CE7-A666-C4F694B7262D}" destId="{F5C78F34-BAFF-4EB6-BEAB-93A082A42402}" srcOrd="128" destOrd="0" parTransId="{60EAEB49-28A1-47AB-A86C-AED84AB46E13}" sibTransId="{A01323C8-61B4-43C6-8594-68A152881EE2}"/>
    <dgm:cxn modelId="{524D1E4B-7419-4540-9FA4-5E7347DC0399}" srcId="{4A68240F-D11C-4CE7-A666-C4F694B7262D}" destId="{6BA0606B-7D57-4569-B0BB-84A215E2995A}" srcOrd="9" destOrd="0" parTransId="{C53CE2AE-4802-474F-B801-9AC9A1F570F2}" sibTransId="{B0D00A03-8131-416F-A502-27C3ECC61942}"/>
    <dgm:cxn modelId="{500C70D4-C6BD-4CC9-8597-2F5FCEB698FB}" srcId="{4A68240F-D11C-4CE7-A666-C4F694B7262D}" destId="{84B28D9C-4B50-4942-A73A-74C917B1A3CF}" srcOrd="60" destOrd="0" parTransId="{36BB80FF-5ACF-4882-86D7-963746DF04FC}" sibTransId="{3AD630AD-BE75-47BB-B7A8-4ACAD178F608}"/>
    <dgm:cxn modelId="{2B086A04-0B90-4BF4-8744-B9B83689BC2E}" srcId="{4A68240F-D11C-4CE7-A666-C4F694B7262D}" destId="{E66DD05B-8F2A-455F-BA1A-A78D00B8157F}" srcOrd="18" destOrd="0" parTransId="{2CBE405A-65C6-4A22-A646-E5E22BCFC351}" sibTransId="{99BFE94C-AECF-4E47-BC34-85D6222253CC}"/>
    <dgm:cxn modelId="{7FBD53A1-30B3-4CEE-BF75-930D031BF513}" srcId="{4A68240F-D11C-4CE7-A666-C4F694B7262D}" destId="{046274C4-A835-40DB-9052-90417FAC5F37}" srcOrd="23" destOrd="0" parTransId="{BBCAA54F-B55B-42E9-B784-BFFAFEF67C51}" sibTransId="{950C12AE-4791-47EF-BCEB-6AA3ED91C90F}"/>
    <dgm:cxn modelId="{BF0E9315-65A8-4BF8-B20E-22F1FAF7A516}" srcId="{4A68240F-D11C-4CE7-A666-C4F694B7262D}" destId="{80F698C7-05BF-4D14-8070-E9F11FB772F3}" srcOrd="50" destOrd="0" parTransId="{E3570D76-7F05-4440-89C4-0EE899DF4032}" sibTransId="{D24A27B5-A369-486C-A6B4-3B3BF58F43AA}"/>
    <dgm:cxn modelId="{D4158E64-8EEA-4524-9705-A92AD44EC6A3}" srcId="{4A68240F-D11C-4CE7-A666-C4F694B7262D}" destId="{7E4EFE15-7E07-4F62-81BF-4E1CBA8BC57B}" srcOrd="41" destOrd="0" parTransId="{ADE910A3-26DB-4AC3-AD60-5CB13C80DDC6}" sibTransId="{F0136579-B30A-4FF5-B9A7-5B327FC62F29}"/>
    <dgm:cxn modelId="{71C56360-AEB3-40AD-8872-ED51592E28C9}" srcId="{4A68240F-D11C-4CE7-A666-C4F694B7262D}" destId="{5ED5E5E7-FCDC-4F2E-923E-081170B1494C}" srcOrd="44" destOrd="0" parTransId="{00A7F933-4AFE-4016-928C-7E0C12D065E1}" sibTransId="{2E0B0D7D-FDB2-48B5-B1C8-3A07DB40DB24}"/>
    <dgm:cxn modelId="{3B1FB28C-79C8-45C1-9AAE-7B54B38C9580}" srcId="{4A68240F-D11C-4CE7-A666-C4F694B7262D}" destId="{04A4E42B-1053-4761-A4A3-69FEC0F6C557}" srcOrd="82" destOrd="0" parTransId="{30D3920B-BF8B-4730-B0C1-05D00A066AC4}" sibTransId="{1716A28D-8CE4-47AB-8FAC-A2B1EA9ACF20}"/>
    <dgm:cxn modelId="{6495831B-3467-417E-8163-1615A7DCAD98}" srcId="{4A68240F-D11C-4CE7-A666-C4F694B7262D}" destId="{D432934A-C38B-45EC-9EDF-07AC9B986ADA}" srcOrd="71" destOrd="0" parTransId="{07303268-CF94-4B1F-BFC7-3084F5EEEDF8}" sibTransId="{B7BA3E18-5C40-40BA-8FBF-9F017AECC0C2}"/>
    <dgm:cxn modelId="{5E12267A-6E6E-44BA-B357-DB21E9F4F3CC}" srcId="{4A68240F-D11C-4CE7-A666-C4F694B7262D}" destId="{F04133D8-FB18-43BE-8144-D1943D692BF7}" srcOrd="144" destOrd="0" parTransId="{5FBCE16A-05D4-4A73-A2B8-4B763CF317D0}" sibTransId="{7A710506-18DC-4FD0-BAA5-22FAA7D25999}"/>
    <dgm:cxn modelId="{D9226C43-1B93-4034-A08F-7B61E596CDC8}" srcId="{4A68240F-D11C-4CE7-A666-C4F694B7262D}" destId="{8AB5D8B6-4723-4050-84DD-059876158755}" srcOrd="130" destOrd="0" parTransId="{3577AEE4-418B-4962-85AD-6CDEA5E27A98}" sibTransId="{4AE2BC0B-8188-4541-B6B1-3F68C980CB69}"/>
    <dgm:cxn modelId="{B847B69B-2D2E-4A01-ACC4-C054B95E143A}" type="presOf" srcId="{DF302B3F-8533-415F-8784-950B4C35C76C}" destId="{076109E5-F611-4B2E-B46B-C0FA98093023}" srcOrd="0" destOrd="0" presId="urn:microsoft.com/office/officeart/2005/8/layout/radial4"/>
    <dgm:cxn modelId="{9A667F06-E067-4FC5-B892-B4B441F6F1CE}" srcId="{4A68240F-D11C-4CE7-A666-C4F694B7262D}" destId="{EA27B315-5F3F-4DE0-9B66-7D7897264D03}" srcOrd="6" destOrd="0" parTransId="{395DD29E-ED25-461D-B503-D5BF216D482D}" sibTransId="{312E7C9B-005E-4C0C-B93C-37B1BB55DA8E}"/>
    <dgm:cxn modelId="{CD7D332B-30B2-4C1F-9697-C3466DE1EBCF}" srcId="{4A68240F-D11C-4CE7-A666-C4F694B7262D}" destId="{A2866810-0357-4758-BE23-4AAEFB012C55}" srcOrd="117" destOrd="0" parTransId="{00159058-402D-4F0C-A73C-3EAEBEF5EFBA}" sibTransId="{24960A0A-F97C-4934-81F5-0C0530C3AF0C}"/>
    <dgm:cxn modelId="{700581BD-C3E5-412A-9768-C9F56B45CF51}" srcId="{4A68240F-D11C-4CE7-A666-C4F694B7262D}" destId="{23573015-95F5-43C0-A015-6D9E146D378D}" srcOrd="45" destOrd="0" parTransId="{0B30D070-D9BE-4BC4-A917-1AC76D1DC30F}" sibTransId="{A30AAEE3-A823-4DA6-8512-208E17E4BF70}"/>
    <dgm:cxn modelId="{711DB931-5632-4015-A497-80DE6531D101}" srcId="{4A68240F-D11C-4CE7-A666-C4F694B7262D}" destId="{EF5F6BC0-9DF1-4C65-9C17-42E2F4E8B085}" srcOrd="112" destOrd="0" parTransId="{31BEEF07-B12D-4188-9C6C-1700128EBA8A}" sibTransId="{28F30451-EF83-4D90-B059-FDF443F728AF}"/>
    <dgm:cxn modelId="{A6839C49-BABF-4C60-A920-E73A0DC10CEA}" srcId="{4A68240F-D11C-4CE7-A666-C4F694B7262D}" destId="{ACAFCA2D-19B9-414E-A521-7F3B18494FF3}" srcOrd="66" destOrd="0" parTransId="{C73DA3E3-131D-454F-B113-91E6E3FEBC10}" sibTransId="{A67E1C7D-EB88-4416-AEEA-75C194581191}"/>
    <dgm:cxn modelId="{32229685-84D5-4BF4-A757-52F086620CFC}" srcId="{4A68240F-D11C-4CE7-A666-C4F694B7262D}" destId="{C07FF208-E611-4271-BCBC-2AE4734CB293}" srcOrd="70" destOrd="0" parTransId="{3F4C230A-E34E-4D5E-938D-9611900B7933}" sibTransId="{F53749CD-C1C7-469E-A4D9-63ADD93407C3}"/>
    <dgm:cxn modelId="{70CCA685-992B-40E5-9AD8-498FB5DB0539}" srcId="{4A68240F-D11C-4CE7-A666-C4F694B7262D}" destId="{5F2447C5-CD8A-46F6-8D36-9B43C1C6B2A4}" srcOrd="113" destOrd="0" parTransId="{931018BE-8CAD-4699-A598-BC0875A765C0}" sibTransId="{8761A738-78DE-4122-9AB5-9D491B850799}"/>
    <dgm:cxn modelId="{A931DBDD-1116-4AB6-B634-E48A3FC881B4}" srcId="{4A68240F-D11C-4CE7-A666-C4F694B7262D}" destId="{72404D4A-9C94-4CC6-9F9A-2EFBDDE6AD23}" srcOrd="106" destOrd="0" parTransId="{D961747E-8EDA-4C72-8F5F-DD1859977911}" sibTransId="{5680A47D-9143-44DF-AC0C-C47BABE24B63}"/>
    <dgm:cxn modelId="{56615C09-0FBA-418A-8BB5-478513A64C71}" srcId="{4A68240F-D11C-4CE7-A666-C4F694B7262D}" destId="{4A1FE63B-2915-4CE2-8F14-43F0314B8937}" srcOrd="123" destOrd="0" parTransId="{3B73E3DA-69C9-41AF-940F-CD4D4E2D14DB}" sibTransId="{F62FA3C4-7EEA-41E6-AFE4-50764374F375}"/>
    <dgm:cxn modelId="{C77ADA16-F038-4043-A118-3C6D547AF761}" srcId="{4A68240F-D11C-4CE7-A666-C4F694B7262D}" destId="{7674C470-8E89-4053-9EB4-9CE11EB85348}" srcOrd="104" destOrd="0" parTransId="{10B79DBD-8AB8-444C-BD67-660A3B505B2C}" sibTransId="{5B88670A-D177-4B44-ABF5-4C50267EFCE9}"/>
    <dgm:cxn modelId="{2947D180-DB98-4988-9375-15D8765DF1F0}" srcId="{4A68240F-D11C-4CE7-A666-C4F694B7262D}" destId="{29CA2FC4-EF50-4AE8-B551-18795B823DE9}" srcOrd="14" destOrd="0" parTransId="{F8382B81-B184-4276-A08D-B79C9430F611}" sibTransId="{D501BB3F-1B8A-45F4-8DA8-CD82DBC7A1B9}"/>
    <dgm:cxn modelId="{E5E727A3-89DF-4399-B053-B210F64BF8DB}" srcId="{4A68240F-D11C-4CE7-A666-C4F694B7262D}" destId="{D764BD3A-5517-4AA3-B97C-E30E524E6E70}" srcOrd="54" destOrd="0" parTransId="{043D6CED-42E1-4945-9BBE-78DA43D77030}" sibTransId="{AB715BAB-90DA-4852-92D3-B0C265D9B65C}"/>
    <dgm:cxn modelId="{110EC632-6D6E-4AC0-9D7D-93D76A229472}" srcId="{4A68240F-D11C-4CE7-A666-C4F694B7262D}" destId="{8CD2CD9D-2B16-433D-B2D2-BB203E955A49}" srcOrd="135" destOrd="0" parTransId="{64A83459-8B40-4D2B-8F29-C10042D544CA}" sibTransId="{E39B5A7A-02D6-430F-8C28-E3720DCCA5FC}"/>
    <dgm:cxn modelId="{DFFAC80A-A73C-4775-B66D-546A46DD4C81}" srcId="{4A68240F-D11C-4CE7-A666-C4F694B7262D}" destId="{4A3F8CC7-F12A-435C-9395-6A602A9ED5A1}" srcOrd="115" destOrd="0" parTransId="{E7A94A8F-1103-48AB-9BCB-88E8C3EECEAA}" sibTransId="{E09A5277-52EB-4525-AE67-AC9325729411}"/>
    <dgm:cxn modelId="{3AE9A020-40BC-4EFB-BB7E-6CB31C348C8B}" srcId="{4A68240F-D11C-4CE7-A666-C4F694B7262D}" destId="{55E93AA0-1FD8-4B5E-9F99-A406A5139BC4}" srcOrd="79" destOrd="0" parTransId="{63DD1756-1584-46D2-B232-F6B94AEEEAAF}" sibTransId="{3F8C62E5-20FC-49D2-A545-550F00E11A31}"/>
    <dgm:cxn modelId="{CFE2BFE5-2EF9-41E6-8F1E-9077824EF4F8}" srcId="{4A68240F-D11C-4CE7-A666-C4F694B7262D}" destId="{944FAD10-7E46-4D3C-9B98-0E18B8858B15}" srcOrd="62" destOrd="0" parTransId="{5BBFFE61-2E22-40C6-93C4-A47E9288D066}" sibTransId="{98F79A43-8B74-4362-A0E0-09E21DE999C5}"/>
    <dgm:cxn modelId="{6E81D993-C527-49FE-8497-E50598C13F86}" srcId="{4A68240F-D11C-4CE7-A666-C4F694B7262D}" destId="{84D109BB-8F5F-4D7D-AD2A-C57BE1A3B33E}" srcOrd="48" destOrd="0" parTransId="{FE284969-80B8-473F-A20F-4C574DC9858A}" sibTransId="{BD5C90A1-F7F2-4B24-B6B6-A18AF7132AED}"/>
    <dgm:cxn modelId="{C2B44142-BA62-4A61-8F04-917D4DBDB12A}" srcId="{4A68240F-D11C-4CE7-A666-C4F694B7262D}" destId="{B61945A7-BD72-4184-9491-B5EFFF389677}" srcOrd="139" destOrd="0" parTransId="{FBBF59AD-283D-4C1C-8B74-AC11DA8B73FB}" sibTransId="{83A7848C-AD6D-4763-9E4A-231C1B9CB112}"/>
    <dgm:cxn modelId="{0CF4D20C-34F8-4439-88B1-1A8AC51AFC1F}" srcId="{4A68240F-D11C-4CE7-A666-C4F694B7262D}" destId="{AEA6A424-2DE7-4E8E-8503-D54A25EB1CED}" srcOrd="84" destOrd="0" parTransId="{C279725E-3926-4354-8A6D-5922DA15AE58}" sibTransId="{3BC0CD43-E1C6-4E21-B77C-887672207D6A}"/>
    <dgm:cxn modelId="{EF5D0C1F-A115-4FE4-BC6D-0F1FF46290B2}" srcId="{4A68240F-D11C-4CE7-A666-C4F694B7262D}" destId="{D7DF666F-95D0-43FA-ACB2-EDB1C75347E1}" srcOrd="19" destOrd="0" parTransId="{3EAE45EA-660C-4DD5-BFE6-BA5F23CC9676}" sibTransId="{A0295F52-C6E5-4178-9098-795B31571F0F}"/>
    <dgm:cxn modelId="{915BC245-6914-46C2-84B6-47C4D255A12C}" srcId="{4A68240F-D11C-4CE7-A666-C4F694B7262D}" destId="{54364472-D70A-4CB2-B7B3-88F194A23C81}" srcOrd="38" destOrd="0" parTransId="{B797AC95-58F6-4163-B384-A0A64DA113AE}" sibTransId="{7A809D46-F951-492D-980C-8B3CED5D6A67}"/>
    <dgm:cxn modelId="{B0A8638A-880B-4EB1-92CC-6AD33463A4B0}" srcId="{4A68240F-D11C-4CE7-A666-C4F694B7262D}" destId="{659B6416-6F0C-434B-BB3A-BD2BBCEE62BA}" srcOrd="108" destOrd="0" parTransId="{4C5C4006-2508-4FD3-BD1C-2A32ADD686FF}" sibTransId="{D4BEFE11-0D54-41FE-8927-95D864D70DC4}"/>
    <dgm:cxn modelId="{6ACB4D8C-CEA1-4CB9-9EFF-F17A0B9FA291}" srcId="{4A68240F-D11C-4CE7-A666-C4F694B7262D}" destId="{8E39B44F-FA52-48D2-B708-15CC95FC2D08}" srcOrd="87" destOrd="0" parTransId="{402FCAEF-E1CD-4924-9DA6-C8BFB668241C}" sibTransId="{E19A4FB5-56FB-453F-8873-7BB0CB6D046B}"/>
    <dgm:cxn modelId="{AB4EB689-E943-41C7-A911-8655BBC0A1BA}" srcId="{4A68240F-D11C-4CE7-A666-C4F694B7262D}" destId="{DD28A20D-2725-43F5-83AC-75988F99A73F}" srcOrd="116" destOrd="0" parTransId="{B08F71DA-157F-4AD1-A3A9-4FE2EA80A735}" sibTransId="{44886513-832E-49FF-830B-78D261895B87}"/>
    <dgm:cxn modelId="{441DACF3-AE34-49AD-B7DB-F17B1C5C3E07}" srcId="{4A68240F-D11C-4CE7-A666-C4F694B7262D}" destId="{369264EC-8E4D-402A-80A4-6FC7CBD20D4C}" srcOrd="74" destOrd="0" parTransId="{3C343E2C-0B47-418E-8762-E895CCD41372}" sibTransId="{03918A9E-0ACA-4BC5-AAFD-1647EB9E159F}"/>
    <dgm:cxn modelId="{41E6225A-C5BA-4C61-903F-1B00BB362931}" srcId="{24273D61-53F1-4FC7-9E1F-EF21DEB8FD55}" destId="{3DE32E05-5F05-4F5E-991F-A7EB0DB95C02}" srcOrd="0" destOrd="0" parTransId="{6226CAE3-AFDA-4CFF-93BE-F6F0DE2B119B}" sibTransId="{18761052-1C20-479E-AEB8-CC132D819E72}"/>
    <dgm:cxn modelId="{39D0F936-31D0-4AEF-994D-63CBE0A9C018}" srcId="{4A68240F-D11C-4CE7-A666-C4F694B7262D}" destId="{FD4760F2-311D-4B06-8FB3-757405643AB3}" srcOrd="107" destOrd="0" parTransId="{B9BDE5ED-D4D8-40F5-92C2-ACB9C43A9E22}" sibTransId="{3616E859-04F8-4950-84A3-D866F728E9FF}"/>
    <dgm:cxn modelId="{3E7A0B97-FD33-4E42-A700-BE1903E0445E}" srcId="{4A68240F-D11C-4CE7-A666-C4F694B7262D}" destId="{EC0040D7-1B88-443E-BDE4-282850CB6384}" srcOrd="39" destOrd="0" parTransId="{8225BFBE-74EA-46DF-8871-DC0BE56FE2DB}" sibTransId="{EA6046E9-7465-4B41-9A3C-CCB7D1133129}"/>
    <dgm:cxn modelId="{6D7189B8-2B69-43DE-9F66-D4F4EA04D9DA}" srcId="{4A68240F-D11C-4CE7-A666-C4F694B7262D}" destId="{44205D81-047B-42D7-87EA-79F472BB7AFD}" srcOrd="126" destOrd="0" parTransId="{6BACD23F-931E-4062-B9A8-E4FC5C31B766}" sibTransId="{665A7912-E66E-4951-9EB5-8C424A778D0A}"/>
    <dgm:cxn modelId="{15A4F8AA-3437-4213-ACE3-93A8BDEA1327}" srcId="{4A68240F-D11C-4CE7-A666-C4F694B7262D}" destId="{ECD3F650-58B3-4B0C-B826-4206D5326C04}" srcOrd="141" destOrd="0" parTransId="{9F5A585C-5945-4A2A-A984-99D3AC3ED71D}" sibTransId="{A9850DFE-93FB-4220-AD9D-51DB1C171DF9}"/>
    <dgm:cxn modelId="{8BE387C0-AB26-4746-96E6-3E676278DA8C}" srcId="{4A68240F-D11C-4CE7-A666-C4F694B7262D}" destId="{15915897-1BFD-4051-B72D-C08BEE48314E}" srcOrd="92" destOrd="0" parTransId="{8E0A5542-50BE-4A10-9751-32A4801FA418}" sibTransId="{39988B14-6AB2-4FF2-A707-2CA3C4C77A93}"/>
    <dgm:cxn modelId="{CE83901D-1BB7-440A-843A-6EBFFF57A497}" srcId="{4A68240F-D11C-4CE7-A666-C4F694B7262D}" destId="{114F4ABA-DC5F-4080-8105-2F08483FC9C7}" srcOrd="89" destOrd="0" parTransId="{12A9EE9D-DF52-4577-BC67-433DEDB4E79B}" sibTransId="{45DD9D18-19F9-48D2-95E4-81600AA2F371}"/>
    <dgm:cxn modelId="{F795820E-2D37-4CC2-99E0-129F98850C23}" srcId="{4A68240F-D11C-4CE7-A666-C4F694B7262D}" destId="{997EC6BE-DB4F-4FCF-BF4C-46609DF09CCF}" srcOrd="133" destOrd="0" parTransId="{26F25FD4-BDF7-4604-AAFB-DCD13854BB11}" sibTransId="{748FEB26-7BA3-4F5A-A36C-6F8A3E1BCF0F}"/>
    <dgm:cxn modelId="{D027E578-5B91-45E4-A0B0-72FD4C24C1D2}" srcId="{4A68240F-D11C-4CE7-A666-C4F694B7262D}" destId="{62D17E2A-7E63-4628-9B78-4B7D72811798}" srcOrd="122" destOrd="0" parTransId="{61FA020A-90AE-4287-9451-0902EDE711C3}" sibTransId="{F8D1AA4B-4830-40D5-9412-AC1254DFE803}"/>
    <dgm:cxn modelId="{CD4A9949-1414-4570-9763-E6B543127469}" srcId="{4A68240F-D11C-4CE7-A666-C4F694B7262D}" destId="{E80C1F6E-6877-4B12-A03A-E1C55C8F9673}" srcOrd="136" destOrd="0" parTransId="{45954819-D1BC-4165-92C4-63732B0161AD}" sibTransId="{F70AD018-8EF9-4EB8-A982-9B0EE2B59468}"/>
    <dgm:cxn modelId="{9262D992-FC81-4C96-8A84-B7529BC51DAB}" srcId="{4A68240F-D11C-4CE7-A666-C4F694B7262D}" destId="{41EAFD45-40C7-44BF-9AE0-1ABB8467A5D2}" srcOrd="26" destOrd="0" parTransId="{50BD85B1-DF1F-4A97-9746-D7E603287578}" sibTransId="{5356A9F4-03F9-4C1A-953D-7488D03426C9}"/>
    <dgm:cxn modelId="{4BB34699-54E0-46CE-8713-51BF1B1BD76D}" srcId="{4A68240F-D11C-4CE7-A666-C4F694B7262D}" destId="{3CC533D5-2225-4BA8-BD78-03362252101A}" srcOrd="30" destOrd="0" parTransId="{249904E6-C272-4DE5-A999-FB22B4ED2D59}" sibTransId="{9F6B6D3C-79FB-406B-8486-EF80A5411BC0}"/>
    <dgm:cxn modelId="{2B894D8F-9F81-4CAB-BED8-D279CA5E789C}" type="presOf" srcId="{4A68240F-D11C-4CE7-A666-C4F694B7262D}" destId="{520B8C9F-1AE1-42B7-9BF3-B576862B0F00}" srcOrd="0" destOrd="0" presId="urn:microsoft.com/office/officeart/2005/8/layout/radial4"/>
    <dgm:cxn modelId="{41D81154-E80A-4B15-87B5-3A98361A2828}" srcId="{4A68240F-D11C-4CE7-A666-C4F694B7262D}" destId="{8AA5B881-E65D-4B05-B59C-71F20F2B8FC9}" srcOrd="56" destOrd="0" parTransId="{F2B3D530-B510-463A-91F5-2367B1D91030}" sibTransId="{86C032DD-314B-4524-9EA4-ADE8613B370B}"/>
    <dgm:cxn modelId="{4543AF03-BAE7-4B1E-B796-59145ED5EFDB}" srcId="{4A68240F-D11C-4CE7-A666-C4F694B7262D}" destId="{0A443B90-8CAA-461F-B09F-F9D3DE5B9116}" srcOrd="72" destOrd="0" parTransId="{18DD391B-DFF2-447C-B100-4F2AB8C316BB}" sibTransId="{57E39F98-57EC-48CF-8DA9-68CD5EACEC68}"/>
    <dgm:cxn modelId="{AD1D3BC8-0842-42E6-96EF-AD8B17EA44E0}" srcId="{4A68240F-D11C-4CE7-A666-C4F694B7262D}" destId="{03B81471-0998-4438-BEA3-013C7E544FB8}" srcOrd="2" destOrd="0" parTransId="{43630DB0-0FF6-420E-9B51-D0CBB262E936}" sibTransId="{A631D26F-CF16-49AF-A153-4CFE97B1BCC1}"/>
    <dgm:cxn modelId="{6C9338E4-28C0-4D97-A4C5-AC4485E41112}" srcId="{4A68240F-D11C-4CE7-A666-C4F694B7262D}" destId="{C3C4AE3E-F75D-4C47-AC32-04DE41ACB658}" srcOrd="40" destOrd="0" parTransId="{DB60005C-045A-4D46-9585-451C1A3D2E4C}" sibTransId="{449980CE-B15A-4FAC-B44A-25576CA06E52}"/>
    <dgm:cxn modelId="{4F13DED5-88DF-4469-B460-1D657E416203}" srcId="{4A68240F-D11C-4CE7-A666-C4F694B7262D}" destId="{086C7131-C7BD-4F9E-AC4D-D7AF083CE5B1}" srcOrd="134" destOrd="0" parTransId="{A14BC523-C3D2-46DA-9E94-87C25E0C7EA0}" sibTransId="{7744872C-4666-452D-81EC-B14785F26D62}"/>
    <dgm:cxn modelId="{BB5A84F3-42ED-4FD8-9418-E981439FE503}" srcId="{4A68240F-D11C-4CE7-A666-C4F694B7262D}" destId="{78ABE3EF-58DA-45D3-937C-31AC3E0E9CBE}" srcOrd="28" destOrd="0" parTransId="{F5D0761D-BA27-4ECF-B329-346F2B97B7FB}" sibTransId="{3BC7DD43-8954-49FD-8246-11CD7D7B21AF}"/>
    <dgm:cxn modelId="{7266D90A-051E-4EBA-9942-776CFE8CF743}" srcId="{4A68240F-D11C-4CE7-A666-C4F694B7262D}" destId="{0ABFB6F1-EB89-4F28-A6AE-C9B353DBB4C9}" srcOrd="131" destOrd="0" parTransId="{3D783E2F-22DC-4EA4-9616-648543290298}" sibTransId="{D3F05183-8D68-49AF-BD2C-332433EF5A4F}"/>
    <dgm:cxn modelId="{6F1DE374-902F-4CEF-98AB-74944FE6C5BE}" srcId="{4A68240F-D11C-4CE7-A666-C4F694B7262D}" destId="{F76C07FD-9B7B-4BC8-A007-BFAB24E4A3A5}" srcOrd="88" destOrd="0" parTransId="{342136A8-7494-472D-872B-947D067D5B31}" sibTransId="{B697034F-01BC-4BEA-9D85-DBD277E54D5D}"/>
    <dgm:cxn modelId="{35E62F63-8635-4CE4-8534-1C939E0896AA}" srcId="{4A68240F-D11C-4CE7-A666-C4F694B7262D}" destId="{7D48B7A2-3C15-4F7D-9821-5154E498E397}" srcOrd="99" destOrd="0" parTransId="{531DE33C-2BB2-4BDD-8B1B-7651D7308574}" sibTransId="{0860C118-8185-4ABF-99C6-B1D5D4CA0ABA}"/>
    <dgm:cxn modelId="{0D0E427A-1C99-42BB-8B4D-D300B11AB1FD}" srcId="{4A68240F-D11C-4CE7-A666-C4F694B7262D}" destId="{ECBD5501-F57C-4CF7-826E-7FF6AB5A7E44}" srcOrd="64" destOrd="0" parTransId="{8E0EAC67-7EF1-41EC-89C8-B8F2AF476C08}" sibTransId="{42CD3149-B8C1-4662-9F93-7A3EF2EADACD}"/>
    <dgm:cxn modelId="{9FCCAE67-5741-4E48-A6F3-172C03827B6D}" srcId="{4A68240F-D11C-4CE7-A666-C4F694B7262D}" destId="{AD2D1562-65FE-46AF-B6F1-2CEDB94E4054}" srcOrd="127" destOrd="0" parTransId="{A3949F1A-7201-4389-A73F-DBDCC15D2E69}" sibTransId="{16B0D06B-E287-4F4F-BF89-4E2BF926EC51}"/>
    <dgm:cxn modelId="{FC627630-2827-4D55-887E-B3574AE2DD61}" srcId="{4A68240F-D11C-4CE7-A666-C4F694B7262D}" destId="{838D880E-A8EA-4050-B70D-40CD808C30DC}" srcOrd="29" destOrd="0" parTransId="{00DDE373-BBB1-4AE3-A102-BC7F1B2CD874}" sibTransId="{CDAE586E-2844-49A7-B1C3-B3252B47FEE0}"/>
    <dgm:cxn modelId="{932C610B-772A-4341-A3C6-BA2EEA9D667A}" srcId="{4A68240F-D11C-4CE7-A666-C4F694B7262D}" destId="{F699A271-A7A8-4793-8478-7721DD441160}" srcOrd="7" destOrd="0" parTransId="{98489A96-66E2-4285-884D-39532159143D}" sibTransId="{C935D0C0-9142-4061-88EF-BC444063A042}"/>
    <dgm:cxn modelId="{0B44BB3B-D154-45E8-8E5E-E3CF22D99F9E}" srcId="{4A68240F-D11C-4CE7-A666-C4F694B7262D}" destId="{D4B310B2-BD42-4FF8-8D63-3EDEECC02FD4}" srcOrd="77" destOrd="0" parTransId="{BB8CA819-1ABD-4649-B50B-CE36578A20FA}" sibTransId="{016EBE1D-0EF3-4AB2-A4F4-DC062BC99259}"/>
    <dgm:cxn modelId="{80EC5C11-2E6E-44B2-92E6-0134FFA5C051}" srcId="{4A68240F-D11C-4CE7-A666-C4F694B7262D}" destId="{0EFA8731-F606-42C3-BE79-B558B4546F38}" srcOrd="105" destOrd="0" parTransId="{C222C751-E1C5-4498-A136-2C036878FDD8}" sibTransId="{B6A100BA-3B0B-4760-A7A1-E2AF02A88DC9}"/>
    <dgm:cxn modelId="{E414A93A-D419-4F44-B692-706562778690}" srcId="{4A68240F-D11C-4CE7-A666-C4F694B7262D}" destId="{E943CE2E-5983-4C13-A03A-7EBD06326B9A}" srcOrd="33" destOrd="0" parTransId="{D6216850-F6E2-46D0-A720-C4B3278C4492}" sibTransId="{BF085C6C-9341-4365-8066-888A7DC22A6B}"/>
    <dgm:cxn modelId="{73AF19C2-B166-4642-A5DA-8C3768641E35}" srcId="{4A68240F-D11C-4CE7-A666-C4F694B7262D}" destId="{04ADDFE4-E9E6-4CEF-9D7D-C5E812C562CD}" srcOrd="36" destOrd="0" parTransId="{2AB55B5F-16DE-4DDA-9135-BBD5EB753A2F}" sibTransId="{16573BAC-4CDB-4CB1-97C7-2CCEE8F6E06C}"/>
    <dgm:cxn modelId="{02B21B26-8F2F-4C87-9AA4-6C6C503B4AD3}" srcId="{4A68240F-D11C-4CE7-A666-C4F694B7262D}" destId="{994D3228-CEA8-4962-BE76-0ED897215EFC}" srcOrd="145" destOrd="0" parTransId="{CDA09781-C096-45B1-B515-1FFCDE181836}" sibTransId="{6A826626-2DF8-44B1-8C2E-A4AE2EB9022A}"/>
    <dgm:cxn modelId="{E3FA5AD3-1FC0-404F-A5A6-B32BA362DD37}" srcId="{4A68240F-D11C-4CE7-A666-C4F694B7262D}" destId="{222B9D1B-5EF6-40C6-B46B-4E2B6F3BC298}" srcOrd="100" destOrd="0" parTransId="{540F446B-1A18-4C45-9C2A-A15800913C3D}" sibTransId="{06392C3C-0E48-425F-9B5D-329D2F39C194}"/>
    <dgm:cxn modelId="{A32EB9C1-9942-4493-AEC7-F3CE7B8B4667}" srcId="{4A68240F-D11C-4CE7-A666-C4F694B7262D}" destId="{01BDDD4C-70E3-423D-B8B0-4817306D7633}" srcOrd="85" destOrd="0" parTransId="{5B1B618B-35F0-47CB-A365-7CF1412BEC93}" sibTransId="{E9C20AE4-59A8-4E98-BEA2-6864B441D2E4}"/>
    <dgm:cxn modelId="{73B7E591-F7A0-480E-84F1-527E98196CB5}" type="presOf" srcId="{6226CAE3-AFDA-4CFF-93BE-F6F0DE2B119B}" destId="{1ACEDCE7-FEF9-453A-AA12-2E2FBFDB90E3}" srcOrd="0" destOrd="0" presId="urn:microsoft.com/office/officeart/2005/8/layout/radial4"/>
    <dgm:cxn modelId="{C144EFC3-FBD4-4B3B-B942-2EB92F11046D}" srcId="{4A68240F-D11C-4CE7-A666-C4F694B7262D}" destId="{60AC4B1E-C4A5-4B03-8575-4C68122C9B79}" srcOrd="12" destOrd="0" parTransId="{5322193F-47FF-4961-BA99-179E08F2EDF9}" sibTransId="{C6C4D585-4268-495B-A1E6-23F21341F5B8}"/>
    <dgm:cxn modelId="{404DECE8-DD56-4072-8F08-66A50C7A1D2E}" srcId="{4A68240F-D11C-4CE7-A666-C4F694B7262D}" destId="{24273D61-53F1-4FC7-9E1F-EF21DEB8FD55}" srcOrd="0" destOrd="0" parTransId="{4EC850C0-7EF4-490F-9590-1B31601237A3}" sibTransId="{2E63B6BF-17FF-4E66-A3ED-667B927ECB70}"/>
    <dgm:cxn modelId="{DC358223-CD62-454B-BE21-653A81F0AAA8}" srcId="{4A68240F-D11C-4CE7-A666-C4F694B7262D}" destId="{27D4E7B1-BF68-4A6B-8A86-9DBA543ECDDE}" srcOrd="111" destOrd="0" parTransId="{784BBA04-6DE8-403F-8DFD-72E288EDDB65}" sibTransId="{16B9E5D7-3C43-4D6F-85EF-1DA25B193A5E}"/>
    <dgm:cxn modelId="{2152B036-0820-4411-8397-46587952E671}" srcId="{4A68240F-D11C-4CE7-A666-C4F694B7262D}" destId="{1EEFEB45-C7EC-47BC-B12D-B300163B74A3}" srcOrd="86" destOrd="0" parTransId="{BA4F45E9-D890-4F83-9F7F-05AEE6B45A3F}" sibTransId="{BCF8EE05-4D00-4C4B-9E2C-F0CBA87D4168}"/>
    <dgm:cxn modelId="{FC0BEADF-595B-4A5B-9F4D-C8559B73D547}" srcId="{4A68240F-D11C-4CE7-A666-C4F694B7262D}" destId="{2458405E-8907-4AAA-BF70-668C3EE895B1}" srcOrd="109" destOrd="0" parTransId="{F95FBC62-F478-4160-B8DC-674F186A64DF}" sibTransId="{5D75EC70-86CF-4F0B-8040-62874E1C6040}"/>
    <dgm:cxn modelId="{6757FF6A-053D-4DA9-A960-84A5D054DE5C}" srcId="{4A68240F-D11C-4CE7-A666-C4F694B7262D}" destId="{69B04815-6D62-4169-AC2E-251946B27281}" srcOrd="110" destOrd="0" parTransId="{42A4C781-3B54-4DA0-9071-652B8B978DBE}" sibTransId="{52DADE03-17F6-4860-A588-F8C37E3AEADC}"/>
    <dgm:cxn modelId="{F243B24E-FD1B-456C-99E7-A58E43E2D218}" srcId="{4A68240F-D11C-4CE7-A666-C4F694B7262D}" destId="{00299C06-A4EA-4CBB-BE28-AAB2F54440A9}" srcOrd="103" destOrd="0" parTransId="{515982A0-F0F5-488F-80DE-AFE52F5EEA24}" sibTransId="{DE647D52-B54C-4BE9-BAF1-49E8B0B16A32}"/>
    <dgm:cxn modelId="{11956D61-6A05-49FC-950F-D91C0051879F}" srcId="{4A68240F-D11C-4CE7-A666-C4F694B7262D}" destId="{70FFC5C5-3DA8-4402-84E0-D64E0277636C}" srcOrd="76" destOrd="0" parTransId="{CA870A64-768E-40B3-9961-048C04FDBCCC}" sibTransId="{6D708512-2405-4D31-A9D9-910B32A1910D}"/>
    <dgm:cxn modelId="{EA697887-B405-4640-9806-AAA0603737B8}" srcId="{24273D61-53F1-4FC7-9E1F-EF21DEB8FD55}" destId="{DF302B3F-8533-415F-8784-950B4C35C76C}" srcOrd="1" destOrd="0" parTransId="{397B80F9-3958-4BAB-ACD8-B4D5A09C060B}" sibTransId="{83E611A0-7D18-48F9-842A-640C2400C2CA}"/>
    <dgm:cxn modelId="{D8649E21-F05F-4401-A5A1-7EDDDC23A2B5}" srcId="{4A68240F-D11C-4CE7-A666-C4F694B7262D}" destId="{DE1D0357-3C68-4542-B113-F5ABD3B0FFCF}" srcOrd="8" destOrd="0" parTransId="{5CB7B191-4E0F-4635-9F07-D6FFE851F7E3}" sibTransId="{C4E597F6-764F-4FB4-BDAE-3F69EC62C243}"/>
    <dgm:cxn modelId="{0A40B797-4D93-4827-929E-84A8092EF208}" srcId="{4A68240F-D11C-4CE7-A666-C4F694B7262D}" destId="{5BE174D7-B742-4DE5-AEE4-CBA8E727869E}" srcOrd="25" destOrd="0" parTransId="{8A04455C-01EA-4728-BE08-DAB9526AD32B}" sibTransId="{479D9FD2-6032-4EA6-8371-E4296A9C5F9F}"/>
    <dgm:cxn modelId="{293D7A8C-B1FD-4649-B851-C38DFD1E8693}" srcId="{4A68240F-D11C-4CE7-A666-C4F694B7262D}" destId="{5D8A49DB-AEC1-4FF5-8DBF-46F8A56CA3AD}" srcOrd="37" destOrd="0" parTransId="{9F5B5113-859B-4190-A94A-E0B8F3314D9F}" sibTransId="{A4EF8F10-9822-4220-B175-808824C2480C}"/>
    <dgm:cxn modelId="{9FD944B7-17EF-432A-A598-6C81352B72D2}" srcId="{4A68240F-D11C-4CE7-A666-C4F694B7262D}" destId="{2B81759D-C8FD-4B2E-A980-02F17913ABEF}" srcOrd="75" destOrd="0" parTransId="{A82990F8-B690-441E-9626-D71D420F602E}" sibTransId="{02BDF52E-3B15-40AC-A34F-6A838E46AA60}"/>
    <dgm:cxn modelId="{1FFA2151-9E49-4936-8E1E-8B445B3CABA4}" srcId="{4A68240F-D11C-4CE7-A666-C4F694B7262D}" destId="{CFE93D80-8E86-4508-AE90-187EB4067066}" srcOrd="120" destOrd="0" parTransId="{F540E2B6-C793-43C0-84AD-8A7FBCC0ED55}" sibTransId="{74BD47A7-9822-4298-83B7-444CACF5E08B}"/>
    <dgm:cxn modelId="{560D778B-FF03-4AD6-9310-B02C13699FC0}" srcId="{4A68240F-D11C-4CE7-A666-C4F694B7262D}" destId="{40B5BB04-2E90-4CD3-8B61-92ACBB2C6845}" srcOrd="78" destOrd="0" parTransId="{5D121502-49FE-4D3F-BBAA-70CE3A304559}" sibTransId="{276CFB13-F3F5-4A58-8A9E-C246410EC18B}"/>
    <dgm:cxn modelId="{EEBAE013-6CF0-46C5-A143-A61590E3F593}" srcId="{4A68240F-D11C-4CE7-A666-C4F694B7262D}" destId="{2D207842-DDBB-49E9-8CDD-EADF8B0EEBBE}" srcOrd="80" destOrd="0" parTransId="{B316AD04-C4DC-4720-A85B-61FEFE5CCB08}" sibTransId="{4A448F4C-737F-42AC-9EB5-4E46ABD6D0D1}"/>
    <dgm:cxn modelId="{925907CD-C61F-4910-8CBB-BE05149E1F14}" srcId="{4A68240F-D11C-4CE7-A666-C4F694B7262D}" destId="{51A7DDBD-CBDC-41F5-9B69-CD2684E5455D}" srcOrd="83" destOrd="0" parTransId="{737B3107-F5C5-4B71-B90D-88F7299CBCA7}" sibTransId="{A9AFE341-D173-4418-A22C-3544CAEE85C4}"/>
    <dgm:cxn modelId="{9438E78B-0CEF-4272-AD48-4CCFF02DC47D}" srcId="{4A68240F-D11C-4CE7-A666-C4F694B7262D}" destId="{04FFE34F-E3DF-41AF-A1E7-866E6AE26689}" srcOrd="46" destOrd="0" parTransId="{0630AF85-3176-43D2-89F0-B2A03D07903F}" sibTransId="{E464E85C-AF14-48DF-823D-B576ED56AB25}"/>
    <dgm:cxn modelId="{59263D9A-2D40-4379-999A-CAB89242D4B7}" srcId="{4A68240F-D11C-4CE7-A666-C4F694B7262D}" destId="{176B4525-B7D3-42F8-9EE0-BB89C1734A20}" srcOrd="49" destOrd="0" parTransId="{37741DAA-D375-49CC-8A38-9839CCD8B638}" sibTransId="{F18DD133-B160-49F9-879C-5EA15A431F3A}"/>
    <dgm:cxn modelId="{C6E15EDD-C60D-480F-A988-E762A826990E}" srcId="{4A68240F-D11C-4CE7-A666-C4F694B7262D}" destId="{A27342AB-2D6F-4354-9755-474A6C30FBCD}" srcOrd="61" destOrd="0" parTransId="{45AC8E0D-0397-4F8A-AAC5-C77CB6052B9B}" sibTransId="{441551F5-65C9-4CC6-8316-3FEDCFB87E36}"/>
    <dgm:cxn modelId="{A6F042AB-81F1-4445-879A-5CCCEE78F854}" srcId="{4A68240F-D11C-4CE7-A666-C4F694B7262D}" destId="{F50FB6FE-778C-4992-91E5-2F92A54DC610}" srcOrd="68" destOrd="0" parTransId="{4A82F31F-1075-404D-B3CA-ED286BCD22B5}" sibTransId="{62DC1A83-1D8E-442F-ACB3-31A998AC72C7}"/>
    <dgm:cxn modelId="{0EF872AC-BA95-4E0B-BD51-789DE25E4D45}" srcId="{4A68240F-D11C-4CE7-A666-C4F694B7262D}" destId="{93E70DF1-B6AB-41CE-A9D7-8D3DF88E1A6E}" srcOrd="51" destOrd="0" parTransId="{8EEAFA6C-2F52-4C2E-86E2-9962C51DD6B9}" sibTransId="{53F3B78F-52EC-43BB-BB2A-BE9B21045BDB}"/>
    <dgm:cxn modelId="{FCFC8441-C57C-4B5F-943B-1BEC3529C154}" srcId="{4A68240F-D11C-4CE7-A666-C4F694B7262D}" destId="{5FE06512-951C-418E-B6E6-D32E1C0AB671}" srcOrd="10" destOrd="0" parTransId="{238CA771-7F3C-4485-A214-52597A297DC1}" sibTransId="{371BA3E0-37C0-4F4C-A0F7-64E403FA6A1C}"/>
    <dgm:cxn modelId="{238F5F20-1CF8-45C2-BBAE-F62FBDBF8F3B}" srcId="{4A68240F-D11C-4CE7-A666-C4F694B7262D}" destId="{7BC8E77C-C44F-4635-800D-314A872D6317}" srcOrd="27" destOrd="0" parTransId="{6D2BD304-ED8D-425E-BAE1-2092E372428C}" sibTransId="{D9EFCF84-3D8B-456D-B9D7-0222641662DB}"/>
    <dgm:cxn modelId="{B77DB30B-4C07-42FE-BE78-8AA2570786C9}" srcId="{4A68240F-D11C-4CE7-A666-C4F694B7262D}" destId="{6106B1F4-2518-452E-8AAC-63E4565B0D85}" srcOrd="137" destOrd="0" parTransId="{57E23226-10B5-4898-9C2B-BD382773331F}" sibTransId="{137D9399-342A-4D9F-8A7C-D12C4BA5D4FA}"/>
    <dgm:cxn modelId="{5911CB35-29D2-4657-B891-69BA50128DD4}" srcId="{4A68240F-D11C-4CE7-A666-C4F694B7262D}" destId="{04480071-F805-453D-8C08-A61D37085B4F}" srcOrd="146" destOrd="0" parTransId="{DAC3ECB1-F430-469A-8573-3494E3A6E925}" sibTransId="{A59D4BF9-7F6D-48F4-95F8-E55A62594211}"/>
    <dgm:cxn modelId="{50721A1A-0110-4F4C-8F93-B4E831FE0012}" srcId="{4A68240F-D11C-4CE7-A666-C4F694B7262D}" destId="{E90FD3A3-3287-4CC0-9695-7FAD446FFD60}" srcOrd="55" destOrd="0" parTransId="{D9708F52-CFC9-4AF7-A0CD-E6D5FE021951}" sibTransId="{C8AF9F85-42E8-432C-896A-692EBD3F8575}"/>
    <dgm:cxn modelId="{159B9AD5-0537-45A6-8B0F-A47367DFF76F}" srcId="{4A68240F-D11C-4CE7-A666-C4F694B7262D}" destId="{7242346D-9C54-4222-A333-73270A61322B}" srcOrd="90" destOrd="0" parTransId="{38322652-8B15-4111-81EF-DB90284E7671}" sibTransId="{5EBC303B-660D-44E2-861F-CBD53CE9F86E}"/>
    <dgm:cxn modelId="{D98E6A94-CE77-44E5-A74F-9D21A6C6AFBA}" srcId="{4A68240F-D11C-4CE7-A666-C4F694B7262D}" destId="{D5BA5592-C16A-4CC5-A311-F098AFF70B8D}" srcOrd="98" destOrd="0" parTransId="{11D59F6C-416F-4ADB-AFE3-CA3AEE1A5AAA}" sibTransId="{8C7F28C7-3D81-49E8-8B71-FC1B6F9622F7}"/>
    <dgm:cxn modelId="{30134661-E1A3-443A-8861-1019753EF494}" srcId="{4A68240F-D11C-4CE7-A666-C4F694B7262D}" destId="{317EF052-DB68-48C5-BFAE-702092660ECD}" srcOrd="65" destOrd="0" parTransId="{1D52778E-D4E0-484C-9EA2-C6623DE9A421}" sibTransId="{F54EF21B-27E1-40C2-83C1-945F507CC69B}"/>
    <dgm:cxn modelId="{DC01E81F-0666-43E6-8636-2E7602E76AFC}" srcId="{4A68240F-D11C-4CE7-A666-C4F694B7262D}" destId="{0BFA3944-655B-4C08-93B3-0F8252747565}" srcOrd="132" destOrd="0" parTransId="{61C93D01-E103-400E-A242-673E9DAC80F9}" sibTransId="{E6AAC3A5-BEDD-4193-AFAC-B9DC024F8238}"/>
    <dgm:cxn modelId="{AE1319CD-46D7-4EE6-BADA-CB7532D4D703}" srcId="{4A68240F-D11C-4CE7-A666-C4F694B7262D}" destId="{5D56AA51-4383-4E4C-A7FA-A33B53926666}" srcOrd="53" destOrd="0" parTransId="{6B49F93A-AB26-41A0-9461-1DD2927C9275}" sibTransId="{037AA6D7-A9E5-40AA-8761-DAC7462CB88A}"/>
    <dgm:cxn modelId="{B9CCE82A-89CF-4A41-84A0-A673CA2FEED0}" srcId="{4A68240F-D11C-4CE7-A666-C4F694B7262D}" destId="{3C4CC9BE-775E-4EFC-8468-C934F45251F8}" srcOrd="43" destOrd="0" parTransId="{C3D29337-9076-43D4-8C14-A2974E5331BC}" sibTransId="{8CA4540D-CA79-44BA-ABE1-ECD9D8866200}"/>
    <dgm:cxn modelId="{7BD5336C-922E-4152-A60F-C167D79163B3}" srcId="{4A68240F-D11C-4CE7-A666-C4F694B7262D}" destId="{4A100E94-3F4A-48FB-BDD7-241013D45348}" srcOrd="63" destOrd="0" parTransId="{6650C833-1D32-4E69-93E4-122A616AC010}" sibTransId="{3D83CE02-ADC5-4389-8A09-4BAB448E4FAE}"/>
    <dgm:cxn modelId="{2ACCD775-4FA0-4288-89D0-24E9C2675191}" srcId="{4A68240F-D11C-4CE7-A666-C4F694B7262D}" destId="{A27DCA52-F6EE-4D45-BD60-EE6709C84332}" srcOrd="5" destOrd="0" parTransId="{63CB8857-7A4C-43E8-9AB6-F4A739C66D20}" sibTransId="{37D28C6B-D89B-460A-A23A-25B6978CEF28}"/>
    <dgm:cxn modelId="{7828443D-3A33-4233-A3F9-92F944120F5A}" type="presOf" srcId="{24273D61-53F1-4FC7-9E1F-EF21DEB8FD55}" destId="{290A980A-1820-42A6-8F68-E3CCCB8C3F55}" srcOrd="0" destOrd="0" presId="urn:microsoft.com/office/officeart/2005/8/layout/radial4"/>
    <dgm:cxn modelId="{CF9B0F3A-4551-4106-9F22-499ABDEC2501}" srcId="{4A68240F-D11C-4CE7-A666-C4F694B7262D}" destId="{D8729F9B-2824-4875-8FEB-03229D62EE94}" srcOrd="20" destOrd="0" parTransId="{2610F01F-43E3-454D-A96B-F51682452566}" sibTransId="{CAC65E4E-A31B-4A84-8AF7-C7F8C58CB89C}"/>
    <dgm:cxn modelId="{6179A6A2-E0BE-4FB5-9D21-5C1C6B265401}" srcId="{4A68240F-D11C-4CE7-A666-C4F694B7262D}" destId="{D30C99CE-8070-4D0D-93DE-AAE0457C495C}" srcOrd="58" destOrd="0" parTransId="{2B75F86C-C538-4E11-9CA5-2290899CB093}" sibTransId="{2C5A644A-B045-4A1B-8AA1-57F6D81BF0AE}"/>
    <dgm:cxn modelId="{8C810412-8F30-4E27-B77F-5A1387E61264}" srcId="{4A68240F-D11C-4CE7-A666-C4F694B7262D}" destId="{E2726547-309D-41A5-9443-611F3A181A30}" srcOrd="69" destOrd="0" parTransId="{8D91B08E-CD6D-4536-84C9-F4FB9BB71B2B}" sibTransId="{7B040F59-437C-4CAE-A700-09404F85D029}"/>
    <dgm:cxn modelId="{0F127B87-27D5-4B8C-81FE-BF0DCCD3CC7F}" srcId="{4A68240F-D11C-4CE7-A666-C4F694B7262D}" destId="{7F46189F-DD1F-4899-ABD8-B3F47E8FB3F6}" srcOrd="1" destOrd="0" parTransId="{AC3B5C1B-6294-4761-8B91-0F3822148243}" sibTransId="{4AA177AD-8EA1-432B-B3A1-B1C005801867}"/>
    <dgm:cxn modelId="{B45561F7-F824-42BE-A62F-A325F9AB2D07}" srcId="{4A68240F-D11C-4CE7-A666-C4F694B7262D}" destId="{FC5830A9-4718-4E1F-B8A1-DC8CCB6143C4}" srcOrd="3" destOrd="0" parTransId="{AC3A6475-3ACB-43B0-A161-42D1515BCB6E}" sibTransId="{20CA7E43-283F-4657-9651-7DB914F53938}"/>
    <dgm:cxn modelId="{9A4BAE7D-0909-48C0-835B-9DB8A54B3B62}" type="presParOf" srcId="{520B8C9F-1AE1-42B7-9BF3-B576862B0F00}" destId="{290A980A-1820-42A6-8F68-E3CCCB8C3F55}" srcOrd="0" destOrd="0" presId="urn:microsoft.com/office/officeart/2005/8/layout/radial4"/>
    <dgm:cxn modelId="{14ED6A41-51A1-4E81-AAA0-1AF71E75B93F}" type="presParOf" srcId="{520B8C9F-1AE1-42B7-9BF3-B576862B0F00}" destId="{1ACEDCE7-FEF9-453A-AA12-2E2FBFDB90E3}" srcOrd="1" destOrd="0" presId="urn:microsoft.com/office/officeart/2005/8/layout/radial4"/>
    <dgm:cxn modelId="{B07E2129-6D5B-438D-B40D-BB74EC96E514}" type="presParOf" srcId="{520B8C9F-1AE1-42B7-9BF3-B576862B0F00}" destId="{9753B80D-5B3B-4090-96BD-041F84E71D1F}" srcOrd="2" destOrd="0" presId="urn:microsoft.com/office/officeart/2005/8/layout/radial4"/>
    <dgm:cxn modelId="{FE477438-9464-4D1F-B842-2DA9C97A0E8D}" type="presParOf" srcId="{520B8C9F-1AE1-42B7-9BF3-B576862B0F00}" destId="{DDB35114-61FA-41FC-A102-6F6750EA084A}" srcOrd="3" destOrd="0" presId="urn:microsoft.com/office/officeart/2005/8/layout/radial4"/>
    <dgm:cxn modelId="{F5BB7D21-DFF3-436C-B079-CE48B18753E8}" type="presParOf" srcId="{520B8C9F-1AE1-42B7-9BF3-B576862B0F00}" destId="{076109E5-F611-4B2E-B46B-C0FA98093023}" srcOrd="4" destOrd="0" presId="urn:microsoft.com/office/officeart/2005/8/layout/radial4"/>
    <dgm:cxn modelId="{F838AFDB-E2D5-4697-AD0A-98B47B13391B}" type="presParOf" srcId="{520B8C9F-1AE1-42B7-9BF3-B576862B0F00}" destId="{1B82CA06-7C06-4C4D-BE92-8EFDD58D0F0C}" srcOrd="5" destOrd="0" presId="urn:microsoft.com/office/officeart/2005/8/layout/radial4"/>
    <dgm:cxn modelId="{4F7D85DD-FB11-4215-A07E-2BF6F614B6C7}" type="presParOf" srcId="{520B8C9F-1AE1-42B7-9BF3-B576862B0F00}" destId="{1AB2C35F-0440-4160-964B-8B9E46E6D2E5}"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A38867-B654-4FF4-8CBE-EDAB63651FDF}" type="doc">
      <dgm:prSet loTypeId="urn:microsoft.com/office/officeart/2005/8/layout/vList5" loCatId="list" qsTypeId="urn:microsoft.com/office/officeart/2005/8/quickstyle/simple4" qsCatId="simple" csTypeId="urn:microsoft.com/office/officeart/2005/8/colors/accent5_5" csCatId="accent5" phldr="1"/>
      <dgm:spPr/>
      <dgm:t>
        <a:bodyPr/>
        <a:lstStyle/>
        <a:p>
          <a:endParaRPr lang="en-US"/>
        </a:p>
      </dgm:t>
    </dgm:pt>
    <dgm:pt modelId="{59199353-E6B8-4258-B2B3-12D84B717CF5}">
      <dgm:prSet phldrT="[Text]"/>
      <dgm:spPr/>
      <dgm:t>
        <a:bodyPr/>
        <a:lstStyle/>
        <a:p>
          <a:r>
            <a:rPr lang="en-US" dirty="0" smtClean="0"/>
            <a:t>Phase 1: Read the text closely before creating text-dependent questions</a:t>
          </a:r>
          <a:endParaRPr lang="en-US" dirty="0"/>
        </a:p>
      </dgm:t>
    </dgm:pt>
    <dgm:pt modelId="{296E5CF6-A6BA-4900-9534-7A4E100D1752}" type="parTrans" cxnId="{9CA7E8CD-868F-46CE-8C04-F95AFC480790}">
      <dgm:prSet/>
      <dgm:spPr/>
      <dgm:t>
        <a:bodyPr/>
        <a:lstStyle/>
        <a:p>
          <a:endParaRPr lang="en-US"/>
        </a:p>
      </dgm:t>
    </dgm:pt>
    <dgm:pt modelId="{2979ED50-D54E-4602-A771-6FCACC8D401C}" type="sibTrans" cxnId="{9CA7E8CD-868F-46CE-8C04-F95AFC480790}">
      <dgm:prSet/>
      <dgm:spPr/>
      <dgm:t>
        <a:bodyPr/>
        <a:lstStyle/>
        <a:p>
          <a:endParaRPr lang="en-US"/>
        </a:p>
      </dgm:t>
    </dgm:pt>
    <dgm:pt modelId="{A96D2FF6-0C99-49D4-8ABA-BC1F64D74E5B}">
      <dgm:prSet phldrT="[Text]"/>
      <dgm:spPr>
        <a:solidFill>
          <a:schemeClr val="accent3">
            <a:lumMod val="60000"/>
            <a:lumOff val="40000"/>
            <a:alpha val="90000"/>
          </a:schemeClr>
        </a:solidFill>
      </dgm:spPr>
      <dgm:t>
        <a:bodyPr/>
        <a:lstStyle/>
        <a:p>
          <a:r>
            <a:rPr lang="en-US" dirty="0" smtClean="0"/>
            <a:t>Step 1: Identify core content and ideas</a:t>
          </a:r>
          <a:endParaRPr lang="en-US" dirty="0"/>
        </a:p>
      </dgm:t>
    </dgm:pt>
    <dgm:pt modelId="{AA5FCD3E-3A7A-4871-8457-C28E3ACF724E}" type="parTrans" cxnId="{CB48017F-70E6-4503-A049-EACD2470BEC4}">
      <dgm:prSet/>
      <dgm:spPr/>
      <dgm:t>
        <a:bodyPr/>
        <a:lstStyle/>
        <a:p>
          <a:endParaRPr lang="en-US"/>
        </a:p>
      </dgm:t>
    </dgm:pt>
    <dgm:pt modelId="{1D18F25A-2A6F-4322-B952-EF22A38B25BD}" type="sibTrans" cxnId="{CB48017F-70E6-4503-A049-EACD2470BEC4}">
      <dgm:prSet/>
      <dgm:spPr/>
      <dgm:t>
        <a:bodyPr/>
        <a:lstStyle/>
        <a:p>
          <a:endParaRPr lang="en-US"/>
        </a:p>
      </dgm:t>
    </dgm:pt>
    <dgm:pt modelId="{AF4D46AF-AE90-4FCE-A910-048317A78AE6}">
      <dgm:prSet phldrT="[Text]"/>
      <dgm:spPr>
        <a:solidFill>
          <a:schemeClr val="accent3">
            <a:lumMod val="60000"/>
            <a:lumOff val="40000"/>
            <a:alpha val="90000"/>
          </a:schemeClr>
        </a:solidFill>
      </dgm:spPr>
      <dgm:t>
        <a:bodyPr/>
        <a:lstStyle/>
        <a:p>
          <a:r>
            <a:rPr lang="en-US" dirty="0" smtClean="0"/>
            <a:t>Step 2: Identify vocabulary and language structures</a:t>
          </a:r>
          <a:endParaRPr lang="en-US" dirty="0"/>
        </a:p>
      </dgm:t>
    </dgm:pt>
    <dgm:pt modelId="{9609E28F-62C2-444F-A2F5-841BE3629CEA}" type="parTrans" cxnId="{3A1A3477-F7AA-4473-8879-2AB4F0DA9304}">
      <dgm:prSet/>
      <dgm:spPr/>
      <dgm:t>
        <a:bodyPr/>
        <a:lstStyle/>
        <a:p>
          <a:endParaRPr lang="en-US"/>
        </a:p>
      </dgm:t>
    </dgm:pt>
    <dgm:pt modelId="{38822B84-DFA6-4E9D-83DD-6EFD506855E0}" type="sibTrans" cxnId="{3A1A3477-F7AA-4473-8879-2AB4F0DA9304}">
      <dgm:prSet/>
      <dgm:spPr/>
      <dgm:t>
        <a:bodyPr/>
        <a:lstStyle/>
        <a:p>
          <a:endParaRPr lang="en-US"/>
        </a:p>
      </dgm:t>
    </dgm:pt>
    <dgm:pt modelId="{57A8CFE9-1812-4BA5-AEDA-79B22BF446BB}">
      <dgm:prSet phldrT="[Text]"/>
      <dgm:spPr/>
      <dgm:t>
        <a:bodyPr/>
        <a:lstStyle/>
        <a:p>
          <a:r>
            <a:rPr lang="en-US" dirty="0" smtClean="0"/>
            <a:t>Phase 2: Create coherent sequences of text- dependent questions</a:t>
          </a:r>
          <a:endParaRPr lang="en-US" dirty="0"/>
        </a:p>
      </dgm:t>
    </dgm:pt>
    <dgm:pt modelId="{94EEBECA-1031-4D92-8AD8-AD31181E99F4}" type="parTrans" cxnId="{6135D7C8-A713-4EEE-A6B5-5D7FAC5268B9}">
      <dgm:prSet/>
      <dgm:spPr/>
      <dgm:t>
        <a:bodyPr/>
        <a:lstStyle/>
        <a:p>
          <a:endParaRPr lang="en-US"/>
        </a:p>
      </dgm:t>
    </dgm:pt>
    <dgm:pt modelId="{9685F4B2-F48A-4462-B936-BF227BCEDA81}" type="sibTrans" cxnId="{6135D7C8-A713-4EEE-A6B5-5D7FAC5268B9}">
      <dgm:prSet/>
      <dgm:spPr/>
      <dgm:t>
        <a:bodyPr/>
        <a:lstStyle/>
        <a:p>
          <a:endParaRPr lang="en-US"/>
        </a:p>
      </dgm:t>
    </dgm:pt>
    <dgm:pt modelId="{12870C18-CA99-4384-B90F-F47499B228C1}">
      <dgm:prSet phldrT="[Text]"/>
      <dgm:spPr>
        <a:solidFill>
          <a:schemeClr val="accent3">
            <a:lumMod val="40000"/>
            <a:lumOff val="60000"/>
            <a:alpha val="90000"/>
          </a:schemeClr>
        </a:solidFill>
      </dgm:spPr>
      <dgm:t>
        <a:bodyPr/>
        <a:lstStyle/>
        <a:p>
          <a:r>
            <a:rPr lang="en-US" dirty="0" smtClean="0"/>
            <a:t>Step 4: Start with easier questions</a:t>
          </a:r>
          <a:endParaRPr lang="en-US" dirty="0"/>
        </a:p>
      </dgm:t>
    </dgm:pt>
    <dgm:pt modelId="{54001F2F-85BD-48BD-9B87-062956FF2D65}" type="parTrans" cxnId="{18D7CEAA-ADC3-466E-8915-A18CDD510336}">
      <dgm:prSet/>
      <dgm:spPr/>
      <dgm:t>
        <a:bodyPr/>
        <a:lstStyle/>
        <a:p>
          <a:endParaRPr lang="en-US"/>
        </a:p>
      </dgm:t>
    </dgm:pt>
    <dgm:pt modelId="{36E248BC-B591-412C-9C00-802A71EFA09C}" type="sibTrans" cxnId="{18D7CEAA-ADC3-466E-8915-A18CDD510336}">
      <dgm:prSet/>
      <dgm:spPr/>
      <dgm:t>
        <a:bodyPr/>
        <a:lstStyle/>
        <a:p>
          <a:endParaRPr lang="en-US"/>
        </a:p>
      </dgm:t>
    </dgm:pt>
    <dgm:pt modelId="{2A773950-8FF5-4FF1-BADA-409A62E1B4DB}">
      <dgm:prSet phldrT="[Text]"/>
      <dgm:spPr>
        <a:solidFill>
          <a:schemeClr val="accent3">
            <a:lumMod val="60000"/>
            <a:lumOff val="40000"/>
            <a:alpha val="90000"/>
          </a:schemeClr>
        </a:solidFill>
      </dgm:spPr>
      <dgm:t>
        <a:bodyPr/>
        <a:lstStyle/>
        <a:p>
          <a:r>
            <a:rPr lang="en-US" dirty="0" smtClean="0"/>
            <a:t>Step 3: Identify difficult sections</a:t>
          </a:r>
          <a:endParaRPr lang="en-US" dirty="0"/>
        </a:p>
      </dgm:t>
    </dgm:pt>
    <dgm:pt modelId="{6531FE00-09DD-48CC-9F2F-0E82D7C1A254}" type="parTrans" cxnId="{BEC8724A-40C2-4058-9DFF-EE10B6767C87}">
      <dgm:prSet/>
      <dgm:spPr/>
      <dgm:t>
        <a:bodyPr/>
        <a:lstStyle/>
        <a:p>
          <a:endParaRPr lang="en-US"/>
        </a:p>
      </dgm:t>
    </dgm:pt>
    <dgm:pt modelId="{C7FC7E6E-B36D-4EE0-8FA1-C33891099BB3}" type="sibTrans" cxnId="{BEC8724A-40C2-4058-9DFF-EE10B6767C87}">
      <dgm:prSet/>
      <dgm:spPr/>
      <dgm:t>
        <a:bodyPr/>
        <a:lstStyle/>
        <a:p>
          <a:endParaRPr lang="en-US"/>
        </a:p>
      </dgm:t>
    </dgm:pt>
    <dgm:pt modelId="{0859AD0F-F836-4D4A-8A66-11EC0995C221}">
      <dgm:prSet phldrT="[Text]"/>
      <dgm:spPr>
        <a:solidFill>
          <a:schemeClr val="accent3">
            <a:lumMod val="40000"/>
            <a:lumOff val="60000"/>
            <a:alpha val="90000"/>
          </a:schemeClr>
        </a:solidFill>
      </dgm:spPr>
      <dgm:t>
        <a:bodyPr/>
        <a:lstStyle/>
        <a:p>
          <a:r>
            <a:rPr lang="en-US" dirty="0" smtClean="0"/>
            <a:t>Step 5: Connect lesson standards and questions</a:t>
          </a:r>
          <a:endParaRPr lang="en-US" dirty="0"/>
        </a:p>
      </dgm:t>
    </dgm:pt>
    <dgm:pt modelId="{3A913A49-7058-4324-83CB-4C4498C557DF}" type="parTrans" cxnId="{0DD450A7-6779-4168-878B-73CC90323604}">
      <dgm:prSet/>
      <dgm:spPr/>
      <dgm:t>
        <a:bodyPr/>
        <a:lstStyle/>
        <a:p>
          <a:endParaRPr lang="en-US"/>
        </a:p>
      </dgm:t>
    </dgm:pt>
    <dgm:pt modelId="{22106BA1-E5EB-4007-87F2-CA17BFB2C232}" type="sibTrans" cxnId="{0DD450A7-6779-4168-878B-73CC90323604}">
      <dgm:prSet/>
      <dgm:spPr/>
      <dgm:t>
        <a:bodyPr/>
        <a:lstStyle/>
        <a:p>
          <a:endParaRPr lang="en-US"/>
        </a:p>
      </dgm:t>
    </dgm:pt>
    <dgm:pt modelId="{7EA1A67E-9D92-4ADB-A5B1-F9E703416426}">
      <dgm:prSet phldrT="[Text]"/>
      <dgm:spPr>
        <a:solidFill>
          <a:schemeClr val="accent3">
            <a:lumMod val="40000"/>
            <a:lumOff val="60000"/>
            <a:alpha val="90000"/>
          </a:schemeClr>
        </a:solidFill>
      </dgm:spPr>
      <dgm:t>
        <a:bodyPr/>
        <a:lstStyle/>
        <a:p>
          <a:r>
            <a:rPr lang="en-US" dirty="0" smtClean="0"/>
            <a:t>Step 6: Create culminating assessment aligned with standards</a:t>
          </a:r>
          <a:endParaRPr lang="en-US" dirty="0"/>
        </a:p>
      </dgm:t>
    </dgm:pt>
    <dgm:pt modelId="{A1DA4B70-CE4B-4213-8FED-8B4E642BDA63}" type="parTrans" cxnId="{8E58B16E-0DCD-4DA7-898A-EA250F4673B2}">
      <dgm:prSet/>
      <dgm:spPr/>
      <dgm:t>
        <a:bodyPr/>
        <a:lstStyle/>
        <a:p>
          <a:endParaRPr lang="en-US"/>
        </a:p>
      </dgm:t>
    </dgm:pt>
    <dgm:pt modelId="{0BD3D110-0432-4062-BACB-50FC0731B05F}" type="sibTrans" cxnId="{8E58B16E-0DCD-4DA7-898A-EA250F4673B2}">
      <dgm:prSet/>
      <dgm:spPr/>
      <dgm:t>
        <a:bodyPr/>
        <a:lstStyle/>
        <a:p>
          <a:endParaRPr lang="en-US"/>
        </a:p>
      </dgm:t>
    </dgm:pt>
    <dgm:pt modelId="{3E9D240B-C917-4BB4-BB1E-ECA178AF7A3B}" type="pres">
      <dgm:prSet presAssocID="{71A38867-B654-4FF4-8CBE-EDAB63651FDF}" presName="Name0" presStyleCnt="0">
        <dgm:presLayoutVars>
          <dgm:dir/>
          <dgm:animLvl val="lvl"/>
          <dgm:resizeHandles val="exact"/>
        </dgm:presLayoutVars>
      </dgm:prSet>
      <dgm:spPr/>
      <dgm:t>
        <a:bodyPr/>
        <a:lstStyle/>
        <a:p>
          <a:endParaRPr lang="en-US"/>
        </a:p>
      </dgm:t>
    </dgm:pt>
    <dgm:pt modelId="{40D00282-185D-4963-8AD3-50428D359D56}" type="pres">
      <dgm:prSet presAssocID="{59199353-E6B8-4258-B2B3-12D84B717CF5}" presName="linNode" presStyleCnt="0"/>
      <dgm:spPr/>
      <dgm:t>
        <a:bodyPr/>
        <a:lstStyle/>
        <a:p>
          <a:endParaRPr lang="en-US"/>
        </a:p>
      </dgm:t>
    </dgm:pt>
    <dgm:pt modelId="{E30A4BC2-E02E-4FA4-BA74-A473A755F8C9}" type="pres">
      <dgm:prSet presAssocID="{59199353-E6B8-4258-B2B3-12D84B717CF5}" presName="parentText" presStyleLbl="node1" presStyleIdx="0" presStyleCnt="2">
        <dgm:presLayoutVars>
          <dgm:chMax val="1"/>
          <dgm:bulletEnabled val="1"/>
        </dgm:presLayoutVars>
      </dgm:prSet>
      <dgm:spPr/>
      <dgm:t>
        <a:bodyPr/>
        <a:lstStyle/>
        <a:p>
          <a:endParaRPr lang="en-US"/>
        </a:p>
      </dgm:t>
    </dgm:pt>
    <dgm:pt modelId="{934C40A8-4E32-4FC4-A460-CFB5B83478B3}" type="pres">
      <dgm:prSet presAssocID="{59199353-E6B8-4258-B2B3-12D84B717CF5}" presName="descendantText" presStyleLbl="alignAccFollowNode1" presStyleIdx="0" presStyleCnt="2" custScaleY="107192">
        <dgm:presLayoutVars>
          <dgm:bulletEnabled val="1"/>
        </dgm:presLayoutVars>
      </dgm:prSet>
      <dgm:spPr/>
      <dgm:t>
        <a:bodyPr/>
        <a:lstStyle/>
        <a:p>
          <a:endParaRPr lang="en-US"/>
        </a:p>
      </dgm:t>
    </dgm:pt>
    <dgm:pt modelId="{8E556BFD-380E-46E3-BD54-4F4361C7C8C5}" type="pres">
      <dgm:prSet presAssocID="{2979ED50-D54E-4602-A771-6FCACC8D401C}" presName="sp" presStyleCnt="0"/>
      <dgm:spPr/>
      <dgm:t>
        <a:bodyPr/>
        <a:lstStyle/>
        <a:p>
          <a:endParaRPr lang="en-US"/>
        </a:p>
      </dgm:t>
    </dgm:pt>
    <dgm:pt modelId="{D3A94ED6-670C-4973-B15D-76023F9A2103}" type="pres">
      <dgm:prSet presAssocID="{57A8CFE9-1812-4BA5-AEDA-79B22BF446BB}" presName="linNode" presStyleCnt="0"/>
      <dgm:spPr/>
      <dgm:t>
        <a:bodyPr/>
        <a:lstStyle/>
        <a:p>
          <a:endParaRPr lang="en-US"/>
        </a:p>
      </dgm:t>
    </dgm:pt>
    <dgm:pt modelId="{F9975305-65FA-4C5D-A891-8799D2CF73F1}" type="pres">
      <dgm:prSet presAssocID="{57A8CFE9-1812-4BA5-AEDA-79B22BF446BB}" presName="parentText" presStyleLbl="node1" presStyleIdx="1" presStyleCnt="2">
        <dgm:presLayoutVars>
          <dgm:chMax val="1"/>
          <dgm:bulletEnabled val="1"/>
        </dgm:presLayoutVars>
      </dgm:prSet>
      <dgm:spPr/>
      <dgm:t>
        <a:bodyPr/>
        <a:lstStyle/>
        <a:p>
          <a:endParaRPr lang="en-US"/>
        </a:p>
      </dgm:t>
    </dgm:pt>
    <dgm:pt modelId="{37FDC5AF-533F-4172-B032-7371F36B9917}" type="pres">
      <dgm:prSet presAssocID="{57A8CFE9-1812-4BA5-AEDA-79B22BF446BB}" presName="descendantText" presStyleLbl="alignAccFollowNode1" presStyleIdx="1" presStyleCnt="2" custScaleY="117904">
        <dgm:presLayoutVars>
          <dgm:bulletEnabled val="1"/>
        </dgm:presLayoutVars>
      </dgm:prSet>
      <dgm:spPr/>
      <dgm:t>
        <a:bodyPr/>
        <a:lstStyle/>
        <a:p>
          <a:endParaRPr lang="en-US"/>
        </a:p>
      </dgm:t>
    </dgm:pt>
  </dgm:ptLst>
  <dgm:cxnLst>
    <dgm:cxn modelId="{3A0602E6-9439-4B64-833E-434E60D06CE0}" type="presOf" srcId="{59199353-E6B8-4258-B2B3-12D84B717CF5}" destId="{E30A4BC2-E02E-4FA4-BA74-A473A755F8C9}" srcOrd="0" destOrd="0" presId="urn:microsoft.com/office/officeart/2005/8/layout/vList5"/>
    <dgm:cxn modelId="{8E58B16E-0DCD-4DA7-898A-EA250F4673B2}" srcId="{57A8CFE9-1812-4BA5-AEDA-79B22BF446BB}" destId="{7EA1A67E-9D92-4ADB-A5B1-F9E703416426}" srcOrd="2" destOrd="0" parTransId="{A1DA4B70-CE4B-4213-8FED-8B4E642BDA63}" sibTransId="{0BD3D110-0432-4062-BACB-50FC0731B05F}"/>
    <dgm:cxn modelId="{2E6F4415-1175-4D5C-BF05-7B77A7A22B5B}" type="presOf" srcId="{7EA1A67E-9D92-4ADB-A5B1-F9E703416426}" destId="{37FDC5AF-533F-4172-B032-7371F36B9917}" srcOrd="0" destOrd="2" presId="urn:microsoft.com/office/officeart/2005/8/layout/vList5"/>
    <dgm:cxn modelId="{15D98B3C-4C54-4061-96E1-7DADFC94A8B1}" type="presOf" srcId="{A96D2FF6-0C99-49D4-8ABA-BC1F64D74E5B}" destId="{934C40A8-4E32-4FC4-A460-CFB5B83478B3}" srcOrd="0" destOrd="0" presId="urn:microsoft.com/office/officeart/2005/8/layout/vList5"/>
    <dgm:cxn modelId="{C08BE7D0-D031-49C5-99C2-37299158A756}" type="presOf" srcId="{0859AD0F-F836-4D4A-8A66-11EC0995C221}" destId="{37FDC5AF-533F-4172-B032-7371F36B9917}" srcOrd="0" destOrd="1" presId="urn:microsoft.com/office/officeart/2005/8/layout/vList5"/>
    <dgm:cxn modelId="{0DD450A7-6779-4168-878B-73CC90323604}" srcId="{57A8CFE9-1812-4BA5-AEDA-79B22BF446BB}" destId="{0859AD0F-F836-4D4A-8A66-11EC0995C221}" srcOrd="1" destOrd="0" parTransId="{3A913A49-7058-4324-83CB-4C4498C557DF}" sibTransId="{22106BA1-E5EB-4007-87F2-CA17BFB2C232}"/>
    <dgm:cxn modelId="{9CA7E8CD-868F-46CE-8C04-F95AFC480790}" srcId="{71A38867-B654-4FF4-8CBE-EDAB63651FDF}" destId="{59199353-E6B8-4258-B2B3-12D84B717CF5}" srcOrd="0" destOrd="0" parTransId="{296E5CF6-A6BA-4900-9534-7A4E100D1752}" sibTransId="{2979ED50-D54E-4602-A771-6FCACC8D401C}"/>
    <dgm:cxn modelId="{6135D7C8-A713-4EEE-A6B5-5D7FAC5268B9}" srcId="{71A38867-B654-4FF4-8CBE-EDAB63651FDF}" destId="{57A8CFE9-1812-4BA5-AEDA-79B22BF446BB}" srcOrd="1" destOrd="0" parTransId="{94EEBECA-1031-4D92-8AD8-AD31181E99F4}" sibTransId="{9685F4B2-F48A-4462-B936-BF227BCEDA81}"/>
    <dgm:cxn modelId="{9BAAD544-383F-4D67-86F4-E5AB2732159E}" type="presOf" srcId="{12870C18-CA99-4384-B90F-F47499B228C1}" destId="{37FDC5AF-533F-4172-B032-7371F36B9917}" srcOrd="0" destOrd="0" presId="urn:microsoft.com/office/officeart/2005/8/layout/vList5"/>
    <dgm:cxn modelId="{BEC8724A-40C2-4058-9DFF-EE10B6767C87}" srcId="{59199353-E6B8-4258-B2B3-12D84B717CF5}" destId="{2A773950-8FF5-4FF1-BADA-409A62E1B4DB}" srcOrd="2" destOrd="0" parTransId="{6531FE00-09DD-48CC-9F2F-0E82D7C1A254}" sibTransId="{C7FC7E6E-B36D-4EE0-8FA1-C33891099BB3}"/>
    <dgm:cxn modelId="{94CC1CC7-0D61-4FC5-ADA9-14B89E947EA6}" type="presOf" srcId="{71A38867-B654-4FF4-8CBE-EDAB63651FDF}" destId="{3E9D240B-C917-4BB4-BB1E-ECA178AF7A3B}" srcOrd="0" destOrd="0" presId="urn:microsoft.com/office/officeart/2005/8/layout/vList5"/>
    <dgm:cxn modelId="{CB48017F-70E6-4503-A049-EACD2470BEC4}" srcId="{59199353-E6B8-4258-B2B3-12D84B717CF5}" destId="{A96D2FF6-0C99-49D4-8ABA-BC1F64D74E5B}" srcOrd="0" destOrd="0" parTransId="{AA5FCD3E-3A7A-4871-8457-C28E3ACF724E}" sibTransId="{1D18F25A-2A6F-4322-B952-EF22A38B25BD}"/>
    <dgm:cxn modelId="{71819828-064C-453B-B8BD-0871AD7A54B1}" type="presOf" srcId="{AF4D46AF-AE90-4FCE-A910-048317A78AE6}" destId="{934C40A8-4E32-4FC4-A460-CFB5B83478B3}" srcOrd="0" destOrd="1" presId="urn:microsoft.com/office/officeart/2005/8/layout/vList5"/>
    <dgm:cxn modelId="{D180187F-39B5-4369-A2B3-D6A35C2E8C6F}" type="presOf" srcId="{57A8CFE9-1812-4BA5-AEDA-79B22BF446BB}" destId="{F9975305-65FA-4C5D-A891-8799D2CF73F1}" srcOrd="0" destOrd="0" presId="urn:microsoft.com/office/officeart/2005/8/layout/vList5"/>
    <dgm:cxn modelId="{18D7CEAA-ADC3-466E-8915-A18CDD510336}" srcId="{57A8CFE9-1812-4BA5-AEDA-79B22BF446BB}" destId="{12870C18-CA99-4384-B90F-F47499B228C1}" srcOrd="0" destOrd="0" parTransId="{54001F2F-85BD-48BD-9B87-062956FF2D65}" sibTransId="{36E248BC-B591-412C-9C00-802A71EFA09C}"/>
    <dgm:cxn modelId="{3A1A3477-F7AA-4473-8879-2AB4F0DA9304}" srcId="{59199353-E6B8-4258-B2B3-12D84B717CF5}" destId="{AF4D46AF-AE90-4FCE-A910-048317A78AE6}" srcOrd="1" destOrd="0" parTransId="{9609E28F-62C2-444F-A2F5-841BE3629CEA}" sibTransId="{38822B84-DFA6-4E9D-83DD-6EFD506855E0}"/>
    <dgm:cxn modelId="{33EDE2D4-CD63-49CE-9419-1A91F7A6097A}" type="presOf" srcId="{2A773950-8FF5-4FF1-BADA-409A62E1B4DB}" destId="{934C40A8-4E32-4FC4-A460-CFB5B83478B3}" srcOrd="0" destOrd="2" presId="urn:microsoft.com/office/officeart/2005/8/layout/vList5"/>
    <dgm:cxn modelId="{DF0B8875-1571-4A0C-B0D3-BCE5368DFAA0}" type="presParOf" srcId="{3E9D240B-C917-4BB4-BB1E-ECA178AF7A3B}" destId="{40D00282-185D-4963-8AD3-50428D359D56}" srcOrd="0" destOrd="0" presId="urn:microsoft.com/office/officeart/2005/8/layout/vList5"/>
    <dgm:cxn modelId="{D4B4B778-C6F9-4847-8351-8A13EACC989B}" type="presParOf" srcId="{40D00282-185D-4963-8AD3-50428D359D56}" destId="{E30A4BC2-E02E-4FA4-BA74-A473A755F8C9}" srcOrd="0" destOrd="0" presId="urn:microsoft.com/office/officeart/2005/8/layout/vList5"/>
    <dgm:cxn modelId="{34B7BD9E-607E-483E-9823-0DA706CDC089}" type="presParOf" srcId="{40D00282-185D-4963-8AD3-50428D359D56}" destId="{934C40A8-4E32-4FC4-A460-CFB5B83478B3}" srcOrd="1" destOrd="0" presId="urn:microsoft.com/office/officeart/2005/8/layout/vList5"/>
    <dgm:cxn modelId="{B39DC9CC-5500-4F7A-AB1D-BE5FC12F1E3E}" type="presParOf" srcId="{3E9D240B-C917-4BB4-BB1E-ECA178AF7A3B}" destId="{8E556BFD-380E-46E3-BD54-4F4361C7C8C5}" srcOrd="1" destOrd="0" presId="urn:microsoft.com/office/officeart/2005/8/layout/vList5"/>
    <dgm:cxn modelId="{7114D3E0-F9B6-4592-ABAD-28E953108894}" type="presParOf" srcId="{3E9D240B-C917-4BB4-BB1E-ECA178AF7A3B}" destId="{D3A94ED6-670C-4973-B15D-76023F9A2103}" srcOrd="2" destOrd="0" presId="urn:microsoft.com/office/officeart/2005/8/layout/vList5"/>
    <dgm:cxn modelId="{7D98E4B1-7AD7-4B29-91BA-95D4C9811609}" type="presParOf" srcId="{D3A94ED6-670C-4973-B15D-76023F9A2103}" destId="{F9975305-65FA-4C5D-A891-8799D2CF73F1}" srcOrd="0" destOrd="0" presId="urn:microsoft.com/office/officeart/2005/8/layout/vList5"/>
    <dgm:cxn modelId="{3876F9D4-44C6-4C28-9B37-408A58FC78E7}" type="presParOf" srcId="{D3A94ED6-670C-4973-B15D-76023F9A2103}" destId="{37FDC5AF-533F-4172-B032-7371F36B991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A38867-B654-4FF4-8CBE-EDAB63651FDF}" type="doc">
      <dgm:prSet loTypeId="urn:microsoft.com/office/officeart/2005/8/layout/vList5" loCatId="list" qsTypeId="urn:microsoft.com/office/officeart/2005/8/quickstyle/simple4" qsCatId="simple" csTypeId="urn:microsoft.com/office/officeart/2005/8/colors/accent5_5" csCatId="accent5" phldr="1"/>
      <dgm:spPr/>
      <dgm:t>
        <a:bodyPr/>
        <a:lstStyle/>
        <a:p>
          <a:endParaRPr lang="en-US"/>
        </a:p>
      </dgm:t>
    </dgm:pt>
    <dgm:pt modelId="{59199353-E6B8-4258-B2B3-12D84B717CF5}">
      <dgm:prSet phldrT="[Text]"/>
      <dgm:spPr/>
      <dgm:t>
        <a:bodyPr/>
        <a:lstStyle/>
        <a:p>
          <a:r>
            <a:rPr lang="en-US" dirty="0" smtClean="0"/>
            <a:t>Phase 1: Read the text closely before creating text-dependent questions</a:t>
          </a:r>
          <a:endParaRPr lang="en-US" dirty="0"/>
        </a:p>
      </dgm:t>
    </dgm:pt>
    <dgm:pt modelId="{296E5CF6-A6BA-4900-9534-7A4E100D1752}" type="parTrans" cxnId="{9CA7E8CD-868F-46CE-8C04-F95AFC480790}">
      <dgm:prSet/>
      <dgm:spPr/>
      <dgm:t>
        <a:bodyPr/>
        <a:lstStyle/>
        <a:p>
          <a:endParaRPr lang="en-US"/>
        </a:p>
      </dgm:t>
    </dgm:pt>
    <dgm:pt modelId="{2979ED50-D54E-4602-A771-6FCACC8D401C}" type="sibTrans" cxnId="{9CA7E8CD-868F-46CE-8C04-F95AFC480790}">
      <dgm:prSet/>
      <dgm:spPr/>
      <dgm:t>
        <a:bodyPr/>
        <a:lstStyle/>
        <a:p>
          <a:endParaRPr lang="en-US"/>
        </a:p>
      </dgm:t>
    </dgm:pt>
    <dgm:pt modelId="{A96D2FF6-0C99-49D4-8ABA-BC1F64D74E5B}">
      <dgm:prSet phldrT="[Text]"/>
      <dgm:spPr>
        <a:solidFill>
          <a:schemeClr val="accent3">
            <a:lumMod val="60000"/>
            <a:lumOff val="40000"/>
            <a:alpha val="90000"/>
          </a:schemeClr>
        </a:solidFill>
      </dgm:spPr>
      <dgm:t>
        <a:bodyPr/>
        <a:lstStyle/>
        <a:p>
          <a:r>
            <a:rPr lang="en-US" dirty="0" smtClean="0"/>
            <a:t>Step 1: Identify core content and ideas</a:t>
          </a:r>
          <a:endParaRPr lang="en-US" dirty="0"/>
        </a:p>
      </dgm:t>
    </dgm:pt>
    <dgm:pt modelId="{AA5FCD3E-3A7A-4871-8457-C28E3ACF724E}" type="parTrans" cxnId="{CB48017F-70E6-4503-A049-EACD2470BEC4}">
      <dgm:prSet/>
      <dgm:spPr/>
      <dgm:t>
        <a:bodyPr/>
        <a:lstStyle/>
        <a:p>
          <a:endParaRPr lang="en-US"/>
        </a:p>
      </dgm:t>
    </dgm:pt>
    <dgm:pt modelId="{1D18F25A-2A6F-4322-B952-EF22A38B25BD}" type="sibTrans" cxnId="{CB48017F-70E6-4503-A049-EACD2470BEC4}">
      <dgm:prSet/>
      <dgm:spPr/>
      <dgm:t>
        <a:bodyPr/>
        <a:lstStyle/>
        <a:p>
          <a:endParaRPr lang="en-US"/>
        </a:p>
      </dgm:t>
    </dgm:pt>
    <dgm:pt modelId="{AF4D46AF-AE90-4FCE-A910-048317A78AE6}">
      <dgm:prSet phldrT="[Text]"/>
      <dgm:spPr>
        <a:solidFill>
          <a:schemeClr val="accent3">
            <a:lumMod val="60000"/>
            <a:lumOff val="40000"/>
            <a:alpha val="90000"/>
          </a:schemeClr>
        </a:solidFill>
      </dgm:spPr>
      <dgm:t>
        <a:bodyPr/>
        <a:lstStyle/>
        <a:p>
          <a:r>
            <a:rPr lang="en-US" dirty="0" smtClean="0"/>
            <a:t>Step 2: Identify vocabulary and language structures</a:t>
          </a:r>
          <a:endParaRPr lang="en-US" dirty="0"/>
        </a:p>
      </dgm:t>
    </dgm:pt>
    <dgm:pt modelId="{9609E28F-62C2-444F-A2F5-841BE3629CEA}" type="parTrans" cxnId="{3A1A3477-F7AA-4473-8879-2AB4F0DA9304}">
      <dgm:prSet/>
      <dgm:spPr/>
      <dgm:t>
        <a:bodyPr/>
        <a:lstStyle/>
        <a:p>
          <a:endParaRPr lang="en-US"/>
        </a:p>
      </dgm:t>
    </dgm:pt>
    <dgm:pt modelId="{38822B84-DFA6-4E9D-83DD-6EFD506855E0}" type="sibTrans" cxnId="{3A1A3477-F7AA-4473-8879-2AB4F0DA9304}">
      <dgm:prSet/>
      <dgm:spPr/>
      <dgm:t>
        <a:bodyPr/>
        <a:lstStyle/>
        <a:p>
          <a:endParaRPr lang="en-US"/>
        </a:p>
      </dgm:t>
    </dgm:pt>
    <dgm:pt modelId="{57A8CFE9-1812-4BA5-AEDA-79B22BF446BB}">
      <dgm:prSet phldrT="[Text]"/>
      <dgm:spPr/>
      <dgm:t>
        <a:bodyPr/>
        <a:lstStyle/>
        <a:p>
          <a:r>
            <a:rPr lang="en-US" dirty="0" smtClean="0"/>
            <a:t>Phase 2: Create coherent sequences of text- dependent questions</a:t>
          </a:r>
          <a:endParaRPr lang="en-US" dirty="0"/>
        </a:p>
      </dgm:t>
    </dgm:pt>
    <dgm:pt modelId="{94EEBECA-1031-4D92-8AD8-AD31181E99F4}" type="parTrans" cxnId="{6135D7C8-A713-4EEE-A6B5-5D7FAC5268B9}">
      <dgm:prSet/>
      <dgm:spPr/>
      <dgm:t>
        <a:bodyPr/>
        <a:lstStyle/>
        <a:p>
          <a:endParaRPr lang="en-US"/>
        </a:p>
      </dgm:t>
    </dgm:pt>
    <dgm:pt modelId="{9685F4B2-F48A-4462-B936-BF227BCEDA81}" type="sibTrans" cxnId="{6135D7C8-A713-4EEE-A6B5-5D7FAC5268B9}">
      <dgm:prSet/>
      <dgm:spPr/>
      <dgm:t>
        <a:bodyPr/>
        <a:lstStyle/>
        <a:p>
          <a:endParaRPr lang="en-US"/>
        </a:p>
      </dgm:t>
    </dgm:pt>
    <dgm:pt modelId="{12870C18-CA99-4384-B90F-F47499B228C1}">
      <dgm:prSet phldrT="[Text]"/>
      <dgm:spPr>
        <a:solidFill>
          <a:schemeClr val="accent5">
            <a:lumMod val="40000"/>
            <a:lumOff val="60000"/>
            <a:alpha val="90000"/>
          </a:schemeClr>
        </a:solidFill>
      </dgm:spPr>
      <dgm:t>
        <a:bodyPr/>
        <a:lstStyle/>
        <a:p>
          <a:r>
            <a:rPr lang="en-US" dirty="0" smtClean="0"/>
            <a:t>Step 4: Start with easier questions</a:t>
          </a:r>
          <a:endParaRPr lang="en-US" dirty="0"/>
        </a:p>
      </dgm:t>
    </dgm:pt>
    <dgm:pt modelId="{54001F2F-85BD-48BD-9B87-062956FF2D65}" type="parTrans" cxnId="{18D7CEAA-ADC3-466E-8915-A18CDD510336}">
      <dgm:prSet/>
      <dgm:spPr/>
      <dgm:t>
        <a:bodyPr/>
        <a:lstStyle/>
        <a:p>
          <a:endParaRPr lang="en-US"/>
        </a:p>
      </dgm:t>
    </dgm:pt>
    <dgm:pt modelId="{36E248BC-B591-412C-9C00-802A71EFA09C}" type="sibTrans" cxnId="{18D7CEAA-ADC3-466E-8915-A18CDD510336}">
      <dgm:prSet/>
      <dgm:spPr/>
      <dgm:t>
        <a:bodyPr/>
        <a:lstStyle/>
        <a:p>
          <a:endParaRPr lang="en-US"/>
        </a:p>
      </dgm:t>
    </dgm:pt>
    <dgm:pt modelId="{2A773950-8FF5-4FF1-BADA-409A62E1B4DB}">
      <dgm:prSet phldrT="[Text]"/>
      <dgm:spPr>
        <a:solidFill>
          <a:schemeClr val="accent3">
            <a:lumMod val="60000"/>
            <a:lumOff val="40000"/>
            <a:alpha val="90000"/>
          </a:schemeClr>
        </a:solidFill>
      </dgm:spPr>
      <dgm:t>
        <a:bodyPr/>
        <a:lstStyle/>
        <a:p>
          <a:r>
            <a:rPr lang="en-US" dirty="0" smtClean="0"/>
            <a:t>Step 3: Identify difficult sections</a:t>
          </a:r>
          <a:endParaRPr lang="en-US" dirty="0"/>
        </a:p>
      </dgm:t>
    </dgm:pt>
    <dgm:pt modelId="{6531FE00-09DD-48CC-9F2F-0E82D7C1A254}" type="parTrans" cxnId="{BEC8724A-40C2-4058-9DFF-EE10B6767C87}">
      <dgm:prSet/>
      <dgm:spPr/>
      <dgm:t>
        <a:bodyPr/>
        <a:lstStyle/>
        <a:p>
          <a:endParaRPr lang="en-US"/>
        </a:p>
      </dgm:t>
    </dgm:pt>
    <dgm:pt modelId="{C7FC7E6E-B36D-4EE0-8FA1-C33891099BB3}" type="sibTrans" cxnId="{BEC8724A-40C2-4058-9DFF-EE10B6767C87}">
      <dgm:prSet/>
      <dgm:spPr/>
      <dgm:t>
        <a:bodyPr/>
        <a:lstStyle/>
        <a:p>
          <a:endParaRPr lang="en-US"/>
        </a:p>
      </dgm:t>
    </dgm:pt>
    <dgm:pt modelId="{0859AD0F-F836-4D4A-8A66-11EC0995C221}">
      <dgm:prSet phldrT="[Text]"/>
      <dgm:spPr>
        <a:solidFill>
          <a:schemeClr val="accent5">
            <a:lumMod val="40000"/>
            <a:lumOff val="60000"/>
            <a:alpha val="90000"/>
          </a:schemeClr>
        </a:solidFill>
      </dgm:spPr>
      <dgm:t>
        <a:bodyPr/>
        <a:lstStyle/>
        <a:p>
          <a:r>
            <a:rPr lang="en-US" dirty="0" smtClean="0"/>
            <a:t>Step 5: Connect lesson standards and questions</a:t>
          </a:r>
          <a:endParaRPr lang="en-US" dirty="0"/>
        </a:p>
      </dgm:t>
    </dgm:pt>
    <dgm:pt modelId="{3A913A49-7058-4324-83CB-4C4498C557DF}" type="parTrans" cxnId="{0DD450A7-6779-4168-878B-73CC90323604}">
      <dgm:prSet/>
      <dgm:spPr/>
      <dgm:t>
        <a:bodyPr/>
        <a:lstStyle/>
        <a:p>
          <a:endParaRPr lang="en-US"/>
        </a:p>
      </dgm:t>
    </dgm:pt>
    <dgm:pt modelId="{22106BA1-E5EB-4007-87F2-CA17BFB2C232}" type="sibTrans" cxnId="{0DD450A7-6779-4168-878B-73CC90323604}">
      <dgm:prSet/>
      <dgm:spPr/>
      <dgm:t>
        <a:bodyPr/>
        <a:lstStyle/>
        <a:p>
          <a:endParaRPr lang="en-US"/>
        </a:p>
      </dgm:t>
    </dgm:pt>
    <dgm:pt modelId="{7EA1A67E-9D92-4ADB-A5B1-F9E703416426}">
      <dgm:prSet phldrT="[Text]"/>
      <dgm:spPr>
        <a:solidFill>
          <a:schemeClr val="accent5">
            <a:lumMod val="40000"/>
            <a:lumOff val="60000"/>
            <a:alpha val="90000"/>
          </a:schemeClr>
        </a:solidFill>
      </dgm:spPr>
      <dgm:t>
        <a:bodyPr/>
        <a:lstStyle/>
        <a:p>
          <a:r>
            <a:rPr lang="en-US" dirty="0" smtClean="0"/>
            <a:t>Step 6: Create culminating assessment aligned with standards</a:t>
          </a:r>
          <a:endParaRPr lang="en-US" dirty="0"/>
        </a:p>
      </dgm:t>
    </dgm:pt>
    <dgm:pt modelId="{A1DA4B70-CE4B-4213-8FED-8B4E642BDA63}" type="parTrans" cxnId="{8E58B16E-0DCD-4DA7-898A-EA250F4673B2}">
      <dgm:prSet/>
      <dgm:spPr/>
      <dgm:t>
        <a:bodyPr/>
        <a:lstStyle/>
        <a:p>
          <a:endParaRPr lang="en-US"/>
        </a:p>
      </dgm:t>
    </dgm:pt>
    <dgm:pt modelId="{0BD3D110-0432-4062-BACB-50FC0731B05F}" type="sibTrans" cxnId="{8E58B16E-0DCD-4DA7-898A-EA250F4673B2}">
      <dgm:prSet/>
      <dgm:spPr/>
      <dgm:t>
        <a:bodyPr/>
        <a:lstStyle/>
        <a:p>
          <a:endParaRPr lang="en-US"/>
        </a:p>
      </dgm:t>
    </dgm:pt>
    <dgm:pt modelId="{3E9D240B-C917-4BB4-BB1E-ECA178AF7A3B}" type="pres">
      <dgm:prSet presAssocID="{71A38867-B654-4FF4-8CBE-EDAB63651FDF}" presName="Name0" presStyleCnt="0">
        <dgm:presLayoutVars>
          <dgm:dir/>
          <dgm:animLvl val="lvl"/>
          <dgm:resizeHandles val="exact"/>
        </dgm:presLayoutVars>
      </dgm:prSet>
      <dgm:spPr/>
      <dgm:t>
        <a:bodyPr/>
        <a:lstStyle/>
        <a:p>
          <a:endParaRPr lang="en-US"/>
        </a:p>
      </dgm:t>
    </dgm:pt>
    <dgm:pt modelId="{40D00282-185D-4963-8AD3-50428D359D56}" type="pres">
      <dgm:prSet presAssocID="{59199353-E6B8-4258-B2B3-12D84B717CF5}" presName="linNode" presStyleCnt="0"/>
      <dgm:spPr/>
      <dgm:t>
        <a:bodyPr/>
        <a:lstStyle/>
        <a:p>
          <a:endParaRPr lang="en-US"/>
        </a:p>
      </dgm:t>
    </dgm:pt>
    <dgm:pt modelId="{E30A4BC2-E02E-4FA4-BA74-A473A755F8C9}" type="pres">
      <dgm:prSet presAssocID="{59199353-E6B8-4258-B2B3-12D84B717CF5}" presName="parentText" presStyleLbl="node1" presStyleIdx="0" presStyleCnt="2">
        <dgm:presLayoutVars>
          <dgm:chMax val="1"/>
          <dgm:bulletEnabled val="1"/>
        </dgm:presLayoutVars>
      </dgm:prSet>
      <dgm:spPr/>
      <dgm:t>
        <a:bodyPr/>
        <a:lstStyle/>
        <a:p>
          <a:endParaRPr lang="en-US"/>
        </a:p>
      </dgm:t>
    </dgm:pt>
    <dgm:pt modelId="{934C40A8-4E32-4FC4-A460-CFB5B83478B3}" type="pres">
      <dgm:prSet presAssocID="{59199353-E6B8-4258-B2B3-12D84B717CF5}" presName="descendantText" presStyleLbl="alignAccFollowNode1" presStyleIdx="0" presStyleCnt="2" custScaleY="107192">
        <dgm:presLayoutVars>
          <dgm:bulletEnabled val="1"/>
        </dgm:presLayoutVars>
      </dgm:prSet>
      <dgm:spPr/>
      <dgm:t>
        <a:bodyPr/>
        <a:lstStyle/>
        <a:p>
          <a:endParaRPr lang="en-US"/>
        </a:p>
      </dgm:t>
    </dgm:pt>
    <dgm:pt modelId="{8E556BFD-380E-46E3-BD54-4F4361C7C8C5}" type="pres">
      <dgm:prSet presAssocID="{2979ED50-D54E-4602-A771-6FCACC8D401C}" presName="sp" presStyleCnt="0"/>
      <dgm:spPr/>
      <dgm:t>
        <a:bodyPr/>
        <a:lstStyle/>
        <a:p>
          <a:endParaRPr lang="en-US"/>
        </a:p>
      </dgm:t>
    </dgm:pt>
    <dgm:pt modelId="{D3A94ED6-670C-4973-B15D-76023F9A2103}" type="pres">
      <dgm:prSet presAssocID="{57A8CFE9-1812-4BA5-AEDA-79B22BF446BB}" presName="linNode" presStyleCnt="0"/>
      <dgm:spPr/>
      <dgm:t>
        <a:bodyPr/>
        <a:lstStyle/>
        <a:p>
          <a:endParaRPr lang="en-US"/>
        </a:p>
      </dgm:t>
    </dgm:pt>
    <dgm:pt modelId="{F9975305-65FA-4C5D-A891-8799D2CF73F1}" type="pres">
      <dgm:prSet presAssocID="{57A8CFE9-1812-4BA5-AEDA-79B22BF446BB}" presName="parentText" presStyleLbl="node1" presStyleIdx="1" presStyleCnt="2">
        <dgm:presLayoutVars>
          <dgm:chMax val="1"/>
          <dgm:bulletEnabled val="1"/>
        </dgm:presLayoutVars>
      </dgm:prSet>
      <dgm:spPr/>
      <dgm:t>
        <a:bodyPr/>
        <a:lstStyle/>
        <a:p>
          <a:endParaRPr lang="en-US"/>
        </a:p>
      </dgm:t>
    </dgm:pt>
    <dgm:pt modelId="{37FDC5AF-533F-4172-B032-7371F36B9917}" type="pres">
      <dgm:prSet presAssocID="{57A8CFE9-1812-4BA5-AEDA-79B22BF446BB}" presName="descendantText" presStyleLbl="alignAccFollowNode1" presStyleIdx="1" presStyleCnt="2" custScaleY="117904">
        <dgm:presLayoutVars>
          <dgm:bulletEnabled val="1"/>
        </dgm:presLayoutVars>
      </dgm:prSet>
      <dgm:spPr/>
      <dgm:t>
        <a:bodyPr/>
        <a:lstStyle/>
        <a:p>
          <a:endParaRPr lang="en-US"/>
        </a:p>
      </dgm:t>
    </dgm:pt>
  </dgm:ptLst>
  <dgm:cxnLst>
    <dgm:cxn modelId="{8E58B16E-0DCD-4DA7-898A-EA250F4673B2}" srcId="{57A8CFE9-1812-4BA5-AEDA-79B22BF446BB}" destId="{7EA1A67E-9D92-4ADB-A5B1-F9E703416426}" srcOrd="2" destOrd="0" parTransId="{A1DA4B70-CE4B-4213-8FED-8B4E642BDA63}" sibTransId="{0BD3D110-0432-4062-BACB-50FC0731B05F}"/>
    <dgm:cxn modelId="{6F600C69-E0D6-4646-AB51-077EC6CE8DB9}" type="presOf" srcId="{57A8CFE9-1812-4BA5-AEDA-79B22BF446BB}" destId="{F9975305-65FA-4C5D-A891-8799D2CF73F1}" srcOrd="0" destOrd="0" presId="urn:microsoft.com/office/officeart/2005/8/layout/vList5"/>
    <dgm:cxn modelId="{76D6DEEF-9F8E-4279-AE54-4A5170563166}" type="presOf" srcId="{59199353-E6B8-4258-B2B3-12D84B717CF5}" destId="{E30A4BC2-E02E-4FA4-BA74-A473A755F8C9}" srcOrd="0" destOrd="0" presId="urn:microsoft.com/office/officeart/2005/8/layout/vList5"/>
    <dgm:cxn modelId="{276A9140-E9F9-4610-A485-FBE739F24E47}" type="presOf" srcId="{A96D2FF6-0C99-49D4-8ABA-BC1F64D74E5B}" destId="{934C40A8-4E32-4FC4-A460-CFB5B83478B3}" srcOrd="0" destOrd="0" presId="urn:microsoft.com/office/officeart/2005/8/layout/vList5"/>
    <dgm:cxn modelId="{BA025017-2BB5-4AF5-AF8A-3EF13F1DEB3E}" type="presOf" srcId="{71A38867-B654-4FF4-8CBE-EDAB63651FDF}" destId="{3E9D240B-C917-4BB4-BB1E-ECA178AF7A3B}" srcOrd="0" destOrd="0" presId="urn:microsoft.com/office/officeart/2005/8/layout/vList5"/>
    <dgm:cxn modelId="{2E6073BD-490B-4170-A6B0-A0DD61F79BA7}" type="presOf" srcId="{2A773950-8FF5-4FF1-BADA-409A62E1B4DB}" destId="{934C40A8-4E32-4FC4-A460-CFB5B83478B3}" srcOrd="0" destOrd="2" presId="urn:microsoft.com/office/officeart/2005/8/layout/vList5"/>
    <dgm:cxn modelId="{0B458536-9F81-48DD-B367-FCD6B8734D57}" type="presOf" srcId="{7EA1A67E-9D92-4ADB-A5B1-F9E703416426}" destId="{37FDC5AF-533F-4172-B032-7371F36B9917}" srcOrd="0" destOrd="2" presId="urn:microsoft.com/office/officeart/2005/8/layout/vList5"/>
    <dgm:cxn modelId="{452FC1D3-7AF2-47C1-A069-410F64CB18D8}" type="presOf" srcId="{0859AD0F-F836-4D4A-8A66-11EC0995C221}" destId="{37FDC5AF-533F-4172-B032-7371F36B9917}" srcOrd="0" destOrd="1" presId="urn:microsoft.com/office/officeart/2005/8/layout/vList5"/>
    <dgm:cxn modelId="{0DD450A7-6779-4168-878B-73CC90323604}" srcId="{57A8CFE9-1812-4BA5-AEDA-79B22BF446BB}" destId="{0859AD0F-F836-4D4A-8A66-11EC0995C221}" srcOrd="1" destOrd="0" parTransId="{3A913A49-7058-4324-83CB-4C4498C557DF}" sibTransId="{22106BA1-E5EB-4007-87F2-CA17BFB2C232}"/>
    <dgm:cxn modelId="{9CA7E8CD-868F-46CE-8C04-F95AFC480790}" srcId="{71A38867-B654-4FF4-8CBE-EDAB63651FDF}" destId="{59199353-E6B8-4258-B2B3-12D84B717CF5}" srcOrd="0" destOrd="0" parTransId="{296E5CF6-A6BA-4900-9534-7A4E100D1752}" sibTransId="{2979ED50-D54E-4602-A771-6FCACC8D401C}"/>
    <dgm:cxn modelId="{6135D7C8-A713-4EEE-A6B5-5D7FAC5268B9}" srcId="{71A38867-B654-4FF4-8CBE-EDAB63651FDF}" destId="{57A8CFE9-1812-4BA5-AEDA-79B22BF446BB}" srcOrd="1" destOrd="0" parTransId="{94EEBECA-1031-4D92-8AD8-AD31181E99F4}" sibTransId="{9685F4B2-F48A-4462-B936-BF227BCEDA81}"/>
    <dgm:cxn modelId="{D2647AD7-063D-45A8-BAAB-4E53B24490F9}" type="presOf" srcId="{12870C18-CA99-4384-B90F-F47499B228C1}" destId="{37FDC5AF-533F-4172-B032-7371F36B9917}" srcOrd="0" destOrd="0" presId="urn:microsoft.com/office/officeart/2005/8/layout/vList5"/>
    <dgm:cxn modelId="{BEC8724A-40C2-4058-9DFF-EE10B6767C87}" srcId="{59199353-E6B8-4258-B2B3-12D84B717CF5}" destId="{2A773950-8FF5-4FF1-BADA-409A62E1B4DB}" srcOrd="2" destOrd="0" parTransId="{6531FE00-09DD-48CC-9F2F-0E82D7C1A254}" sibTransId="{C7FC7E6E-B36D-4EE0-8FA1-C33891099BB3}"/>
    <dgm:cxn modelId="{CB48017F-70E6-4503-A049-EACD2470BEC4}" srcId="{59199353-E6B8-4258-B2B3-12D84B717CF5}" destId="{A96D2FF6-0C99-49D4-8ABA-BC1F64D74E5B}" srcOrd="0" destOrd="0" parTransId="{AA5FCD3E-3A7A-4871-8457-C28E3ACF724E}" sibTransId="{1D18F25A-2A6F-4322-B952-EF22A38B25BD}"/>
    <dgm:cxn modelId="{DE0D182F-C450-40C6-81E0-EA588D6A3E6C}" type="presOf" srcId="{AF4D46AF-AE90-4FCE-A910-048317A78AE6}" destId="{934C40A8-4E32-4FC4-A460-CFB5B83478B3}" srcOrd="0" destOrd="1" presId="urn:microsoft.com/office/officeart/2005/8/layout/vList5"/>
    <dgm:cxn modelId="{18D7CEAA-ADC3-466E-8915-A18CDD510336}" srcId="{57A8CFE9-1812-4BA5-AEDA-79B22BF446BB}" destId="{12870C18-CA99-4384-B90F-F47499B228C1}" srcOrd="0" destOrd="0" parTransId="{54001F2F-85BD-48BD-9B87-062956FF2D65}" sibTransId="{36E248BC-B591-412C-9C00-802A71EFA09C}"/>
    <dgm:cxn modelId="{3A1A3477-F7AA-4473-8879-2AB4F0DA9304}" srcId="{59199353-E6B8-4258-B2B3-12D84B717CF5}" destId="{AF4D46AF-AE90-4FCE-A910-048317A78AE6}" srcOrd="1" destOrd="0" parTransId="{9609E28F-62C2-444F-A2F5-841BE3629CEA}" sibTransId="{38822B84-DFA6-4E9D-83DD-6EFD506855E0}"/>
    <dgm:cxn modelId="{6CE986DF-E9C3-455D-B597-E15CD00A7A26}" type="presParOf" srcId="{3E9D240B-C917-4BB4-BB1E-ECA178AF7A3B}" destId="{40D00282-185D-4963-8AD3-50428D359D56}" srcOrd="0" destOrd="0" presId="urn:microsoft.com/office/officeart/2005/8/layout/vList5"/>
    <dgm:cxn modelId="{78AFAD21-030B-45B4-87B3-744FACDD9F98}" type="presParOf" srcId="{40D00282-185D-4963-8AD3-50428D359D56}" destId="{E30A4BC2-E02E-4FA4-BA74-A473A755F8C9}" srcOrd="0" destOrd="0" presId="urn:microsoft.com/office/officeart/2005/8/layout/vList5"/>
    <dgm:cxn modelId="{AE5984C3-A430-408C-8FA2-43DC39FCFCFE}" type="presParOf" srcId="{40D00282-185D-4963-8AD3-50428D359D56}" destId="{934C40A8-4E32-4FC4-A460-CFB5B83478B3}" srcOrd="1" destOrd="0" presId="urn:microsoft.com/office/officeart/2005/8/layout/vList5"/>
    <dgm:cxn modelId="{A1DBC193-9350-4E6B-B348-B9DF38055E8B}" type="presParOf" srcId="{3E9D240B-C917-4BB4-BB1E-ECA178AF7A3B}" destId="{8E556BFD-380E-46E3-BD54-4F4361C7C8C5}" srcOrd="1" destOrd="0" presId="urn:microsoft.com/office/officeart/2005/8/layout/vList5"/>
    <dgm:cxn modelId="{0B78B845-36C2-49F6-A6F7-A14E469FA88D}" type="presParOf" srcId="{3E9D240B-C917-4BB4-BB1E-ECA178AF7A3B}" destId="{D3A94ED6-670C-4973-B15D-76023F9A2103}" srcOrd="2" destOrd="0" presId="urn:microsoft.com/office/officeart/2005/8/layout/vList5"/>
    <dgm:cxn modelId="{D7E61154-CDD8-495B-B63E-C1F5C34A35F5}" type="presParOf" srcId="{D3A94ED6-670C-4973-B15D-76023F9A2103}" destId="{F9975305-65FA-4C5D-A891-8799D2CF73F1}" srcOrd="0" destOrd="0" presId="urn:microsoft.com/office/officeart/2005/8/layout/vList5"/>
    <dgm:cxn modelId="{7A4F9E86-12EE-4FC3-817F-C6654C4D500D}" type="presParOf" srcId="{D3A94ED6-670C-4973-B15D-76023F9A2103}" destId="{37FDC5AF-533F-4172-B032-7371F36B991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683727" y="35982"/>
          <a:ext cx="6237280" cy="62944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702163" y="54418"/>
        <a:ext cx="6200408" cy="592575"/>
      </dsp:txXfrm>
    </dsp:sp>
    <dsp:sp modelId="{0912B255-822D-42AD-8D51-EAD24CC90B92}">
      <dsp:nvSpPr>
        <dsp:cNvPr id="0" name=""/>
        <dsp:cNvSpPr/>
      </dsp:nvSpPr>
      <dsp:spPr>
        <a:xfrm>
          <a:off x="1307455" y="665430"/>
          <a:ext cx="525745" cy="465125"/>
        </a:xfrm>
        <a:custGeom>
          <a:avLst/>
          <a:gdLst/>
          <a:ahLst/>
          <a:cxnLst/>
          <a:rect l="0" t="0" r="0" b="0"/>
          <a:pathLst>
            <a:path>
              <a:moveTo>
                <a:pt x="0" y="0"/>
              </a:moveTo>
              <a:lnTo>
                <a:pt x="0" y="465125"/>
              </a:lnTo>
              <a:lnTo>
                <a:pt x="525745" y="46512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33201" y="798726"/>
          <a:ext cx="5588742" cy="663659"/>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852639" y="818164"/>
        <a:ext cx="5549866" cy="624783"/>
      </dsp:txXfrm>
    </dsp:sp>
    <dsp:sp modelId="{19D262A1-4F11-47A2-91BC-C1BB23103FA7}">
      <dsp:nvSpPr>
        <dsp:cNvPr id="0" name=""/>
        <dsp:cNvSpPr/>
      </dsp:nvSpPr>
      <dsp:spPr>
        <a:xfrm>
          <a:off x="1307455" y="665430"/>
          <a:ext cx="536215" cy="1270449"/>
        </a:xfrm>
        <a:custGeom>
          <a:avLst/>
          <a:gdLst/>
          <a:ahLst/>
          <a:cxnLst/>
          <a:rect l="0" t="0" r="0" b="0"/>
          <a:pathLst>
            <a:path>
              <a:moveTo>
                <a:pt x="0" y="0"/>
              </a:moveTo>
              <a:lnTo>
                <a:pt x="0" y="1270449"/>
              </a:lnTo>
              <a:lnTo>
                <a:pt x="536215" y="127044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43671" y="1604050"/>
          <a:ext cx="5609682" cy="663659"/>
        </a:xfrm>
        <a:prstGeom prst="roundRect">
          <a:avLst>
            <a:gd name="adj" fmla="val 10000"/>
          </a:avLst>
        </a:prstGeom>
        <a:solidFill>
          <a:schemeClr val="bg1">
            <a:alpha val="90000"/>
          </a:schemeClr>
        </a:solidFill>
        <a:ln w="25400" cap="flat" cmpd="sng" algn="ctr">
          <a:solidFill>
            <a:schemeClr val="accent5">
              <a:hueOff val="1243930"/>
              <a:satOff val="10"/>
              <a:lumOff val="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Design of CCS-aligned Units </a:t>
          </a:r>
          <a:endParaRPr lang="en-US" sz="2400" b="0" kern="1200" dirty="0">
            <a:effectLst/>
          </a:endParaRPr>
        </a:p>
      </dsp:txBody>
      <dsp:txXfrm>
        <a:off x="1863109" y="1623488"/>
        <a:ext cx="5570806" cy="624783"/>
      </dsp:txXfrm>
    </dsp:sp>
    <dsp:sp modelId="{0ECFACD2-E546-4248-9C0E-3A50A1F0895C}">
      <dsp:nvSpPr>
        <dsp:cNvPr id="0" name=""/>
        <dsp:cNvSpPr/>
      </dsp:nvSpPr>
      <dsp:spPr>
        <a:xfrm>
          <a:off x="1307455" y="665430"/>
          <a:ext cx="504805" cy="2124273"/>
        </a:xfrm>
        <a:custGeom>
          <a:avLst/>
          <a:gdLst/>
          <a:ahLst/>
          <a:cxnLst/>
          <a:rect l="0" t="0" r="0" b="0"/>
          <a:pathLst>
            <a:path>
              <a:moveTo>
                <a:pt x="0" y="0"/>
              </a:moveTo>
              <a:lnTo>
                <a:pt x="0" y="2124273"/>
              </a:lnTo>
              <a:lnTo>
                <a:pt x="504805" y="212427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812261" y="2457874"/>
          <a:ext cx="5643226" cy="663659"/>
        </a:xfrm>
        <a:prstGeom prst="roundRect">
          <a:avLst>
            <a:gd name="adj" fmla="val 10000"/>
          </a:avLst>
        </a:prstGeom>
        <a:solidFill>
          <a:srgbClr val="FFFF85">
            <a:alpha val="90000"/>
          </a:srgbClr>
        </a:solidFill>
        <a:ln w="25400" cap="flat" cmpd="sng" algn="ctr">
          <a:solidFill>
            <a:schemeClr val="accent5">
              <a:hueOff val="2487860"/>
              <a:satOff val="20"/>
              <a:lumOff val="1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effectLst/>
            </a:rPr>
            <a:t>Close Reading, Text-dependent Questions, and Academic Language</a:t>
          </a:r>
          <a:endParaRPr lang="en-US" sz="2400" b="1" kern="1200" dirty="0">
            <a:effectLst/>
          </a:endParaRPr>
        </a:p>
      </dsp:txBody>
      <dsp:txXfrm>
        <a:off x="1831699" y="2477312"/>
        <a:ext cx="5604350" cy="624783"/>
      </dsp:txXfrm>
    </dsp:sp>
    <dsp:sp modelId="{0406E04E-E93F-457E-87F7-A76954C0A595}">
      <dsp:nvSpPr>
        <dsp:cNvPr id="0" name=""/>
        <dsp:cNvSpPr/>
      </dsp:nvSpPr>
      <dsp:spPr>
        <a:xfrm>
          <a:off x="1307455" y="665430"/>
          <a:ext cx="525745" cy="2953847"/>
        </a:xfrm>
        <a:custGeom>
          <a:avLst/>
          <a:gdLst/>
          <a:ahLst/>
          <a:cxnLst/>
          <a:rect l="0" t="0" r="0" b="0"/>
          <a:pathLst>
            <a:path>
              <a:moveTo>
                <a:pt x="0" y="0"/>
              </a:moveTo>
              <a:lnTo>
                <a:pt x="0" y="2953847"/>
              </a:lnTo>
              <a:lnTo>
                <a:pt x="525745" y="2953847"/>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33201" y="3287447"/>
          <a:ext cx="5643236" cy="66365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731791"/>
              <a:satOff val="31"/>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Classroom Discussion</a:t>
          </a:r>
          <a:endParaRPr lang="en-US" sz="2400" b="0" kern="1200" dirty="0"/>
        </a:p>
      </dsp:txBody>
      <dsp:txXfrm>
        <a:off x="1852639" y="3306885"/>
        <a:ext cx="5604360" cy="624783"/>
      </dsp:txXfrm>
    </dsp:sp>
    <dsp:sp modelId="{199D0DAA-F8E9-49A7-864C-8F57EB052505}">
      <dsp:nvSpPr>
        <dsp:cNvPr id="0" name=""/>
        <dsp:cNvSpPr/>
      </dsp:nvSpPr>
      <dsp:spPr>
        <a:xfrm>
          <a:off x="1307455" y="665430"/>
          <a:ext cx="525745" cy="3783421"/>
        </a:xfrm>
        <a:custGeom>
          <a:avLst/>
          <a:gdLst/>
          <a:ahLst/>
          <a:cxnLst/>
          <a:rect l="0" t="0" r="0" b="0"/>
          <a:pathLst>
            <a:path>
              <a:moveTo>
                <a:pt x="0" y="0"/>
              </a:moveTo>
              <a:lnTo>
                <a:pt x="0" y="3783421"/>
              </a:lnTo>
              <a:lnTo>
                <a:pt x="525745" y="378342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1833201" y="4117021"/>
          <a:ext cx="5647367" cy="66365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Universal Design for Learning</a:t>
          </a:r>
          <a:endParaRPr lang="en-US" sz="2400" b="0" kern="1200" dirty="0"/>
        </a:p>
      </dsp:txBody>
      <dsp:txXfrm>
        <a:off x="1852639" y="4136459"/>
        <a:ext cx="5608491" cy="624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7/10/2014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7/10/2014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corestandards.org/ELA-Literacy/CCRA/L/3/"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corestandards.org/ELA-Literacy/CCRA/L/6/" TargetMode="External"/><Relationship Id="rId5" Type="http://schemas.openxmlformats.org/officeDocument/2006/relationships/hyperlink" Target="http://www.corestandards.org/ELA-Literacy/CCRA/L/5/" TargetMode="External"/><Relationship Id="rId4" Type="http://schemas.openxmlformats.org/officeDocument/2006/relationships/hyperlink" Target="http://www.corestandards.org/ELA-Literacy/CCRA/L/4/"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787" indent="-169787">
              <a:buFont typeface="Arial" panose="020B0604020202020204" pitchFamily="34" charset="0"/>
              <a:buChar char="•"/>
            </a:pPr>
            <a:r>
              <a:rPr lang="en-US" dirty="0" smtClean="0"/>
              <a:t>Remind participants</a:t>
            </a:r>
            <a:r>
              <a:rPr lang="en-US" baseline="0" dirty="0" smtClean="0"/>
              <a:t> that in Module 1, we learned about the 3 tiers of vocabulary, and that both tiers 2 and 3 were important to teach. </a:t>
            </a:r>
          </a:p>
          <a:p>
            <a:pPr marL="169787" indent="-169787">
              <a:buFont typeface="Arial" panose="020B0604020202020204" pitchFamily="34" charset="0"/>
              <a:buChar char="•"/>
            </a:pPr>
            <a:r>
              <a:rPr lang="en-US" b="1" baseline="0" dirty="0" smtClean="0"/>
              <a:t>We also discussed that Tier 2 words are often overlooked in instruction because they are not domain specific, nor easily defined. Yet they are important for instruction because they carry meaning of the text and help carry content</a:t>
            </a:r>
            <a:r>
              <a:rPr lang="en-US" baseline="0" dirty="0" smtClean="0"/>
              <a:t>. </a:t>
            </a:r>
            <a:r>
              <a:rPr lang="en-US" b="1" baseline="0" dirty="0" smtClean="0"/>
              <a:t> </a:t>
            </a:r>
          </a:p>
          <a:p>
            <a:pPr marL="169787" indent="-169787">
              <a:buFont typeface="Arial" panose="020B0604020202020204" pitchFamily="34" charset="0"/>
              <a:buChar char="•"/>
            </a:pPr>
            <a:r>
              <a:rPr lang="en-US" b="0" baseline="0" dirty="0" smtClean="0"/>
              <a:t>Ask participants to look at the vocabulary words they chose for their close reading lesson. Consider whether the words are general academic words (Tier 2) or domain specific (Tier 3).</a:t>
            </a:r>
            <a:endParaRPr lang="en-US" baseline="0" dirty="0" smtClean="0"/>
          </a:p>
          <a:p>
            <a:endParaRPr lang="en-US" baseline="0" dirty="0" smtClean="0"/>
          </a:p>
          <a:p>
            <a:r>
              <a:rPr lang="en-US" baseline="0" dirty="0" smtClean="0"/>
              <a:t>(</a:t>
            </a:r>
            <a:r>
              <a:rPr lang="en-US" dirty="0" smtClean="0"/>
              <a:t>Found in Appendix A. Tiers are credited to Beck, I. L., McKeown, M. G., &amp; Kucan, L. (2008). </a:t>
            </a:r>
            <a:r>
              <a:rPr lang="en-US" i="1" dirty="0" smtClean="0"/>
              <a:t>Creating robust vocabulary: Frequently asked questions and extended examples. </a:t>
            </a:r>
            <a:r>
              <a:rPr lang="en-US" dirty="0" smtClean="0"/>
              <a:t>New York, NY: Guilford.)</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39</a:t>
            </a:fld>
            <a:endParaRPr lang="en-US" dirty="0"/>
          </a:p>
        </p:txBody>
      </p:sp>
    </p:spTree>
    <p:extLst>
      <p:ext uri="{BB962C8B-B14F-4D97-AF65-F5344CB8AC3E}">
        <p14:creationId xmlns:p14="http://schemas.microsoft.com/office/powerpoint/2010/main" val="1861122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a:t>
            </a:r>
            <a:r>
              <a:rPr lang="en-US" baseline="0" dirty="0" smtClean="0"/>
              <a:t> of this slide is to differentiate academic language from vocabulary. </a:t>
            </a:r>
          </a:p>
          <a:p>
            <a:pPr marL="169787" indent="-169787">
              <a:buFont typeface="Arial" panose="020B0604020202020204" pitchFamily="34" charset="0"/>
              <a:buChar char="•"/>
            </a:pPr>
            <a:r>
              <a:rPr lang="en-US" dirty="0" smtClean="0"/>
              <a:t>We often hear the terms Academic Vocabulary</a:t>
            </a:r>
            <a:r>
              <a:rPr lang="en-US" baseline="0" dirty="0" smtClean="0"/>
              <a:t> and Academic Language used interchangeably.</a:t>
            </a:r>
          </a:p>
          <a:p>
            <a:pPr marL="169787" indent="-169787">
              <a:buFont typeface="Arial" panose="020B0604020202020204" pitchFamily="34" charset="0"/>
              <a:buChar char="•"/>
            </a:pPr>
            <a:r>
              <a:rPr lang="en-US" dirty="0" smtClean="0"/>
              <a:t>Academic language is more than just the unfamiliar vocabulary that students encounter in their content area classes, or the texts that they are required to read. </a:t>
            </a:r>
          </a:p>
          <a:p>
            <a:pPr marL="169787" indent="-169787">
              <a:buFont typeface="Arial" panose="020B0604020202020204" pitchFamily="34" charset="0"/>
              <a:buChar char="•"/>
            </a:pPr>
            <a:r>
              <a:rPr lang="en-US" dirty="0" smtClean="0"/>
              <a:t>While academic vocabulary is a component of academic language, there are other aspects of the language of school that are crucial predictors for academic success–some of which are not easily defined. </a:t>
            </a:r>
          </a:p>
          <a:p>
            <a:r>
              <a:rPr lang="en-US" dirty="0" smtClean="0"/>
              <a:t>Read the examples, below:</a:t>
            </a:r>
          </a:p>
          <a:p>
            <a:r>
              <a:rPr lang="en-US" b="1" dirty="0" smtClean="0"/>
              <a:t>Information “packing”:</a:t>
            </a:r>
            <a:r>
              <a:rPr lang="en-US" b="1" baseline="0" dirty="0" smtClean="0"/>
              <a:t> </a:t>
            </a:r>
            <a:r>
              <a:rPr lang="en-US" baseline="0" dirty="0" smtClean="0"/>
              <a:t>As we learn more precise words and structures, we are able to express complex ideas in shorter ways. E.g., “Water being turned into steam by heat and then going into the air,” becomes “evaporation.” A feature of academic texts is that more information is compacted into fewer words. It is dense language.</a:t>
            </a:r>
            <a:endParaRPr lang="en-US" dirty="0" smtClean="0"/>
          </a:p>
          <a:p>
            <a:endParaRPr lang="en-US" dirty="0" smtClean="0"/>
          </a:p>
          <a:p>
            <a:r>
              <a:rPr lang="en-US" b="1" dirty="0" smtClean="0"/>
              <a:t>Linking ideas (pronoun reference, connectors): </a:t>
            </a:r>
            <a:r>
              <a:rPr lang="en-US" dirty="0" smtClean="0"/>
              <a:t>More complex</a:t>
            </a:r>
            <a:r>
              <a:rPr lang="en-US" baseline="0" dirty="0" smtClean="0"/>
              <a:t> texts use </a:t>
            </a:r>
            <a:r>
              <a:rPr lang="en-US" dirty="0" smtClean="0"/>
              <a:t>pronoun references, or shift the words used to refer to the same person or thing</a:t>
            </a:r>
            <a:r>
              <a:rPr lang="en-US" baseline="0" dirty="0" smtClean="0"/>
              <a:t> within a text, e.g. “she”/”Mary”, or calling a cruel king “the tyrant” in another part of the text. Also, more complex texts use connectors that may be unfamiliar to students, for example, “however,” “therefore,” or “consequently.”</a:t>
            </a:r>
          </a:p>
          <a:p>
            <a:endParaRPr lang="en-US" dirty="0" smtClean="0"/>
          </a:p>
          <a:p>
            <a:r>
              <a:rPr lang="en-US" b="1" dirty="0" smtClean="0"/>
              <a:t>Structure of discourse: </a:t>
            </a:r>
            <a:r>
              <a:rPr lang="en-US" b="0" dirty="0" smtClean="0"/>
              <a:t>Different</a:t>
            </a:r>
            <a:r>
              <a:rPr lang="en-US" b="0" baseline="0" dirty="0" smtClean="0"/>
              <a:t> kinds of text are structured differently, and students may not understand the text because they don’t understand the structure. For example, the structure of an argumentative text is different than that of a narrative. Texts are organized differently in different domains as well. </a:t>
            </a:r>
          </a:p>
          <a:p>
            <a:endParaRPr lang="en-US" b="1" dirty="0" smtClean="0"/>
          </a:p>
          <a:p>
            <a:r>
              <a:rPr lang="en-US" b="1" dirty="0" smtClean="0"/>
              <a:t>Level of formality: </a:t>
            </a:r>
            <a:r>
              <a:rPr lang="en-US" b="0" dirty="0" smtClean="0"/>
              <a:t>Academi</a:t>
            </a:r>
            <a:r>
              <a:rPr lang="en-US" b="0" baseline="0" dirty="0" smtClean="0"/>
              <a:t>c language, in general, is more formal than everyday speech. In addition, different types of contexts require different kinds of speech. Students need to be able to recognize this within texts so that they are better able to understand what they are reading.  Is this a business proposal? Or is it a dialogue in everyday informal language? This extends to writing as well, so that students understand that the level of formality must match the audience, purpose, and occasion.</a:t>
            </a:r>
          </a:p>
          <a:p>
            <a:endParaRPr lang="en-US" baseline="0" dirty="0" smtClean="0"/>
          </a:p>
          <a:p>
            <a:r>
              <a:rPr lang="en-US" dirty="0" smtClean="0"/>
              <a:t>(SERP = Strategic Education Research Partnership: SERP is designed to provide the infrastructure to make a coherent and sustained research, development, and implementation program possible.)</a:t>
            </a:r>
            <a:endParaRPr lang="en-US" b="1"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40</a:t>
            </a:fld>
            <a:endParaRPr lang="en-US" dirty="0"/>
          </a:p>
        </p:txBody>
      </p:sp>
    </p:spTree>
    <p:extLst>
      <p:ext uri="{BB962C8B-B14F-4D97-AF65-F5344CB8AC3E}">
        <p14:creationId xmlns:p14="http://schemas.microsoft.com/office/powerpoint/2010/main" val="2746075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out the word, Period,</a:t>
            </a:r>
            <a:r>
              <a:rPr lang="en-US" baseline="0" dirty="0" smtClean="0"/>
              <a:t> in the middle of the paragraph. Ask, “What purpose does it serve?”  (A: to emphasize how limited the knowledge was about dinosaurs.)</a:t>
            </a:r>
          </a:p>
        </p:txBody>
      </p:sp>
      <p:sp>
        <p:nvSpPr>
          <p:cNvPr id="4" name="Slide Number Placeholder 3"/>
          <p:cNvSpPr>
            <a:spLocks noGrp="1"/>
          </p:cNvSpPr>
          <p:nvPr>
            <p:ph type="sldNum" sz="quarter" idx="10"/>
          </p:nvPr>
        </p:nvSpPr>
        <p:spPr/>
        <p:txBody>
          <a:bodyPr/>
          <a:lstStyle/>
          <a:p>
            <a:fld id="{E538F621-8F2C-4F90-852A-E36809B397B3}" type="slidenum">
              <a:rPr lang="en-US" smtClean="0"/>
              <a:pPr/>
              <a:t>41</a:t>
            </a:fld>
            <a:endParaRPr lang="en-US" dirty="0"/>
          </a:p>
        </p:txBody>
      </p:sp>
    </p:spTree>
    <p:extLst>
      <p:ext uri="{BB962C8B-B14F-4D97-AF65-F5344CB8AC3E}">
        <p14:creationId xmlns:p14="http://schemas.microsoft.com/office/powerpoint/2010/main" val="280885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remind participants of how we choose and prioritize vocabulary for instruction within and beyond a text-based lesson. </a:t>
            </a:r>
            <a:endParaRPr lang="en-US" dirty="0" smtClean="0"/>
          </a:p>
          <a:p>
            <a:endParaRPr lang="en-US" dirty="0" smtClean="0"/>
          </a:p>
          <a:p>
            <a:r>
              <a:rPr lang="en-US" dirty="0" smtClean="0"/>
              <a:t>Remind participants</a:t>
            </a:r>
            <a:r>
              <a:rPr lang="en-US" baseline="0" dirty="0" smtClean="0"/>
              <a:t> that, as they are choosing vocabulary for TDQ’s, they should also be attending to other academic language challenges that will likely interfere with students’ comprehending the text at hand.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42</a:t>
            </a:fld>
            <a:endParaRPr lang="en-US" dirty="0"/>
          </a:p>
        </p:txBody>
      </p:sp>
    </p:spTree>
    <p:extLst>
      <p:ext uri="{BB962C8B-B14F-4D97-AF65-F5344CB8AC3E}">
        <p14:creationId xmlns:p14="http://schemas.microsoft.com/office/powerpoint/2010/main" val="1558856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introduce the vocabulary quadrant activity. </a:t>
            </a:r>
          </a:p>
          <a:p>
            <a:endParaRPr lang="en-US" baseline="0" dirty="0" smtClean="0"/>
          </a:p>
          <a:p>
            <a:r>
              <a:rPr lang="en-US" dirty="0" smtClean="0"/>
              <a:t>Vocabulary</a:t>
            </a:r>
            <a:r>
              <a:rPr lang="en-US" baseline="0" dirty="0" smtClean="0"/>
              <a:t> Quadrant: http://achievethecore.org/content</a:t>
            </a:r>
          </a:p>
          <a:p>
            <a:endParaRPr lang="en-US" baseline="0" dirty="0" smtClean="0"/>
          </a:p>
          <a:p>
            <a:r>
              <a:rPr lang="en-US" baseline="0" dirty="0" smtClean="0"/>
              <a:t>This vocabulary quadrant is helpful for making decisions about how to treat the vocabulary we have identified. </a:t>
            </a:r>
          </a:p>
          <a:p>
            <a:endParaRPr lang="en-US" baseline="0" dirty="0" smtClean="0"/>
          </a:p>
          <a:p>
            <a:r>
              <a:rPr lang="en-US" baseline="0" dirty="0" smtClean="0"/>
              <a:t>The Secret Garden is a CC Appendix B exemplar text. Help participants locate this excerpt in their Participant Guide. They do not need to read it – only to have it available.</a:t>
            </a:r>
          </a:p>
          <a:p>
            <a:endParaRPr lang="en-US" baseline="0" dirty="0" smtClean="0"/>
          </a:p>
          <a:p>
            <a:r>
              <a:rPr lang="en-US" dirty="0" smtClean="0"/>
              <a:t>Explain how and</a:t>
            </a:r>
            <a:r>
              <a:rPr lang="en-US" baseline="0" dirty="0" smtClean="0"/>
              <a:t> why these words were chosen. </a:t>
            </a:r>
          </a:p>
          <a:p>
            <a:pPr marL="169787" indent="-169787">
              <a:buFont typeface="Arial" panose="020B0604020202020204" pitchFamily="34" charset="0"/>
              <a:buChar char="•"/>
            </a:pPr>
            <a:r>
              <a:rPr lang="en-US" baseline="0" dirty="0" smtClean="0"/>
              <a:t>Ayah and Mem Sahib are both really Tier 3 words in this text. They are important to understanding the setting, but will not continue in importance throughout the text.  </a:t>
            </a:r>
          </a:p>
          <a:p>
            <a:pPr marL="169787" indent="-169787">
              <a:buFont typeface="Arial" panose="020B0604020202020204" pitchFamily="34" charset="0"/>
              <a:buChar char="•"/>
            </a:pPr>
            <a:r>
              <a:rPr lang="en-US" baseline="0" dirty="0" smtClean="0"/>
              <a:t>Disagreeable, cross, fretful, and sour, are all Tier 2 words. They help to describe Mary’s character. Since she will change throughout the book, they will also serve as evidence of that change. They can be used in a word sort or on a word wall, and they are closely related. </a:t>
            </a:r>
          </a:p>
          <a:p>
            <a:pPr marL="169787" indent="-169787">
              <a:buFont typeface="Arial" panose="020B0604020202020204" pitchFamily="34" charset="0"/>
              <a:buChar char="•"/>
            </a:pPr>
            <a:r>
              <a:rPr lang="en-US" baseline="0" dirty="0" smtClean="0"/>
              <a:t>Tyrannical also fits into this category, but it would be hard to define in context.</a:t>
            </a:r>
          </a:p>
          <a:p>
            <a:pPr marL="169787" indent="-169787">
              <a:buFont typeface="Arial" panose="020B0604020202020204" pitchFamily="34" charset="0"/>
              <a:buChar char="•"/>
            </a:pPr>
            <a:r>
              <a:rPr lang="en-US" baseline="0" dirty="0" smtClean="0"/>
              <a:t>“Threw herself into a passion,” is an example of academic language (“threw herself” is idiomatic).  However, it is also archaic, and for that reason was not included in column 2 as meriting more time and attention.</a:t>
            </a:r>
          </a:p>
          <a:p>
            <a:r>
              <a:rPr lang="en-US" baseline="0" dirty="0" smtClean="0"/>
              <a:t>Ultimately, if the list gets too long, the teacher may just decide to define the words in column 1 and move on. </a:t>
            </a:r>
          </a:p>
          <a:p>
            <a:r>
              <a:rPr lang="en-US" dirty="0" smtClean="0"/>
              <a:t>In</a:t>
            </a:r>
            <a:r>
              <a:rPr lang="en-US" baseline="0" dirty="0" smtClean="0"/>
              <a:t> Activity 3b, participants will try this activity with their own close reading selection.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dirty="0"/>
          </a:p>
        </p:txBody>
      </p:sp>
    </p:spTree>
    <p:extLst>
      <p:ext uri="{BB962C8B-B14F-4D97-AF65-F5344CB8AC3E}">
        <p14:creationId xmlns:p14="http://schemas.microsoft.com/office/powerpoint/2010/main" val="3888855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Directions</a:t>
            </a:r>
            <a:r>
              <a:rPr lang="en-US" baseline="0" dirty="0" smtClean="0"/>
              <a:t> for this activity are in the Participant Guide. Participants will use the vocabulary they selected for their close reading lesson and, using the vocabulary quadrant, make decisions about how that vocabulary might be treated in the lesson and beyond. Allow 10 minutes for Activity 3b.</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7/10/2014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44</a:t>
            </a:fld>
            <a:endParaRPr lang="en-US" dirty="0"/>
          </a:p>
        </p:txBody>
      </p:sp>
    </p:spTree>
    <p:extLst>
      <p:ext uri="{BB962C8B-B14F-4D97-AF65-F5344CB8AC3E}">
        <p14:creationId xmlns:p14="http://schemas.microsoft.com/office/powerpoint/2010/main" val="3831176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The</a:t>
            </a:r>
            <a:r>
              <a:rPr lang="en-US" baseline="0" dirty="0" smtClean="0"/>
              <a:t> purpose of this slide is to remind participants of where we are in this process. They have completed Phase 1. Now we are moving on to Phase 2. Read Phase 2. Let participants know that the standards have already been selected for today.</a:t>
            </a:r>
            <a:endParaRPr lang="en-US"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45</a:t>
            </a:fld>
            <a:endParaRPr lang="en-US" dirty="0"/>
          </a:p>
        </p:txBody>
      </p:sp>
    </p:spTree>
    <p:extLst>
      <p:ext uri="{BB962C8B-B14F-4D97-AF65-F5344CB8AC3E}">
        <p14:creationId xmlns:p14="http://schemas.microsoft.com/office/powerpoint/2010/main" val="4248531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review one order in which TDQ’s can be created. While there is no set process for generating a complete and coherent body of text-dependent questions for a text, this process is a good guide that can serve to generate a core series of questions for close reading of any given text. </a:t>
            </a:r>
            <a:r>
              <a:rPr lang="en-US" b="1" dirty="0" smtClean="0"/>
              <a:t>Please note that this is a recursive not a straightforward process; in backward design, we may select the text to match standards or learning goals we have already determined, and we may create the assessment first. This will help guide the TDQ’s we use!</a:t>
            </a:r>
          </a:p>
          <a:p>
            <a:endParaRPr lang="en-US" dirty="0" smtClean="0"/>
          </a:p>
          <a:p>
            <a:r>
              <a:rPr lang="en-US" dirty="0" smtClean="0"/>
              <a:t>Read the details for each bullet, below:</a:t>
            </a:r>
          </a:p>
          <a:p>
            <a:r>
              <a:rPr lang="en-US" i="1" dirty="0" smtClean="0"/>
              <a:t>Step One: Identify the Core Understandings and Key Ideas of the Text</a:t>
            </a:r>
          </a:p>
          <a:p>
            <a:r>
              <a:rPr lang="en-US" dirty="0" smtClean="0"/>
              <a:t>As in any good reverse engineering or “backwards design” process, teachers should start by identifying the key insights they want students to understand from the text—keeping one eye on the major points being made is crucial for fashioning an overarching set of successful questions and critical for creating an appropriate culminating assignment.</a:t>
            </a:r>
          </a:p>
          <a:p>
            <a:r>
              <a:rPr lang="en-US" i="1" dirty="0" smtClean="0"/>
              <a:t>Step Two: Start Small to Build Confidence</a:t>
            </a:r>
          </a:p>
          <a:p>
            <a:r>
              <a:rPr lang="en-US" dirty="0" smtClean="0"/>
              <a:t>The opening questions should be ones that help orientate students to the text and be sufficiently specific enough for them to answer so that they gain confidence to tackle more difficult questions later on.</a:t>
            </a:r>
          </a:p>
          <a:p>
            <a:r>
              <a:rPr lang="en-US" i="1" dirty="0" smtClean="0"/>
              <a:t>Step Three: Target Vocabulary and Text Structure</a:t>
            </a:r>
          </a:p>
          <a:p>
            <a:r>
              <a:rPr lang="en-US" dirty="0" smtClean="0"/>
              <a:t>Locate key text structures and the most powerful words in the text that are connected to the key ideas and understandings, and craft questions that draw students’ attention to these specifics so they can become aware of these connections. Vocabulary selected for focus should be academic words “(Tier Two”) that are abstract and likely to be encountered in future reading and studies.</a:t>
            </a:r>
          </a:p>
          <a:p>
            <a:r>
              <a:rPr lang="en-US" i="1" dirty="0" smtClean="0"/>
              <a:t>Step Four: Tackle Tough Sections Head-on</a:t>
            </a:r>
          </a:p>
          <a:p>
            <a:r>
              <a:rPr lang="en-US" dirty="0" smtClean="0"/>
              <a:t>Find the sections of the text that will present the greatest difficulty and craft questions that support students in mastering these sections (these could be sections with difficult syntax, particularly dense information, and tricky transitions or places that offer a variety of possible inferences).</a:t>
            </a:r>
          </a:p>
          <a:p>
            <a:r>
              <a:rPr lang="en-US" i="1" dirty="0" smtClean="0"/>
              <a:t>Step Five: Create Coherent Sequences of Text-Dependent Questions</a:t>
            </a:r>
          </a:p>
          <a:p>
            <a:r>
              <a:rPr lang="en-US" dirty="0" smtClean="0"/>
              <a:t>The sequence of questions should not be random but should build toward more coherent understanding and analysis to ensure that students learn to stay focused on the text to bring them to a gradual understanding of its meaning.</a:t>
            </a:r>
          </a:p>
          <a:p>
            <a:r>
              <a:rPr lang="en-US" i="1" dirty="0" smtClean="0"/>
              <a:t>Step Six: Identify the Standards That Are Being Addressed</a:t>
            </a:r>
          </a:p>
          <a:p>
            <a:r>
              <a:rPr lang="en-US" dirty="0" smtClean="0"/>
              <a:t>Take stock of what standards are being addressed in the series of questions and decide if any other standards are suited to being a focus for this text (forming additional questions that exercise those standards).</a:t>
            </a:r>
          </a:p>
          <a:p>
            <a:r>
              <a:rPr lang="en-US" i="1" dirty="0" smtClean="0"/>
              <a:t>Step Seven: Create the Culminating Assessment</a:t>
            </a:r>
          </a:p>
          <a:p>
            <a:pPr defTabSz="905530">
              <a:defRPr/>
            </a:pPr>
            <a:r>
              <a:rPr lang="en-US" dirty="0" smtClean="0"/>
              <a:t>Develop a culminating activity around the key ideas or understandings identified earlier that reflects (a) mastery of one or more of the standards, (b) involve writing, and (c) is structured to be done independently. </a:t>
            </a:r>
          </a:p>
          <a:p>
            <a:endParaRPr lang="en-US" dirty="0" smtClean="0"/>
          </a:p>
          <a:p>
            <a:r>
              <a:rPr lang="en-US" b="1" dirty="0" smtClean="0"/>
              <a:t>Refer participants to the “Creating Questions for Close Analytic Reading Exemplars: A Brief Guide” in their Participant Guide.</a:t>
            </a:r>
            <a:endParaRPr lang="en-US" b="1"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46</a:t>
            </a:fld>
            <a:endParaRPr lang="en-US" dirty="0"/>
          </a:p>
        </p:txBody>
      </p:sp>
    </p:spTree>
    <p:extLst>
      <p:ext uri="{BB962C8B-B14F-4D97-AF65-F5344CB8AC3E}">
        <p14:creationId xmlns:p14="http://schemas.microsoft.com/office/powerpoint/2010/main" val="1496116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31</a:t>
            </a:fld>
            <a:endParaRPr lang="en-US" dirty="0"/>
          </a:p>
        </p:txBody>
      </p:sp>
    </p:spTree>
    <p:extLst>
      <p:ext uri="{BB962C8B-B14F-4D97-AF65-F5344CB8AC3E}">
        <p14:creationId xmlns:p14="http://schemas.microsoft.com/office/powerpoint/2010/main" val="247903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smtClean="0"/>
              <a:t>(100</a:t>
            </a:r>
            <a:r>
              <a:rPr lang="en-US" baseline="0" dirty="0" smtClean="0"/>
              <a:t> minutes) </a:t>
            </a:r>
            <a:r>
              <a:rPr lang="en-US" dirty="0" smtClean="0"/>
              <a:t>In Part 3, participants will learn more about specific elements of close reading and will practice those elements. </a:t>
            </a:r>
          </a:p>
          <a:p>
            <a:pPr defTabSz="905530">
              <a:spcBef>
                <a:spcPct val="0"/>
              </a:spcBef>
              <a:defRPr/>
            </a:pPr>
            <a:endParaRPr lang="en-US" dirty="0" smtClean="0"/>
          </a:p>
          <a:p>
            <a:pPr defTabSz="905530">
              <a:spcBef>
                <a:spcPct val="0"/>
              </a:spcBef>
              <a:defRPr/>
            </a:pPr>
            <a:r>
              <a:rPr lang="en-US" dirty="0" smtClean="0"/>
              <a:t>Building on Module 1, participants come to a deeper understanding of the relationship of academic language to close reading. They review the sequencing of text-dependent questions introduced in Module 1. They will learn more about types and purposes of text-dependent questions, including questions for general understanding, key details and inferences, academic language, craft and structure, and to discern author’s purpose. They begin to build a close reading lesson by selecting and reading a short text.</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7/10/2014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32</a:t>
            </a:fld>
            <a:endParaRPr lang="en-US" dirty="0"/>
          </a:p>
        </p:txBody>
      </p:sp>
    </p:spTree>
    <p:extLst>
      <p:ext uri="{BB962C8B-B14F-4D97-AF65-F5344CB8AC3E}">
        <p14:creationId xmlns:p14="http://schemas.microsoft.com/office/powerpoint/2010/main" val="339644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a:t>
            </a:r>
            <a:r>
              <a:rPr lang="en-US" baseline="0" dirty="0" smtClean="0"/>
              <a:t> participants of these two bookend standards for reading. While all of the reading standards require reading closely, these two summarize both the purpose and the requirement for close reading.</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33</a:t>
            </a:fld>
            <a:endParaRPr lang="en-US" dirty="0"/>
          </a:p>
        </p:txBody>
      </p:sp>
    </p:spTree>
    <p:extLst>
      <p:ext uri="{BB962C8B-B14F-4D97-AF65-F5344CB8AC3E}">
        <p14:creationId xmlns:p14="http://schemas.microsoft.com/office/powerpoint/2010/main" val="503855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purpose</a:t>
            </a:r>
            <a:r>
              <a:rPr lang="en-US" baseline="0" dirty="0" smtClean="0"/>
              <a:t> of this slide is to explain how close reading relates to the 3 instructional shifts introduced in Module 1. </a:t>
            </a:r>
          </a:p>
          <a:p>
            <a:pPr marL="169787" indent="-169787">
              <a:buFont typeface="Arial" panose="020B0604020202020204" pitchFamily="34" charset="0"/>
              <a:buChar char="•"/>
            </a:pPr>
            <a:r>
              <a:rPr lang="en-US" baseline="0" dirty="0" smtClean="0"/>
              <a:t>The practice of close reading is a way in which readers are able to address all of the shifts. </a:t>
            </a:r>
          </a:p>
          <a:p>
            <a:pPr marL="622552" lvl="1" indent="-169787">
              <a:buFont typeface="Arial" panose="020B0604020202020204" pitchFamily="34" charset="0"/>
              <a:buChar char="•"/>
            </a:pPr>
            <a:r>
              <a:rPr lang="en-US" baseline="0" dirty="0" smtClean="0"/>
              <a:t>We read closely to build knowledge from text; </a:t>
            </a:r>
          </a:p>
          <a:p>
            <a:pPr marL="622552" lvl="1" indent="-169787">
              <a:buFont typeface="Arial" panose="020B0604020202020204" pitchFamily="34" charset="0"/>
              <a:buChar char="•"/>
            </a:pPr>
            <a:r>
              <a:rPr lang="en-US" baseline="0" dirty="0" smtClean="0"/>
              <a:t>we find evidence by reading text closely; </a:t>
            </a:r>
          </a:p>
          <a:p>
            <a:pPr marL="622552" lvl="1" indent="-169787">
              <a:buFont typeface="Arial" panose="020B0604020202020204" pitchFamily="34" charset="0"/>
              <a:buChar char="•"/>
            </a:pPr>
            <a:r>
              <a:rPr lang="en-US" baseline="0" dirty="0" smtClean="0"/>
              <a:t>and close reading is a way to scaffold students toward independence in reading complex text and building vocabulary and language skills. </a:t>
            </a:r>
          </a:p>
          <a:p>
            <a:pPr marL="169787" indent="-169787">
              <a:buFont typeface="Arial" panose="020B0604020202020204" pitchFamily="34" charset="0"/>
              <a:buChar char="•"/>
            </a:pPr>
            <a:r>
              <a:rPr lang="en-US" baseline="0" dirty="0" smtClean="0"/>
              <a:t>In order for teachers to </a:t>
            </a:r>
            <a:r>
              <a:rPr lang="en-US" u="sng" baseline="0" dirty="0" smtClean="0"/>
              <a:t>scaffold</a:t>
            </a:r>
            <a:r>
              <a:rPr lang="en-US" baseline="0" dirty="0" smtClean="0"/>
              <a:t> students toward independently reading and comprehending complex text, teachers must first read the text themselves. </a:t>
            </a:r>
          </a:p>
          <a:p>
            <a:pPr marL="169787" indent="-169787">
              <a:buFont typeface="Arial" panose="020B0604020202020204" pitchFamily="34" charset="0"/>
              <a:buChar char="•"/>
            </a:pPr>
            <a:r>
              <a:rPr lang="en-US" baseline="0" dirty="0" smtClean="0"/>
              <a:t>Teachers read the text thoroughly, identify big ideas and key details in the text, determine the organizing structure of the text, and identify potential barriers in terms of vocabulary and academic language. </a:t>
            </a:r>
          </a:p>
          <a:p>
            <a:pPr marL="169787" indent="-169787">
              <a:buFont typeface="Arial" panose="020B0604020202020204" pitchFamily="34" charset="0"/>
              <a:buChar char="•"/>
            </a:pPr>
            <a:r>
              <a:rPr lang="en-US" baseline="0" dirty="0" smtClean="0"/>
              <a:t>Text-dependent questions serve as models for the kinds of questions good readers ask themselves.</a:t>
            </a:r>
            <a:endParaRPr lang="en-US" dirty="0"/>
          </a:p>
        </p:txBody>
      </p:sp>
      <p:sp>
        <p:nvSpPr>
          <p:cNvPr id="65540" name="Slide Number Placeholder 3"/>
          <p:cNvSpPr>
            <a:spLocks noGrp="1"/>
          </p:cNvSpPr>
          <p:nvPr>
            <p:ph type="sldNum" sz="quarter" idx="5"/>
          </p:nvPr>
        </p:nvSpPr>
        <p:spPr bwMode="auto">
          <a:noFill/>
          <a:ln>
            <a:miter lim="800000"/>
            <a:headEnd/>
            <a:tailEnd/>
          </a:ln>
        </p:spPr>
        <p:txBody>
          <a:bodyPr/>
          <a:lstStyle/>
          <a:p>
            <a:fld id="{3F88ACF8-D3C2-4D2C-B1E1-A708E7DEA1ED}" type="slidenum">
              <a:rPr lang="en-US"/>
              <a:pPr/>
              <a:t>34</a:t>
            </a:fld>
            <a:endParaRPr lang="en-US" dirty="0"/>
          </a:p>
        </p:txBody>
      </p:sp>
    </p:spTree>
    <p:extLst>
      <p:ext uri="{BB962C8B-B14F-4D97-AF65-F5344CB8AC3E}">
        <p14:creationId xmlns:p14="http://schemas.microsoft.com/office/powerpoint/2010/main" val="2065160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purpose of this slide is to provide a context for WHY close reading has become a symbol of CCSS. Like the shifts, it is really how literacy instruction in the CCSS differs from previous practice. In this article, Nancy Boyles discusses how something good – a focus on metacognition – can become something that takes students away from the text and toward personal response - connecting, visualizing, etc.</a:t>
            </a:r>
            <a:endParaRPr lang="en-US" dirty="0" smtClean="0"/>
          </a:p>
          <a:p>
            <a:endParaRPr lang="en-US" dirty="0" smtClean="0"/>
          </a:p>
          <a:p>
            <a:r>
              <a:rPr lang="en-US" dirty="0" smtClean="0"/>
              <a:t>December 2012/January 2013 | Volume </a:t>
            </a:r>
            <a:r>
              <a:rPr lang="en-US" b="1" dirty="0" smtClean="0"/>
              <a:t>70</a:t>
            </a:r>
            <a:r>
              <a:rPr lang="en-US" dirty="0" smtClean="0"/>
              <a:t> | Number </a:t>
            </a:r>
            <a:r>
              <a:rPr lang="en-US" b="1" dirty="0" smtClean="0"/>
              <a:t>4</a:t>
            </a:r>
            <a:r>
              <a:rPr lang="en-US" dirty="0" smtClean="0"/>
              <a:t/>
            </a:r>
            <a:br>
              <a:rPr lang="en-US" dirty="0" smtClean="0"/>
            </a:br>
            <a:r>
              <a:rPr lang="en-US" b="1" dirty="0" smtClean="0"/>
              <a:t>Common Core: Now What?</a:t>
            </a:r>
            <a:r>
              <a:rPr lang="en-US" dirty="0" smtClean="0"/>
              <a:t> Pages 36-41 </a:t>
            </a:r>
          </a:p>
          <a:p>
            <a:r>
              <a:rPr lang="en-US" b="1" dirty="0" smtClean="0"/>
              <a:t>Closing in on Close Reading</a:t>
            </a:r>
            <a:endParaRPr lang="en-US" dirty="0" smtClean="0"/>
          </a:p>
          <a:p>
            <a:r>
              <a:rPr lang="en-US" i="1" dirty="0" smtClean="0"/>
              <a:t>Nancy Boyles</a:t>
            </a:r>
          </a:p>
          <a:p>
            <a:r>
              <a:rPr lang="en-US" dirty="0" smtClean="0"/>
              <a:t>In</a:t>
            </a:r>
            <a:r>
              <a:rPr lang="en-US" baseline="0" dirty="0" smtClean="0"/>
              <a:t> this article, Nancy Boyles comments on the origin and purpose of close reading. She argues that the focus on teaching (metacognitive) reading strategies in elementary school has in many cases moved students away from comprehension of the text itself, and toward a focus on personal connections. </a:t>
            </a:r>
          </a:p>
          <a:p>
            <a:endParaRPr lang="en-US" baseline="0" dirty="0" smtClean="0"/>
          </a:p>
          <a:p>
            <a:r>
              <a:rPr lang="en-US" baseline="0" dirty="0" smtClean="0"/>
              <a:t>After reading this quote and explaining its context, ask participants to turn and talk. </a:t>
            </a:r>
            <a:r>
              <a:rPr lang="en-US" i="1" baseline="0" dirty="0" smtClean="0"/>
              <a:t>Have you seen evidence in classrooms that a focus on metacognitive strategies has sometimes moved students away from having to deeply understand the text?</a:t>
            </a:r>
            <a:endParaRPr lang="en-US" i="1"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35</a:t>
            </a:fld>
            <a:endParaRPr lang="en-US" dirty="0"/>
          </a:p>
        </p:txBody>
      </p:sp>
    </p:spTree>
    <p:extLst>
      <p:ext uri="{BB962C8B-B14F-4D97-AF65-F5344CB8AC3E}">
        <p14:creationId xmlns:p14="http://schemas.microsoft.com/office/powerpoint/2010/main" val="3076451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Remind participants that they saw this slide</a:t>
            </a:r>
            <a:r>
              <a:rPr lang="en-US" baseline="0" dirty="0" smtClean="0"/>
              <a:t> in Module 1. Let them know that we will be practicing creating text-dependent questions today. Remind them of the two big steps in creating text-dependent questions (Phase 1 and Phase 2).</a:t>
            </a:r>
            <a:endParaRPr lang="en-US"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36</a:t>
            </a:fld>
            <a:endParaRPr lang="en-US" dirty="0"/>
          </a:p>
        </p:txBody>
      </p:sp>
    </p:spTree>
    <p:extLst>
      <p:ext uri="{BB962C8B-B14F-4D97-AF65-F5344CB8AC3E}">
        <p14:creationId xmlns:p14="http://schemas.microsoft.com/office/powerpoint/2010/main" val="2606050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effectLst/>
              </a:rPr>
              <a:t>Direct participants to choose a text that they will continue to use throughout</a:t>
            </a:r>
            <a:r>
              <a:rPr lang="en-US" b="1" baseline="0" dirty="0" smtClean="0">
                <a:effectLst/>
              </a:rPr>
              <a:t> the remainder of the day’s activities. They may choose from the following: </a:t>
            </a:r>
            <a:endParaRPr lang="en-US" b="1" dirty="0" smtClean="0">
              <a:effectLst/>
            </a:endParaRPr>
          </a:p>
          <a:p>
            <a:pPr marL="201168" lvl="1" indent="-228600">
              <a:buFont typeface="Arial" panose="020B0604020202020204" pitchFamily="34" charset="0"/>
              <a:buChar char="•"/>
            </a:pPr>
            <a:r>
              <a:rPr lang="en-US" dirty="0" smtClean="0"/>
              <a:t>One that you brought with you today, or</a:t>
            </a:r>
          </a:p>
          <a:p>
            <a:pPr marL="201168" lvl="1" indent="-228600">
              <a:buFont typeface="Arial" panose="020B0604020202020204" pitchFamily="34" charset="0"/>
              <a:buChar char="•"/>
            </a:pPr>
            <a:r>
              <a:rPr lang="en-US" dirty="0" smtClean="0"/>
              <a:t>One of the texts in our nonfiction collection (box of books from Module</a:t>
            </a:r>
            <a:r>
              <a:rPr lang="en-US" baseline="0" dirty="0" smtClean="0"/>
              <a:t> 1</a:t>
            </a:r>
            <a:r>
              <a:rPr lang="en-US" dirty="0" smtClean="0"/>
              <a:t>, or</a:t>
            </a:r>
          </a:p>
          <a:p>
            <a:pPr marL="201168" lvl="1" indent="-228600">
              <a:buFont typeface="Arial" panose="020B0604020202020204" pitchFamily="34" charset="0"/>
              <a:buChar char="•"/>
            </a:pPr>
            <a:r>
              <a:rPr lang="en-US" dirty="0" smtClean="0"/>
              <a:t>One of the selections from the SBAC practice test in the Appendix of the Participant Guide</a:t>
            </a:r>
          </a:p>
          <a:p>
            <a:pPr lvl="0">
              <a:buFont typeface="Arial" panose="020B0604020202020204" pitchFamily="34" charset="0"/>
              <a:buNone/>
            </a:pPr>
            <a:r>
              <a:rPr lang="en-US" dirty="0" smtClean="0"/>
              <a:t>Direct</a:t>
            </a:r>
            <a:r>
              <a:rPr lang="en-US" baseline="0" dirty="0" smtClean="0"/>
              <a:t> participants to the appropriate page in their Participant Guide and review the 3-column Close Reading Organizer.  Allow 25 minutes for Activity 3a.</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7/10/2014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37</a:t>
            </a:fld>
            <a:endParaRPr lang="en-US" dirty="0"/>
          </a:p>
        </p:txBody>
      </p:sp>
    </p:spTree>
    <p:extLst>
      <p:ext uri="{BB962C8B-B14F-4D97-AF65-F5344CB8AC3E}">
        <p14:creationId xmlns:p14="http://schemas.microsoft.com/office/powerpoint/2010/main" val="3304266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now they</a:t>
            </a:r>
            <a:r>
              <a:rPr lang="en-US" baseline="0" dirty="0" smtClean="0"/>
              <a:t> have identified core content, challenging parts of the text, and key vocabulary, we are going to dig a little more deeply into the choice and treatment of vocabulary. </a:t>
            </a:r>
          </a:p>
          <a:p>
            <a:endParaRPr lang="en-US" baseline="0" dirty="0" smtClean="0"/>
          </a:p>
          <a:p>
            <a:r>
              <a:rPr lang="en-US" dirty="0" smtClean="0"/>
              <a:t>These college and career ready anchor standards relate to vocabulary. </a:t>
            </a:r>
            <a:r>
              <a:rPr lang="en-US" baseline="0" dirty="0" smtClean="0"/>
              <a:t>  Point out that there is more to academic language than identifying unknown words or phrases.</a:t>
            </a:r>
            <a:endParaRPr lang="en-US" dirty="0" smtClean="0"/>
          </a:p>
          <a:p>
            <a:r>
              <a:rPr lang="en-US" dirty="0" smtClean="0">
                <a:hlinkClick r:id="rId3"/>
              </a:rPr>
              <a:t>CCSS.ELA-Literacy.CCRA.L.3</a:t>
            </a:r>
            <a:r>
              <a:rPr lang="en-US" dirty="0" smtClean="0"/>
              <a:t/>
            </a:r>
            <a:br>
              <a:rPr lang="en-US" dirty="0" smtClean="0"/>
            </a:br>
            <a:r>
              <a:rPr lang="en-US" dirty="0" smtClean="0"/>
              <a:t>Apply knowledge of language to understand how language functions in different contexts, to make effective choices for meaning or style, and to comprehend more fully when reading or listening.</a:t>
            </a:r>
          </a:p>
          <a:p>
            <a:r>
              <a:rPr lang="en-US" dirty="0" smtClean="0">
                <a:hlinkClick r:id="rId4"/>
              </a:rPr>
              <a:t>CCSS.ELA-Literacy.CCRA.L.4</a:t>
            </a:r>
            <a:r>
              <a:rPr lang="en-US" dirty="0" smtClean="0"/>
              <a:t/>
            </a:r>
            <a:br>
              <a:rPr lang="en-US" dirty="0" smtClean="0"/>
            </a:br>
            <a:r>
              <a:rPr lang="en-US" dirty="0" smtClean="0"/>
              <a:t>Determine or clarify the meaning of unknown and multiple-meaning words and phrases by using context clues, analyzing meaningful word parts, and consulting general and specialized reference materials, as appropriate.</a:t>
            </a:r>
          </a:p>
          <a:p>
            <a:r>
              <a:rPr lang="en-US" dirty="0" smtClean="0">
                <a:hlinkClick r:id="rId5"/>
              </a:rPr>
              <a:t>CCSS.ELA-Literacy.CCRA.L.5</a:t>
            </a:r>
            <a:r>
              <a:rPr lang="en-US" dirty="0" smtClean="0"/>
              <a:t/>
            </a:r>
            <a:br>
              <a:rPr lang="en-US" dirty="0" smtClean="0"/>
            </a:br>
            <a:r>
              <a:rPr lang="en-US" dirty="0" smtClean="0"/>
              <a:t>Demonstrate understanding of figurative language, word relationships, and nuances in word meanings.</a:t>
            </a:r>
          </a:p>
          <a:p>
            <a:r>
              <a:rPr lang="en-US" dirty="0" smtClean="0">
                <a:hlinkClick r:id="rId6"/>
              </a:rPr>
              <a:t>CCSS.ELA-Literacy.CCRA.L.6</a:t>
            </a:r>
            <a:r>
              <a:rPr lang="en-US" dirty="0" smtClean="0"/>
              <a:t/>
            </a:r>
            <a:br>
              <a:rPr lang="en-US" dirty="0" smtClean="0"/>
            </a:br>
            <a:r>
              <a:rPr lang="en-US" dirty="0" smtClean="0"/>
              <a:t>Acquire and use accurately a range of general academic and domain-specific words and phrases sufficient for reading, writing, speaking, and listening at the college and career readiness level; demonstrate independence in gathering vocabulary knowledge when encountering an unknown term important to comprehension or expression.</a:t>
            </a:r>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E68B4E8A-9778-4ED9-8C19-0FC6F38A681A}" type="slidenum">
              <a:rPr lang="en-US" smtClean="0"/>
              <a:pPr>
                <a:defRPr/>
              </a:pPr>
              <a:t>38</a:t>
            </a:fld>
            <a:endParaRPr lang="en-US" dirty="0"/>
          </a:p>
        </p:txBody>
      </p:sp>
    </p:spTree>
    <p:extLst>
      <p:ext uri="{BB962C8B-B14F-4D97-AF65-F5344CB8AC3E}">
        <p14:creationId xmlns:p14="http://schemas.microsoft.com/office/powerpoint/2010/main" val="1922543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6.png"/><Relationship Id="rId5" Type="http://schemas.openxmlformats.org/officeDocument/2006/relationships/slideLayout" Target="../slideLayouts/slideLayout16.xml"/><Relationship Id="rId10"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516924" y="6008687"/>
            <a:ext cx="1744393" cy="523220"/>
          </a:xfrm>
          <a:prstGeom prst="rect">
            <a:avLst/>
          </a:prstGeom>
          <a:noFill/>
        </p:spPr>
        <p:txBody>
          <a:bodyPr wrap="square" rtlCol="0">
            <a:spAutoFit/>
          </a:bodyPr>
          <a:lstStyle/>
          <a:p>
            <a:pPr algn="ctr"/>
            <a:r>
              <a:rPr lang="en-US" sz="2800" b="1" smtClean="0">
                <a:solidFill>
                  <a:schemeClr val="bg1"/>
                </a:solidFill>
              </a:rPr>
              <a:t>Activity</a:t>
            </a:r>
            <a:r>
              <a:rPr lang="en-US" sz="2800" b="1" baseline="0" smtClean="0">
                <a:solidFill>
                  <a:schemeClr val="bg1"/>
                </a:solidFill>
              </a:rPr>
              <a:t> 3</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1"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7" r:id="rId8"/>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www.corestandards.org/assets/Appendix_A.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hyperlink" Target="http://www.corestandards.org/ELA-Literacy/CCRA/L/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corestandards.org/ELA-Literacy/CCRA/L/6/" TargetMode="External"/><Relationship Id="rId5" Type="http://schemas.openxmlformats.org/officeDocument/2006/relationships/hyperlink" Target="http://www.corestandards.org/ELA-Literacy/CCRA/L/5/" TargetMode="External"/><Relationship Id="rId4" Type="http://schemas.openxmlformats.org/officeDocument/2006/relationships/hyperlink" Target="http://www.corestandards.org/ELA-Literacy/CCRA/L/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24491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K–5: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dirty="0" smtClean="0"/>
              <a:t>Tiers 1, 2, 3</a:t>
            </a:r>
          </a:p>
        </p:txBody>
      </p:sp>
      <p:sp>
        <p:nvSpPr>
          <p:cNvPr id="9" name="Content Placeholder 8"/>
          <p:cNvSpPr>
            <a:spLocks noGrp="1"/>
          </p:cNvSpPr>
          <p:nvPr>
            <p:ph type="body" sz="quarter" idx="10"/>
          </p:nvPr>
        </p:nvSpPr>
        <p:spPr>
          <a:xfrm>
            <a:off x="381000" y="1018024"/>
            <a:ext cx="8561522" cy="4244969"/>
          </a:xfrm>
          <a:prstGeom prst="rect">
            <a:avLst/>
          </a:prstGeom>
        </p:spPr>
        <p:txBody>
          <a:bodyPr>
            <a:noAutofit/>
          </a:bodyPr>
          <a:lstStyle/>
          <a:p>
            <a:pPr marL="0" indent="0">
              <a:buNone/>
            </a:pPr>
            <a:r>
              <a:rPr lang="en-US" sz="2400" b="1" dirty="0">
                <a:solidFill>
                  <a:schemeClr val="accent3">
                    <a:lumMod val="75000"/>
                  </a:schemeClr>
                </a:solidFill>
              </a:rPr>
              <a:t>Tier </a:t>
            </a:r>
            <a:r>
              <a:rPr lang="en-US" sz="2400" b="1" dirty="0" smtClean="0">
                <a:solidFill>
                  <a:schemeClr val="accent3">
                    <a:lumMod val="75000"/>
                  </a:schemeClr>
                </a:solidFill>
              </a:rPr>
              <a:t>One Words</a:t>
            </a:r>
          </a:p>
          <a:p>
            <a:r>
              <a:rPr lang="en-US" sz="2400" dirty="0" smtClean="0">
                <a:solidFill>
                  <a:schemeClr val="tx2"/>
                </a:solidFill>
                <a:sym typeface="Arial" pitchFamily="34" charset="0"/>
              </a:rPr>
              <a:t>Everyday speech</a:t>
            </a:r>
          </a:p>
          <a:p>
            <a:r>
              <a:rPr lang="en-US" sz="2400" dirty="0" smtClean="0">
                <a:solidFill>
                  <a:schemeClr val="tx2"/>
                </a:solidFill>
                <a:sym typeface="Arial" pitchFamily="34" charset="0"/>
              </a:rPr>
              <a:t>Not </a:t>
            </a:r>
            <a:r>
              <a:rPr lang="en-US" sz="2400" dirty="0">
                <a:solidFill>
                  <a:schemeClr val="tx2"/>
                </a:solidFill>
                <a:sym typeface="Arial" pitchFamily="34" charset="0"/>
              </a:rPr>
              <a:t>considered a challenge to the average native </a:t>
            </a:r>
            <a:r>
              <a:rPr lang="en-US" sz="2400" dirty="0" smtClean="0">
                <a:solidFill>
                  <a:schemeClr val="tx2"/>
                </a:solidFill>
                <a:sym typeface="Arial" pitchFamily="34" charset="0"/>
              </a:rPr>
              <a:t>speaker</a:t>
            </a:r>
          </a:p>
          <a:p>
            <a:pPr marL="0" indent="0">
              <a:buNone/>
            </a:pPr>
            <a:r>
              <a:rPr lang="en-US" sz="2400" b="1" dirty="0" smtClean="0">
                <a:solidFill>
                  <a:schemeClr val="accent3">
                    <a:lumMod val="75000"/>
                  </a:schemeClr>
                </a:solidFill>
              </a:rPr>
              <a:t>Tier Two Words </a:t>
            </a:r>
            <a:r>
              <a:rPr lang="en-US" sz="2400" b="1" dirty="0" smtClean="0">
                <a:solidFill>
                  <a:schemeClr val="accent3">
                    <a:lumMod val="75000"/>
                  </a:schemeClr>
                </a:solidFill>
                <a:sym typeface="Arial" pitchFamily="34" charset="0"/>
              </a:rPr>
              <a:t>(general academic words)</a:t>
            </a:r>
          </a:p>
          <a:p>
            <a:r>
              <a:rPr lang="en-US" sz="2400" dirty="0" smtClean="0">
                <a:solidFill>
                  <a:schemeClr val="tx2"/>
                </a:solidFill>
                <a:sym typeface="Arial" pitchFamily="34" charset="0"/>
              </a:rPr>
              <a:t>More likely </a:t>
            </a:r>
            <a:r>
              <a:rPr lang="en-US" sz="2400" dirty="0">
                <a:solidFill>
                  <a:schemeClr val="tx2"/>
                </a:solidFill>
                <a:sym typeface="Arial" pitchFamily="34" charset="0"/>
              </a:rPr>
              <a:t>to appear in </a:t>
            </a:r>
            <a:r>
              <a:rPr lang="en-US" sz="2400" dirty="0" smtClean="0">
                <a:solidFill>
                  <a:schemeClr val="tx2"/>
                </a:solidFill>
                <a:sym typeface="Arial" pitchFamily="34" charset="0"/>
              </a:rPr>
              <a:t>written texts </a:t>
            </a:r>
            <a:r>
              <a:rPr lang="en-US" sz="2400" dirty="0">
                <a:solidFill>
                  <a:schemeClr val="tx2"/>
                </a:solidFill>
                <a:sym typeface="Arial" pitchFamily="34" charset="0"/>
              </a:rPr>
              <a:t>than in </a:t>
            </a:r>
            <a:r>
              <a:rPr lang="en-US" sz="2400" dirty="0" smtClean="0">
                <a:solidFill>
                  <a:schemeClr val="tx2"/>
                </a:solidFill>
                <a:sym typeface="Arial" pitchFamily="34" charset="0"/>
              </a:rPr>
              <a:t>speech</a:t>
            </a:r>
          </a:p>
          <a:p>
            <a:r>
              <a:rPr lang="en-US" sz="2400" dirty="0">
                <a:solidFill>
                  <a:schemeClr val="tx2"/>
                </a:solidFill>
                <a:sym typeface="Arial" pitchFamily="34" charset="0"/>
              </a:rPr>
              <a:t>A</a:t>
            </a:r>
            <a:r>
              <a:rPr lang="en-US" sz="2400" dirty="0" smtClean="0">
                <a:solidFill>
                  <a:schemeClr val="tx2"/>
                </a:solidFill>
                <a:sym typeface="Arial" pitchFamily="34" charset="0"/>
              </a:rPr>
              <a:t>ppear </a:t>
            </a:r>
            <a:r>
              <a:rPr lang="en-US" sz="2400" dirty="0">
                <a:solidFill>
                  <a:schemeClr val="tx2"/>
                </a:solidFill>
                <a:sym typeface="Arial" pitchFamily="34" charset="0"/>
              </a:rPr>
              <a:t>in all sorts of texts: </a:t>
            </a:r>
            <a:r>
              <a:rPr lang="en-US" sz="2400" dirty="0" smtClean="0">
                <a:solidFill>
                  <a:schemeClr val="tx2"/>
                </a:solidFill>
                <a:sym typeface="Arial" pitchFamily="34" charset="0"/>
              </a:rPr>
              <a:t>informational, technical, and </a:t>
            </a:r>
            <a:r>
              <a:rPr lang="en-US" sz="2400" dirty="0">
                <a:solidFill>
                  <a:schemeClr val="tx2"/>
                </a:solidFill>
                <a:sym typeface="Arial" pitchFamily="34" charset="0"/>
              </a:rPr>
              <a:t>literary </a:t>
            </a:r>
            <a:endParaRPr lang="en-US" sz="2400" dirty="0" smtClean="0">
              <a:solidFill>
                <a:schemeClr val="tx2"/>
              </a:solidFill>
              <a:sym typeface="Arial" pitchFamily="34" charset="0"/>
            </a:endParaRPr>
          </a:p>
          <a:p>
            <a:r>
              <a:rPr lang="en-US" sz="2400" dirty="0" smtClean="0">
                <a:solidFill>
                  <a:schemeClr val="tx2"/>
                </a:solidFill>
                <a:sym typeface="Arial" pitchFamily="34" charset="0"/>
              </a:rPr>
              <a:t>Often highly generalizable</a:t>
            </a:r>
          </a:p>
          <a:p>
            <a:pPr marL="0" indent="0">
              <a:buNone/>
            </a:pPr>
            <a:r>
              <a:rPr lang="en-US" sz="2400" b="1" dirty="0" smtClean="0">
                <a:solidFill>
                  <a:schemeClr val="accent3">
                    <a:lumMod val="75000"/>
                  </a:schemeClr>
                </a:solidFill>
              </a:rPr>
              <a:t>Tier </a:t>
            </a:r>
            <a:r>
              <a:rPr lang="en-US" sz="2400" b="1" dirty="0">
                <a:solidFill>
                  <a:schemeClr val="accent3">
                    <a:lumMod val="75000"/>
                  </a:schemeClr>
                </a:solidFill>
              </a:rPr>
              <a:t>Three </a:t>
            </a:r>
            <a:r>
              <a:rPr lang="en-US" sz="2400" b="1" dirty="0" smtClean="0">
                <a:solidFill>
                  <a:schemeClr val="accent3">
                    <a:lumMod val="75000"/>
                  </a:schemeClr>
                </a:solidFill>
              </a:rPr>
              <a:t>words (domain-specific </a:t>
            </a:r>
            <a:r>
              <a:rPr lang="en-US" sz="2400" b="1" dirty="0">
                <a:solidFill>
                  <a:schemeClr val="accent3">
                    <a:lumMod val="75000"/>
                  </a:schemeClr>
                </a:solidFill>
              </a:rPr>
              <a:t>words) </a:t>
            </a:r>
            <a:endParaRPr lang="en-US" sz="2400" b="1" dirty="0" smtClean="0">
              <a:solidFill>
                <a:schemeClr val="accent3">
                  <a:lumMod val="75000"/>
                </a:schemeClr>
              </a:solidFill>
            </a:endParaRPr>
          </a:p>
          <a:p>
            <a:r>
              <a:rPr lang="en-US" sz="2400" dirty="0" smtClean="0">
                <a:solidFill>
                  <a:schemeClr val="tx2"/>
                </a:solidFill>
                <a:sym typeface="Arial" pitchFamily="34" charset="0"/>
              </a:rPr>
              <a:t>Specific </a:t>
            </a:r>
            <a:r>
              <a:rPr lang="en-US" sz="2400" dirty="0">
                <a:solidFill>
                  <a:schemeClr val="tx2"/>
                </a:solidFill>
                <a:sym typeface="Arial" pitchFamily="34" charset="0"/>
              </a:rPr>
              <a:t>to a domain or field </a:t>
            </a:r>
            <a:r>
              <a:rPr lang="en-US" sz="2400" dirty="0" smtClean="0">
                <a:solidFill>
                  <a:schemeClr val="tx2"/>
                </a:solidFill>
                <a:sym typeface="Arial" pitchFamily="34" charset="0"/>
              </a:rPr>
              <a:t>of study</a:t>
            </a:r>
          </a:p>
          <a:p>
            <a:r>
              <a:rPr lang="en-US" sz="2400" dirty="0" smtClean="0">
                <a:solidFill>
                  <a:schemeClr val="tx2"/>
                </a:solidFill>
                <a:sym typeface="Arial" pitchFamily="34" charset="0"/>
              </a:rPr>
              <a:t>Key </a:t>
            </a:r>
            <a:r>
              <a:rPr lang="en-US" sz="2400" dirty="0">
                <a:solidFill>
                  <a:schemeClr val="tx2"/>
                </a:solidFill>
                <a:sym typeface="Arial" pitchFamily="34" charset="0"/>
              </a:rPr>
              <a:t>to understanding a new concept within </a:t>
            </a:r>
            <a:r>
              <a:rPr lang="en-US" sz="2400" dirty="0" smtClean="0">
                <a:solidFill>
                  <a:schemeClr val="tx2"/>
                </a:solidFill>
                <a:sym typeface="Arial" pitchFamily="34" charset="0"/>
              </a:rPr>
              <a:t>a text</a:t>
            </a:r>
          </a:p>
          <a:p>
            <a:r>
              <a:rPr lang="en-US" sz="2400" spc="-60" dirty="0" smtClean="0">
                <a:solidFill>
                  <a:schemeClr val="tx2"/>
                </a:solidFill>
                <a:sym typeface="Arial" pitchFamily="34" charset="0"/>
              </a:rPr>
              <a:t>Often </a:t>
            </a:r>
            <a:r>
              <a:rPr lang="en-US" sz="2400" spc="-60" dirty="0">
                <a:solidFill>
                  <a:schemeClr val="tx2"/>
                </a:solidFill>
                <a:sym typeface="Arial" pitchFamily="34" charset="0"/>
              </a:rPr>
              <a:t>explicitly defined by the author of a </a:t>
            </a:r>
            <a:r>
              <a:rPr lang="en-US" sz="2400" spc="-60" dirty="0" smtClean="0">
                <a:solidFill>
                  <a:schemeClr val="tx2"/>
                </a:solidFill>
                <a:sym typeface="Arial" pitchFamily="34" charset="0"/>
              </a:rPr>
              <a:t>text in context or a glossary</a:t>
            </a:r>
            <a:endParaRPr lang="en-US" sz="2400" spc="-60" dirty="0">
              <a:solidFill>
                <a:schemeClr val="tx2"/>
              </a:solidFill>
              <a:sym typeface="Arial" pitchFamily="34" charset="0"/>
            </a:endParaRPr>
          </a:p>
        </p:txBody>
      </p:sp>
      <p:sp>
        <p:nvSpPr>
          <p:cNvPr id="3" name="Slide Number Placeholder 2"/>
          <p:cNvSpPr>
            <a:spLocks noGrp="1"/>
          </p:cNvSpPr>
          <p:nvPr>
            <p:ph type="sldNum" sz="quarter" idx="12"/>
          </p:nvPr>
        </p:nvSpPr>
        <p:spPr/>
        <p:txBody>
          <a:bodyPr/>
          <a:lstStyle/>
          <a:p>
            <a:fld id="{EE3D4692-A625-460F-A072-DE10EEAA5719}" type="slidenum">
              <a:rPr lang="en-US" smtClean="0"/>
              <a:pPr/>
              <a:t>39</a:t>
            </a:fld>
            <a:endParaRPr lang="en-US" dirty="0"/>
          </a:p>
        </p:txBody>
      </p:sp>
      <p:sp>
        <p:nvSpPr>
          <p:cNvPr id="6" name="Content Placeholder 8">
            <a:hlinkClick r:id="rId3"/>
          </p:cNvPr>
          <p:cNvSpPr txBox="1">
            <a:spLocks/>
          </p:cNvSpPr>
          <p:nvPr/>
        </p:nvSpPr>
        <p:spPr>
          <a:xfrm>
            <a:off x="2505313" y="5528529"/>
            <a:ext cx="6437209" cy="3195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2000" dirty="0">
                <a:solidFill>
                  <a:srgbClr val="0000FF"/>
                </a:solidFill>
              </a:rPr>
              <a:t>http://www.corestandards.org/assets/Appendix_A.pdf</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3053144"/>
          </a:xfrm>
        </p:spPr>
        <p:txBody>
          <a:bodyPr/>
          <a:lstStyle/>
          <a:p>
            <a:r>
              <a:rPr lang="en-US" dirty="0" smtClean="0"/>
              <a:t>Academic Vocabulary</a:t>
            </a:r>
          </a:p>
          <a:p>
            <a:r>
              <a:rPr lang="en-US" dirty="0" smtClean="0"/>
              <a:t>Information “packing” with more precise words and complex structures</a:t>
            </a:r>
          </a:p>
          <a:p>
            <a:r>
              <a:rPr lang="en-US" dirty="0" smtClean="0"/>
              <a:t>Linking ideas (pronoun reference, connectors)</a:t>
            </a:r>
          </a:p>
          <a:p>
            <a:r>
              <a:rPr lang="en-US" dirty="0" smtClean="0"/>
              <a:t>Structure of discourse</a:t>
            </a:r>
          </a:p>
          <a:p>
            <a:r>
              <a:rPr lang="en-US" dirty="0" smtClean="0"/>
              <a:t>Level of formality </a:t>
            </a:r>
          </a:p>
        </p:txBody>
      </p:sp>
      <p:sp>
        <p:nvSpPr>
          <p:cNvPr id="3" name="Title 2"/>
          <p:cNvSpPr>
            <a:spLocks noGrp="1"/>
          </p:cNvSpPr>
          <p:nvPr>
            <p:ph type="title"/>
          </p:nvPr>
        </p:nvSpPr>
        <p:spPr/>
        <p:txBody>
          <a:bodyPr>
            <a:normAutofit/>
          </a:bodyPr>
          <a:lstStyle/>
          <a:p>
            <a:r>
              <a:rPr lang="en-US" dirty="0" smtClean="0"/>
              <a:t>What is Academic Language?</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40</a:t>
            </a:fld>
            <a:endParaRPr lang="en-US" dirty="0"/>
          </a:p>
        </p:txBody>
      </p:sp>
      <p:sp>
        <p:nvSpPr>
          <p:cNvPr id="6" name="Rectangle 5"/>
          <p:cNvSpPr/>
          <p:nvPr/>
        </p:nvSpPr>
        <p:spPr>
          <a:xfrm>
            <a:off x="2634712" y="5110639"/>
            <a:ext cx="5902736" cy="369332"/>
          </a:xfrm>
          <a:prstGeom prst="rect">
            <a:avLst/>
          </a:prstGeom>
        </p:spPr>
        <p:txBody>
          <a:bodyPr wrap="square">
            <a:spAutoFit/>
          </a:bodyPr>
          <a:lstStyle/>
          <a:p>
            <a:r>
              <a:rPr lang="en-US" dirty="0"/>
              <a:t>http://ccdd.serpmedia.org/research-academic-language.php</a:t>
            </a:r>
          </a:p>
        </p:txBody>
      </p:sp>
    </p:spTree>
    <p:extLst>
      <p:ext uri="{BB962C8B-B14F-4D97-AF65-F5344CB8AC3E}">
        <p14:creationId xmlns:p14="http://schemas.microsoft.com/office/powerpoint/2010/main" val="34048245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 of Academic Language</a:t>
            </a:r>
            <a:endParaRPr lang="en-US" dirty="0"/>
          </a:p>
        </p:txBody>
      </p:sp>
      <p:sp>
        <p:nvSpPr>
          <p:cNvPr id="8" name="Text Placeholder 7"/>
          <p:cNvSpPr>
            <a:spLocks noGrp="1"/>
          </p:cNvSpPr>
          <p:nvPr>
            <p:ph type="body" sz="quarter" idx="10"/>
          </p:nvPr>
        </p:nvSpPr>
        <p:spPr>
          <a:xfrm>
            <a:off x="381000" y="1280160"/>
            <a:ext cx="8382000" cy="4936736"/>
          </a:xfrm>
        </p:spPr>
        <p:txBody>
          <a:bodyPr/>
          <a:lstStyle/>
          <a:p>
            <a:pPr marL="0" indent="0">
              <a:buNone/>
            </a:pPr>
            <a:r>
              <a:rPr lang="en-US" dirty="0" smtClean="0"/>
              <a:t>Dinosaurs have such a powerful grip on the public consciousness that it is easy to forget just how recently scientists became aware of them. A 2-year-old child today may be able to rattle off three dinosaur names, but in 1824, there was only one known dinosaur. Period. The word “dinosaur” didn’t even exist in 1841. Indeed in those early years, the world was baffled by the discovery of these absurdly enormous reptiles. </a:t>
            </a:r>
          </a:p>
          <a:p>
            <a:pPr marL="0" indent="0">
              <a:buNone/>
            </a:pPr>
            <a:endParaRPr lang="en-US" dirty="0" smtClean="0"/>
          </a:p>
          <a:p>
            <a:pPr marL="0" indent="0">
              <a:buNone/>
            </a:pPr>
            <a:endParaRPr lang="en-US" sz="2400"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41</a:t>
            </a:fld>
            <a:endParaRPr lang="en-US" dirty="0"/>
          </a:p>
        </p:txBody>
      </p:sp>
      <p:sp>
        <p:nvSpPr>
          <p:cNvPr id="9" name="Rectangle 8"/>
          <p:cNvSpPr/>
          <p:nvPr/>
        </p:nvSpPr>
        <p:spPr>
          <a:xfrm>
            <a:off x="4189593" y="5516846"/>
            <a:ext cx="3698513" cy="369332"/>
          </a:xfrm>
          <a:prstGeom prst="rect">
            <a:avLst/>
          </a:prstGeom>
        </p:spPr>
        <p:txBody>
          <a:bodyPr wrap="none">
            <a:spAutoFit/>
          </a:bodyPr>
          <a:lstStyle/>
          <a:p>
            <a:r>
              <a:rPr lang="en-US" dirty="0"/>
              <a:t>http://ccdd.serpmedia.org/index.php</a:t>
            </a:r>
          </a:p>
        </p:txBody>
      </p:sp>
    </p:spTree>
    <p:extLst>
      <p:ext uri="{BB962C8B-B14F-4D97-AF65-F5344CB8AC3E}">
        <p14:creationId xmlns:p14="http://schemas.microsoft.com/office/powerpoint/2010/main" val="388573910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20"/>
            <a:ext cx="8153400" cy="4579715"/>
          </a:xfrm>
        </p:spPr>
        <p:txBody>
          <a:bodyPr/>
          <a:lstStyle/>
          <a:p>
            <a:r>
              <a:rPr lang="en-US" sz="3400" dirty="0" smtClean="0"/>
              <a:t>Which words</a:t>
            </a:r>
          </a:p>
          <a:p>
            <a:pPr lvl="1"/>
            <a:r>
              <a:rPr lang="en-US" sz="3200" dirty="0" smtClean="0"/>
              <a:t>are most critical to understanding the text?</a:t>
            </a:r>
          </a:p>
          <a:p>
            <a:pPr lvl="1"/>
            <a:r>
              <a:rPr lang="en-US" sz="3200" dirty="0" smtClean="0"/>
              <a:t>will students likely encounter again?</a:t>
            </a:r>
          </a:p>
          <a:p>
            <a:pPr lvl="1"/>
            <a:r>
              <a:rPr lang="en-US" sz="3200" dirty="0" smtClean="0"/>
              <a:t>will be useful in their writing?</a:t>
            </a:r>
          </a:p>
          <a:p>
            <a:pPr lvl="1"/>
            <a:r>
              <a:rPr lang="en-US" sz="3200" dirty="0" smtClean="0"/>
              <a:t>can be worked with in a variety of ways, and connect to other words and concepts?</a:t>
            </a:r>
          </a:p>
          <a:p>
            <a:pPr lvl="1"/>
            <a:r>
              <a:rPr lang="en-US" sz="3200" dirty="0" smtClean="0"/>
              <a:t>add specificity to a concept students already know?</a:t>
            </a:r>
          </a:p>
          <a:p>
            <a:endParaRPr lang="en-US" dirty="0"/>
          </a:p>
        </p:txBody>
      </p:sp>
      <p:sp>
        <p:nvSpPr>
          <p:cNvPr id="3" name="Title 2"/>
          <p:cNvSpPr>
            <a:spLocks noGrp="1"/>
          </p:cNvSpPr>
          <p:nvPr>
            <p:ph type="title"/>
          </p:nvPr>
        </p:nvSpPr>
        <p:spPr/>
        <p:txBody>
          <a:bodyPr/>
          <a:lstStyle/>
          <a:p>
            <a:r>
              <a:rPr lang="en-US" dirty="0" smtClean="0"/>
              <a:t>Choosing Vocabulary</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42</a:t>
            </a:fld>
            <a:endParaRPr lang="en-US" dirty="0"/>
          </a:p>
        </p:txBody>
      </p:sp>
    </p:spTree>
    <p:extLst>
      <p:ext uri="{BB962C8B-B14F-4D97-AF65-F5344CB8AC3E}">
        <p14:creationId xmlns:p14="http://schemas.microsoft.com/office/powerpoint/2010/main" val="296468273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sz="4000" dirty="0" smtClean="0"/>
              <a:t>Vocabulary Analysis Sample: The Secret Garden</a:t>
            </a:r>
            <a:endParaRPr lang="en-US" sz="4000" dirty="0"/>
          </a:p>
        </p:txBody>
      </p:sp>
      <p:sp>
        <p:nvSpPr>
          <p:cNvPr id="5" name="Slide Number Placeholder 4"/>
          <p:cNvSpPr>
            <a:spLocks noGrp="1"/>
          </p:cNvSpPr>
          <p:nvPr>
            <p:ph type="sldNum" sz="quarter" idx="11"/>
          </p:nvPr>
        </p:nvSpPr>
        <p:spPr/>
        <p:txBody>
          <a:bodyPr/>
          <a:lstStyle/>
          <a:p>
            <a:pPr>
              <a:defRPr/>
            </a:pPr>
            <a:fld id="{A7817448-10B7-42F7-ACC8-9D8A7ADA0502}" type="slidenum">
              <a:rPr lang="en-US" smtClean="0"/>
              <a:pPr>
                <a:defRPr/>
              </a:pPr>
              <a:t>43</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29571268"/>
              </p:ext>
            </p:extLst>
          </p:nvPr>
        </p:nvGraphicFramePr>
        <p:xfrm>
          <a:off x="533400" y="995187"/>
          <a:ext cx="8382000" cy="4623320"/>
        </p:xfrm>
        <a:graphic>
          <a:graphicData uri="http://schemas.openxmlformats.org/drawingml/2006/table">
            <a:tbl>
              <a:tblPr firstRow="1" bandRow="1">
                <a:tableStyleId>{5940675A-B579-460E-94D1-54222C63F5DA}</a:tableStyleId>
              </a:tblPr>
              <a:tblGrid>
                <a:gridCol w="1162050"/>
                <a:gridCol w="3429000"/>
                <a:gridCol w="3790950"/>
              </a:tblGrid>
              <a:tr h="848432">
                <a:tc>
                  <a:txBody>
                    <a:bodyPr/>
                    <a:lstStyle/>
                    <a:p>
                      <a:endParaRPr lang="en-US" sz="1400" dirty="0"/>
                    </a:p>
                  </a:txBody>
                  <a:tcPr marL="68580" marR="68580" marT="34290" marB="34290"/>
                </a:tc>
                <a:tc>
                  <a:txBody>
                    <a:bodyPr/>
                    <a:lstStyle/>
                    <a:p>
                      <a:r>
                        <a:rPr lang="en-US" sz="2400" b="1" kern="1200" dirty="0" smtClean="0">
                          <a:effectLst/>
                        </a:rPr>
                        <a:t>These words merit less time and attention</a:t>
                      </a:r>
                      <a:endParaRPr lang="en-US" sz="2400" b="1" dirty="0"/>
                    </a:p>
                  </a:txBody>
                  <a:tcPr marL="68580" marR="68580" marT="34290" marB="34290"/>
                </a:tc>
                <a:tc>
                  <a:txBody>
                    <a:bodyPr/>
                    <a:lstStyle/>
                    <a:p>
                      <a:r>
                        <a:rPr lang="en-US" sz="2400" b="1" kern="1200" dirty="0" smtClean="0">
                          <a:effectLst/>
                        </a:rPr>
                        <a:t>These words merit more time and attention</a:t>
                      </a:r>
                      <a:endParaRPr lang="en-US" sz="2400" b="1" dirty="0"/>
                    </a:p>
                  </a:txBody>
                  <a:tcPr marL="68580" marR="68580" marT="34290" marB="34290"/>
                </a:tc>
              </a:tr>
              <a:tr h="1887444">
                <a:tc>
                  <a:txBody>
                    <a:bodyPr/>
                    <a:lstStyle/>
                    <a:p>
                      <a:r>
                        <a:rPr lang="en-US" sz="2000" b="1" dirty="0" smtClean="0"/>
                        <a:t>Meaning Can be Determined from Context</a:t>
                      </a:r>
                      <a:endParaRPr lang="en-US" sz="2000" b="1" dirty="0"/>
                    </a:p>
                  </a:txBody>
                  <a:tcPr marL="68580" marR="68580" marT="34290" marB="34290" vert="vert270"/>
                </a:tc>
                <a:tc>
                  <a:txBody>
                    <a:bodyPr/>
                    <a:lstStyle/>
                    <a:p>
                      <a:pPr marL="182880"/>
                      <a:r>
                        <a:rPr lang="en-US" sz="2800" b="0" i="1" kern="1200" dirty="0" smtClean="0">
                          <a:solidFill>
                            <a:schemeClr val="tx1"/>
                          </a:solidFill>
                          <a:effectLst/>
                          <a:latin typeface="+mn-lt"/>
                          <a:ea typeface="+mn-ea"/>
                          <a:cs typeface="+mn-cs"/>
                        </a:rPr>
                        <a:t>Ayah</a:t>
                      </a:r>
                    </a:p>
                    <a:p>
                      <a:pPr marL="182880" marR="0" indent="0" algn="l" defTabSz="914400" rtl="0" eaLnBrk="1" fontAlgn="auto" latinLnBrk="0" hangingPunct="1">
                        <a:lnSpc>
                          <a:spcPct val="100000"/>
                        </a:lnSpc>
                        <a:spcBef>
                          <a:spcPts val="0"/>
                        </a:spcBef>
                        <a:spcAft>
                          <a:spcPts val="0"/>
                        </a:spcAft>
                        <a:buClrTx/>
                        <a:buSzTx/>
                        <a:buFontTx/>
                        <a:buNone/>
                        <a:tabLst/>
                        <a:defRPr/>
                      </a:pPr>
                      <a:endParaRPr lang="en-US" sz="2800" b="0" i="1" kern="1200" dirty="0" smtClean="0">
                        <a:solidFill>
                          <a:schemeClr val="tx1"/>
                        </a:solidFill>
                        <a:effectLst/>
                        <a:latin typeface="+mn-lt"/>
                        <a:ea typeface="+mn-ea"/>
                        <a:cs typeface="+mn-cs"/>
                      </a:endParaRPr>
                    </a:p>
                    <a:p>
                      <a:pPr marL="182880" marR="0" indent="0" algn="l" defTabSz="914400" rtl="0" eaLnBrk="1" fontAlgn="auto" latinLnBrk="0" hangingPunct="1">
                        <a:lnSpc>
                          <a:spcPct val="100000"/>
                        </a:lnSpc>
                        <a:spcBef>
                          <a:spcPts val="0"/>
                        </a:spcBef>
                        <a:spcAft>
                          <a:spcPts val="0"/>
                        </a:spcAft>
                        <a:buClrTx/>
                        <a:buSzTx/>
                        <a:buFontTx/>
                        <a:buNone/>
                        <a:tabLst/>
                        <a:defRPr/>
                      </a:pPr>
                      <a:r>
                        <a:rPr lang="en-US" sz="2800" b="0" i="1" kern="1200" dirty="0" smtClean="0">
                          <a:solidFill>
                            <a:schemeClr val="tx1"/>
                          </a:solidFill>
                          <a:effectLst/>
                          <a:latin typeface="+mn-lt"/>
                          <a:ea typeface="+mn-ea"/>
                          <a:cs typeface="+mn-cs"/>
                        </a:rPr>
                        <a:t>“threw herself into a passion” </a:t>
                      </a:r>
                      <a:endParaRPr lang="en-US" sz="2800" b="0" i="1" dirty="0">
                        <a:latin typeface="+mn-lt"/>
                      </a:endParaRPr>
                    </a:p>
                  </a:txBody>
                  <a:tcPr marL="68580" marR="68580" marT="34290" marB="34290"/>
                </a:tc>
                <a:tc>
                  <a:txBody>
                    <a:bodyPr/>
                    <a:lstStyle/>
                    <a:p>
                      <a:pPr marL="182880"/>
                      <a:r>
                        <a:rPr lang="en-US" sz="2800" b="0" i="1" kern="1200" dirty="0" smtClean="0">
                          <a:solidFill>
                            <a:schemeClr val="tx1"/>
                          </a:solidFill>
                          <a:effectLst/>
                          <a:latin typeface="+mn-lt"/>
                          <a:ea typeface="+mn-ea"/>
                          <a:cs typeface="+mn-cs"/>
                        </a:rPr>
                        <a:t>disagreeable</a:t>
                      </a:r>
                    </a:p>
                    <a:p>
                      <a:pPr marL="182880"/>
                      <a:r>
                        <a:rPr lang="en-US" sz="2800" b="0" i="1" kern="1200" dirty="0" smtClean="0">
                          <a:solidFill>
                            <a:schemeClr val="tx1"/>
                          </a:solidFill>
                          <a:effectLst/>
                          <a:latin typeface="+mn-lt"/>
                          <a:ea typeface="+mn-ea"/>
                          <a:cs typeface="+mn-cs"/>
                        </a:rPr>
                        <a:t>cross</a:t>
                      </a:r>
                    </a:p>
                    <a:p>
                      <a:pPr marL="182880"/>
                      <a:r>
                        <a:rPr lang="en-US" sz="2800" b="0" i="1" kern="1200" dirty="0" smtClean="0">
                          <a:solidFill>
                            <a:schemeClr val="tx1"/>
                          </a:solidFill>
                          <a:effectLst/>
                          <a:latin typeface="+mn-lt"/>
                          <a:ea typeface="+mn-ea"/>
                          <a:cs typeface="+mn-cs"/>
                        </a:rPr>
                        <a:t>fretful</a:t>
                      </a:r>
                    </a:p>
                    <a:p>
                      <a:pPr marL="182880"/>
                      <a:r>
                        <a:rPr lang="en-US" sz="2800" b="0" i="1" kern="1200" dirty="0" smtClean="0">
                          <a:solidFill>
                            <a:schemeClr val="tx1"/>
                          </a:solidFill>
                          <a:effectLst/>
                          <a:latin typeface="+mn-lt"/>
                          <a:ea typeface="+mn-ea"/>
                          <a:cs typeface="+mn-cs"/>
                        </a:rPr>
                        <a:t>sour</a:t>
                      </a:r>
                    </a:p>
                  </a:txBody>
                  <a:tcPr marL="68580" marR="68580" marT="34290" marB="34290"/>
                </a:tc>
              </a:tr>
              <a:tr h="1887444">
                <a:tc>
                  <a:txBody>
                    <a:bodyPr/>
                    <a:lstStyle/>
                    <a:p>
                      <a:r>
                        <a:rPr lang="en-US" sz="2000" b="1" dirty="0" smtClean="0"/>
                        <a:t>Meaning</a:t>
                      </a:r>
                      <a:r>
                        <a:rPr lang="en-US" sz="2000" b="1" baseline="0" dirty="0" smtClean="0"/>
                        <a:t> Needs to Be Provided</a:t>
                      </a:r>
                      <a:endParaRPr lang="en-US" sz="2000" b="1" dirty="0"/>
                    </a:p>
                  </a:txBody>
                  <a:tcPr marL="68580" marR="68580" marT="34290" marB="34290" vert="vert270"/>
                </a:tc>
                <a:tc>
                  <a:txBody>
                    <a:bodyPr/>
                    <a:lstStyle/>
                    <a:p>
                      <a:pPr marL="182880" algn="l" rtl="0" eaLnBrk="1" latinLnBrk="0" hangingPunct="1"/>
                      <a:r>
                        <a:rPr lang="en-US" sz="2800" b="0" i="1" kern="1200" dirty="0" smtClean="0">
                          <a:solidFill>
                            <a:schemeClr val="tx1"/>
                          </a:solidFill>
                          <a:effectLst/>
                          <a:latin typeface="+mn-lt"/>
                          <a:ea typeface="+mn-ea"/>
                          <a:cs typeface="+mn-cs"/>
                        </a:rPr>
                        <a:t>Mem Sahib</a:t>
                      </a:r>
                    </a:p>
                    <a:p>
                      <a:pPr marL="182880" marR="0" indent="0" algn="l" defTabSz="914400" rtl="0" eaLnBrk="1" fontAlgn="auto" latinLnBrk="0" hangingPunct="1">
                        <a:lnSpc>
                          <a:spcPct val="100000"/>
                        </a:lnSpc>
                        <a:spcBef>
                          <a:spcPts val="0"/>
                        </a:spcBef>
                        <a:spcAft>
                          <a:spcPts val="0"/>
                        </a:spcAft>
                        <a:buClrTx/>
                        <a:buSzTx/>
                        <a:buFontTx/>
                        <a:buNone/>
                        <a:tabLst/>
                        <a:defRPr/>
                      </a:pPr>
                      <a:r>
                        <a:rPr lang="en-US" sz="2800" b="0" i="1" kern="1200" dirty="0" smtClean="0">
                          <a:solidFill>
                            <a:schemeClr val="tx1"/>
                          </a:solidFill>
                          <a:effectLst/>
                          <a:latin typeface="+mn-lt"/>
                          <a:ea typeface="+mn-ea"/>
                          <a:cs typeface="+mn-cs"/>
                        </a:rPr>
                        <a:t>slunk</a:t>
                      </a:r>
                    </a:p>
                    <a:p>
                      <a:pPr marL="182880" marR="0" indent="0" algn="l" defTabSz="914400" rtl="0" eaLnBrk="1" fontAlgn="auto" latinLnBrk="0" hangingPunct="1">
                        <a:lnSpc>
                          <a:spcPct val="100000"/>
                        </a:lnSpc>
                        <a:spcBef>
                          <a:spcPts val="0"/>
                        </a:spcBef>
                        <a:spcAft>
                          <a:spcPts val="0"/>
                        </a:spcAft>
                        <a:buClrTx/>
                        <a:buSzTx/>
                        <a:buFontTx/>
                        <a:buNone/>
                        <a:tabLst/>
                        <a:defRPr/>
                      </a:pPr>
                      <a:r>
                        <a:rPr lang="en-US" sz="2800" b="0" i="1" kern="1200" dirty="0" smtClean="0">
                          <a:solidFill>
                            <a:schemeClr val="tx1"/>
                          </a:solidFill>
                          <a:effectLst/>
                          <a:latin typeface="+mn-lt"/>
                          <a:ea typeface="+mn-ea"/>
                          <a:cs typeface="+mn-cs"/>
                        </a:rPr>
                        <a:t>veranda</a:t>
                      </a:r>
                    </a:p>
                    <a:p>
                      <a:pPr marL="182880"/>
                      <a:endParaRPr lang="en-US" sz="2100" b="0" i="1" dirty="0">
                        <a:latin typeface="+mn-lt"/>
                      </a:endParaRPr>
                    </a:p>
                  </a:txBody>
                  <a:tcPr marL="68580" marR="68580" marT="34290" marB="34290"/>
                </a:tc>
                <a:tc>
                  <a:txBody>
                    <a:bodyPr/>
                    <a:lstStyle/>
                    <a:p>
                      <a:pPr marL="182880" algn="l" rtl="0" eaLnBrk="1" latinLnBrk="0" hangingPunct="1"/>
                      <a:r>
                        <a:rPr lang="en-US" sz="2800" b="0" i="1" kern="1200" dirty="0" smtClean="0">
                          <a:solidFill>
                            <a:schemeClr val="tx1"/>
                          </a:solidFill>
                          <a:effectLst/>
                          <a:latin typeface="+mn-lt"/>
                          <a:ea typeface="+mn-ea"/>
                          <a:cs typeface="+mn-cs"/>
                        </a:rPr>
                        <a:t>tyrannical</a:t>
                      </a:r>
                      <a:endParaRPr lang="en-US" sz="2800" b="0" i="1" kern="1200" dirty="0">
                        <a:solidFill>
                          <a:schemeClr val="tx1"/>
                        </a:solidFill>
                        <a:effectLst/>
                        <a:latin typeface="+mn-lt"/>
                        <a:ea typeface="+mn-ea"/>
                        <a:cs typeface="+mn-cs"/>
                      </a:endParaRPr>
                    </a:p>
                  </a:txBody>
                  <a:tcPr marL="68580" marR="68580" marT="34290" marB="34290"/>
                </a:tc>
              </a:tr>
            </a:tbl>
          </a:graphicData>
        </a:graphic>
      </p:graphicFrame>
      <p:pic>
        <p:nvPicPr>
          <p:cNvPr id="9" name="Picture 5" descr="Picture10.png"/>
          <p:cNvPicPr>
            <a:picLocks noChangeAspect="1"/>
          </p:cNvPicPr>
          <p:nvPr/>
        </p:nvPicPr>
        <p:blipFill>
          <a:blip r:embed="rId3" cstate="print"/>
          <a:srcRect/>
          <a:stretch>
            <a:fillRect/>
          </a:stretch>
        </p:blipFill>
        <p:spPr bwMode="auto">
          <a:xfrm>
            <a:off x="7661148" y="4891287"/>
            <a:ext cx="947738" cy="1033463"/>
          </a:xfrm>
          <a:prstGeom prst="rect">
            <a:avLst/>
          </a:prstGeom>
          <a:noFill/>
          <a:ln w="9525">
            <a:noFill/>
            <a:miter lim="800000"/>
            <a:headEnd/>
            <a:tailEnd/>
          </a:ln>
        </p:spPr>
      </p:pic>
      <p:sp>
        <p:nvSpPr>
          <p:cNvPr id="2" name="TextBox 1"/>
          <p:cNvSpPr txBox="1"/>
          <p:nvPr/>
        </p:nvSpPr>
        <p:spPr>
          <a:xfrm>
            <a:off x="3933646" y="5627547"/>
            <a:ext cx="3472425" cy="369332"/>
          </a:xfrm>
          <a:prstGeom prst="rect">
            <a:avLst/>
          </a:prstGeom>
          <a:noFill/>
        </p:spPr>
        <p:txBody>
          <a:bodyPr wrap="none" rtlCol="0">
            <a:spAutoFit/>
          </a:bodyPr>
          <a:lstStyle/>
          <a:p>
            <a:r>
              <a:rPr lang="en-US" dirty="0"/>
              <a:t>Source: http://</a:t>
            </a:r>
            <a:r>
              <a:rPr lang="en-US" dirty="0" smtClean="0"/>
              <a:t>achievethecore.org</a:t>
            </a:r>
            <a:endParaRPr lang="en-US" dirty="0"/>
          </a:p>
        </p:txBody>
      </p:sp>
      <p:sp>
        <p:nvSpPr>
          <p:cNvPr id="10" name="TextBox 9"/>
          <p:cNvSpPr txBox="1"/>
          <p:nvPr/>
        </p:nvSpPr>
        <p:spPr>
          <a:xfrm>
            <a:off x="7654636" y="4939144"/>
            <a:ext cx="944880" cy="369332"/>
          </a:xfrm>
          <a:prstGeom prst="rect">
            <a:avLst/>
          </a:prstGeom>
          <a:noFill/>
        </p:spPr>
        <p:txBody>
          <a:bodyPr wrap="square" rtlCol="0">
            <a:spAutoFit/>
          </a:bodyPr>
          <a:lstStyle/>
          <a:p>
            <a:r>
              <a:rPr lang="en-US" dirty="0" smtClean="0"/>
              <a:t>Page 18</a:t>
            </a:r>
            <a:endParaRPr lang="en-US" dirty="0"/>
          </a:p>
        </p:txBody>
      </p:sp>
    </p:spTree>
    <p:extLst>
      <p:ext uri="{BB962C8B-B14F-4D97-AF65-F5344CB8AC3E}">
        <p14:creationId xmlns:p14="http://schemas.microsoft.com/office/powerpoint/2010/main" val="295772810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3b: </a:t>
            </a:r>
            <a:br>
              <a:rPr lang="en-US" sz="4000" dirty="0" smtClean="0"/>
            </a:br>
            <a:r>
              <a:rPr lang="en-US" sz="4000" dirty="0" smtClean="0"/>
              <a:t>Making Decisions about Vocabulary</a:t>
            </a:r>
          </a:p>
        </p:txBody>
      </p:sp>
      <p:sp>
        <p:nvSpPr>
          <p:cNvPr id="3" name="Slide Number Placeholder 2"/>
          <p:cNvSpPr>
            <a:spLocks noGrp="1"/>
          </p:cNvSpPr>
          <p:nvPr>
            <p:ph type="sldNum" sz="quarter" idx="11"/>
          </p:nvPr>
        </p:nvSpPr>
        <p:spPr/>
        <p:txBody>
          <a:bodyPr/>
          <a:lstStyle/>
          <a:p>
            <a:fld id="{EE3D4692-A625-460F-A072-DE10EEAA5719}" type="slidenum">
              <a:rPr lang="en-US" smtClean="0"/>
              <a:pPr/>
              <a:t>44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66067491"/>
              </p:ext>
            </p:extLst>
          </p:nvPr>
        </p:nvGraphicFramePr>
        <p:xfrm>
          <a:off x="414867" y="1752600"/>
          <a:ext cx="8132378" cy="3798358"/>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132378"/>
              </a:tblGrid>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3b: Choosing and Using Vocabulary</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264958">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Working with the vocabulary you selected from your close reading excerpt, use the vocabulary quadrant to make decisions about how those words might be taught in an actual lesson.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Following the example, place your vocabulary words into a grid to determine their relative importance to the lesson.</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Use this quadrant in Activity 4 as you craft text-dependent questions.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7096880" y="5189029"/>
            <a:ext cx="947738" cy="1033463"/>
          </a:xfrm>
          <a:prstGeom prst="rect">
            <a:avLst/>
          </a:prstGeom>
          <a:noFill/>
          <a:ln w="9525">
            <a:noFill/>
            <a:miter lim="800000"/>
            <a:headEnd/>
            <a:tailEnd/>
          </a:ln>
        </p:spPr>
      </p:pic>
      <p:sp>
        <p:nvSpPr>
          <p:cNvPr id="9" name="TextBox 8"/>
          <p:cNvSpPr txBox="1"/>
          <p:nvPr/>
        </p:nvSpPr>
        <p:spPr>
          <a:xfrm>
            <a:off x="7132320" y="5227320"/>
            <a:ext cx="1051560" cy="369332"/>
          </a:xfrm>
          <a:prstGeom prst="rect">
            <a:avLst/>
          </a:prstGeom>
          <a:noFill/>
        </p:spPr>
        <p:txBody>
          <a:bodyPr wrap="square" rtlCol="0">
            <a:spAutoFit/>
          </a:bodyPr>
          <a:lstStyle/>
          <a:p>
            <a:r>
              <a:rPr lang="en-US" dirty="0" smtClean="0"/>
              <a:t>Page 17</a:t>
            </a:r>
            <a:endParaRPr lang="en-US" dirty="0"/>
          </a:p>
        </p:txBody>
      </p:sp>
    </p:spTree>
    <p:extLst>
      <p:ext uri="{BB962C8B-B14F-4D97-AF65-F5344CB8AC3E}">
        <p14:creationId xmlns:p14="http://schemas.microsoft.com/office/powerpoint/2010/main" val="311320220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Creating Text-Dependent Questions</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45</a:t>
            </a:fld>
            <a:endParaRPr lang="en-US" dirty="0"/>
          </a:p>
        </p:txBody>
      </p:sp>
      <p:graphicFrame>
        <p:nvGraphicFramePr>
          <p:cNvPr id="8" name="Content Placeholder 7"/>
          <p:cNvGraphicFramePr>
            <a:graphicFrameLocks noGrp="1"/>
          </p:cNvGraphicFramePr>
          <p:nvPr>
            <p:ph idx="4294967295"/>
            <p:extLst>
              <p:ext uri="{D42A27DB-BD31-4B8C-83A1-F6EECF244321}">
                <p14:modId xmlns:p14="http://schemas.microsoft.com/office/powerpoint/2010/main" val="1786820747"/>
              </p:ext>
            </p:extLst>
          </p:nvPr>
        </p:nvGraphicFramePr>
        <p:xfrm>
          <a:off x="397560" y="1055688"/>
          <a:ext cx="8382000" cy="4632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364800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Creating Text-dependent Questions</a:t>
            </a:r>
            <a:endParaRPr lang="en-US" dirty="0"/>
          </a:p>
        </p:txBody>
      </p:sp>
      <p:sp>
        <p:nvSpPr>
          <p:cNvPr id="3" name="Text Placeholder 2"/>
          <p:cNvSpPr>
            <a:spLocks noGrp="1"/>
          </p:cNvSpPr>
          <p:nvPr>
            <p:ph type="body" sz="quarter" idx="10"/>
          </p:nvPr>
        </p:nvSpPr>
        <p:spPr>
          <a:xfrm>
            <a:off x="298726" y="1132896"/>
            <a:ext cx="8547100" cy="3964162"/>
          </a:xfrm>
        </p:spPr>
        <p:txBody>
          <a:bodyPr/>
          <a:lstStyle/>
          <a:p>
            <a:r>
              <a:rPr lang="en-US" sz="2800" dirty="0" smtClean="0"/>
              <a:t>Identify core understandings and key details in the text</a:t>
            </a:r>
          </a:p>
          <a:p>
            <a:r>
              <a:rPr lang="en-US" sz="2800" dirty="0" smtClean="0"/>
              <a:t>Start small to build confidence</a:t>
            </a:r>
          </a:p>
          <a:p>
            <a:r>
              <a:rPr lang="en-US" sz="2800" dirty="0" smtClean="0"/>
              <a:t>Target vocabulary and text structure</a:t>
            </a:r>
          </a:p>
          <a:p>
            <a:r>
              <a:rPr lang="en-US" sz="2800" dirty="0" smtClean="0"/>
              <a:t>Tackle tough sections head-on</a:t>
            </a:r>
          </a:p>
          <a:p>
            <a:r>
              <a:rPr lang="en-US" sz="2800" dirty="0"/>
              <a:t>Create coherent sequences of text-dependent questions </a:t>
            </a:r>
          </a:p>
          <a:p>
            <a:r>
              <a:rPr lang="en-US" sz="2800" dirty="0" smtClean="0"/>
              <a:t>Identify the standards that are being addressed</a:t>
            </a:r>
          </a:p>
          <a:p>
            <a:r>
              <a:rPr lang="en-US" sz="2800" dirty="0" smtClean="0"/>
              <a:t>Create the culminating assessment</a:t>
            </a:r>
          </a:p>
          <a:p>
            <a:pPr marL="0" indent="0">
              <a:buNone/>
            </a:pPr>
            <a:endParaRPr lang="en-US" sz="2000" dirty="0" smtClean="0"/>
          </a:p>
          <a:p>
            <a:pPr marL="0" indent="0">
              <a:buNone/>
            </a:pPr>
            <a:r>
              <a:rPr lang="en-US" sz="1800" dirty="0" smtClean="0"/>
              <a:t>From SAP’s Guide To Creating Text-dependent And Specific Questions</a:t>
            </a:r>
            <a:endParaRPr lang="en-US" sz="1800"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46</a:t>
            </a:fld>
            <a:endParaRPr lang="en-US" dirty="0"/>
          </a:p>
        </p:txBody>
      </p:sp>
      <p:pic>
        <p:nvPicPr>
          <p:cNvPr id="7" name="Picture 5" descr="Picture10.png"/>
          <p:cNvPicPr>
            <a:picLocks noChangeAspect="1"/>
          </p:cNvPicPr>
          <p:nvPr/>
        </p:nvPicPr>
        <p:blipFill>
          <a:blip r:embed="rId3" cstate="print"/>
          <a:srcRect/>
          <a:stretch>
            <a:fillRect/>
          </a:stretch>
        </p:blipFill>
        <p:spPr bwMode="auto">
          <a:xfrm>
            <a:off x="7564120" y="4872237"/>
            <a:ext cx="947738" cy="1033463"/>
          </a:xfrm>
          <a:prstGeom prst="rect">
            <a:avLst/>
          </a:prstGeom>
          <a:noFill/>
          <a:ln w="9525">
            <a:noFill/>
            <a:miter lim="800000"/>
            <a:headEnd/>
            <a:tailEnd/>
          </a:ln>
        </p:spPr>
      </p:pic>
      <p:sp>
        <p:nvSpPr>
          <p:cNvPr id="9" name="TextBox 8"/>
          <p:cNvSpPr txBox="1"/>
          <p:nvPr/>
        </p:nvSpPr>
        <p:spPr>
          <a:xfrm>
            <a:off x="7556740" y="5010988"/>
            <a:ext cx="1244600" cy="369332"/>
          </a:xfrm>
          <a:prstGeom prst="rect">
            <a:avLst/>
          </a:prstGeom>
          <a:noFill/>
        </p:spPr>
        <p:txBody>
          <a:bodyPr wrap="square" rtlCol="0">
            <a:spAutoFit/>
          </a:bodyPr>
          <a:lstStyle/>
          <a:p>
            <a:r>
              <a:rPr lang="en-US" dirty="0" smtClean="0"/>
              <a:t>Page 21</a:t>
            </a:r>
            <a:endParaRPr lang="en-US" dirty="0"/>
          </a:p>
        </p:txBody>
      </p:sp>
    </p:spTree>
    <p:extLst>
      <p:ext uri="{BB962C8B-B14F-4D97-AF65-F5344CB8AC3E}">
        <p14:creationId xmlns:p14="http://schemas.microsoft.com/office/powerpoint/2010/main" val="94056044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31</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920454028"/>
              </p:ext>
            </p:extLst>
          </p:nvPr>
        </p:nvGraphicFramePr>
        <p:xfrm>
          <a:off x="0" y="1045033"/>
          <a:ext cx="8066314" cy="4784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941380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39612"/>
            <a:ext cx="7886700" cy="581698"/>
          </a:xfrm>
        </p:spPr>
        <p:txBody>
          <a:bodyPr/>
          <a:lstStyle/>
          <a:p>
            <a:r>
              <a:rPr lang="en-US" sz="4200" dirty="0" smtClean="0"/>
              <a:t>Part 3</a:t>
            </a:r>
          </a:p>
        </p:txBody>
      </p:sp>
      <p:sp>
        <p:nvSpPr>
          <p:cNvPr id="4" name="Text Placeholder 3"/>
          <p:cNvSpPr>
            <a:spLocks noGrp="1"/>
          </p:cNvSpPr>
          <p:nvPr>
            <p:ph type="body" idx="1"/>
          </p:nvPr>
        </p:nvSpPr>
        <p:spPr>
          <a:xfrm>
            <a:off x="623888" y="4257858"/>
            <a:ext cx="8261032" cy="886397"/>
          </a:xfrm>
        </p:spPr>
        <p:txBody>
          <a:bodyPr/>
          <a:lstStyle/>
          <a:p>
            <a:pPr marL="396875" indent="-396875">
              <a:spcBef>
                <a:spcPct val="20000"/>
              </a:spcBef>
            </a:pPr>
            <a:r>
              <a:rPr lang="en-US" sz="3200" dirty="0">
                <a:solidFill>
                  <a:schemeClr val="tx1"/>
                </a:solidFill>
              </a:rPr>
              <a:t>Digging Deeply – Close Reading, Academic </a:t>
            </a:r>
            <a:r>
              <a:rPr lang="en-US" sz="3200" dirty="0" smtClean="0">
                <a:solidFill>
                  <a:schemeClr val="tx1"/>
                </a:solidFill>
              </a:rPr>
              <a:t>Language, and Text-dependent Questions</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EE3D4692-A625-460F-A072-DE10EEAA5719}" type="slidenum">
              <a:rPr lang="en-US" smtClean="0"/>
              <a:pPr/>
              <a:t>32</a:t>
            </a:fld>
            <a:endParaRPr lang="en-US" dirty="0"/>
          </a:p>
        </p:txBody>
      </p:sp>
    </p:spTree>
    <p:extLst>
      <p:ext uri="{BB962C8B-B14F-4D97-AF65-F5344CB8AC3E}">
        <p14:creationId xmlns:p14="http://schemas.microsoft.com/office/powerpoint/2010/main" val="263516505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Anchor Standards for Close Reading</a:t>
            </a:r>
            <a:endParaRPr lang="en-US" dirty="0"/>
          </a:p>
        </p:txBody>
      </p:sp>
      <p:sp>
        <p:nvSpPr>
          <p:cNvPr id="6" name="Text Placeholder 5"/>
          <p:cNvSpPr>
            <a:spLocks noGrp="1"/>
          </p:cNvSpPr>
          <p:nvPr>
            <p:ph type="body" sz="quarter" idx="10"/>
          </p:nvPr>
        </p:nvSpPr>
        <p:spPr>
          <a:xfrm>
            <a:off x="326136" y="1124712"/>
            <a:ext cx="8382000" cy="4530471"/>
          </a:xfrm>
        </p:spPr>
        <p:txBody>
          <a:bodyPr/>
          <a:lstStyle/>
          <a:p>
            <a:r>
              <a:rPr lang="en-US" dirty="0" smtClean="0"/>
              <a:t>CCSS.ELA-Literacy.CCRA.R.1</a:t>
            </a:r>
            <a:br>
              <a:rPr lang="en-US" dirty="0" smtClean="0"/>
            </a:br>
            <a:r>
              <a:rPr lang="en-US" dirty="0" smtClean="0"/>
              <a:t>Read closely to determine what the text says explicitly and to make logical inferences from it; cite specific textual evidence when writing or speaking to support conclusions drawn from the text.</a:t>
            </a:r>
          </a:p>
          <a:p>
            <a:r>
              <a:rPr lang="en-US" dirty="0" smtClean="0"/>
              <a:t>CCSS.ELA-Literacy.CCRA.R.10</a:t>
            </a:r>
            <a:r>
              <a:rPr lang="en-US" dirty="0"/>
              <a:t/>
            </a:r>
            <a:br>
              <a:rPr lang="en-US" dirty="0"/>
            </a:br>
            <a:r>
              <a:rPr lang="en-US" dirty="0" smtClean="0"/>
              <a:t>Read and comprehend complex literary and informational texts independently and proficiently.</a:t>
            </a:r>
            <a:endParaRPr lang="en-US" dirty="0">
              <a:solidFill>
                <a:srgbClr val="3D7FA9"/>
              </a:solidFill>
            </a:endParaRPr>
          </a:p>
        </p:txBody>
      </p:sp>
      <p:sp>
        <p:nvSpPr>
          <p:cNvPr id="4" name="Slide Number Placeholder 3"/>
          <p:cNvSpPr>
            <a:spLocks noGrp="1"/>
          </p:cNvSpPr>
          <p:nvPr>
            <p:ph type="sldNum" sz="quarter" idx="12"/>
          </p:nvPr>
        </p:nvSpPr>
        <p:spPr/>
        <p:txBody>
          <a:bodyPr/>
          <a:lstStyle/>
          <a:p>
            <a:fld id="{7D5C1135-EF3A-441C-9DC2-8C709DF76F72}" type="slidenum">
              <a:rPr lang="en-US" smtClean="0"/>
              <a:pPr/>
              <a:t>33</a:t>
            </a:fld>
            <a:endParaRPr lang="en-US" dirty="0"/>
          </a:p>
        </p:txBody>
      </p:sp>
    </p:spTree>
    <p:extLst>
      <p:ext uri="{BB962C8B-B14F-4D97-AF65-F5344CB8AC3E}">
        <p14:creationId xmlns:p14="http://schemas.microsoft.com/office/powerpoint/2010/main" val="228771788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237744" y="228600"/>
            <a:ext cx="8759952" cy="1066800"/>
          </a:xfrm>
        </p:spPr>
        <p:txBody>
          <a:bodyPr>
            <a:normAutofit fontScale="90000"/>
          </a:bodyPr>
          <a:lstStyle/>
          <a:p>
            <a:r>
              <a:rPr dirty="0" smtClean="0"/>
              <a:t>Close Reading and the Instructional  Shifts</a:t>
            </a:r>
          </a:p>
        </p:txBody>
      </p:sp>
      <p:sp>
        <p:nvSpPr>
          <p:cNvPr id="4" name="Slide Number Placeholder 3"/>
          <p:cNvSpPr>
            <a:spLocks noGrp="1"/>
          </p:cNvSpPr>
          <p:nvPr>
            <p:ph type="sldNum" sz="quarter" idx="11"/>
          </p:nvPr>
        </p:nvSpPr>
        <p:spPr/>
        <p:txBody>
          <a:bodyPr/>
          <a:lstStyle/>
          <a:p>
            <a:fld id="{EE3D4692-A625-460F-A072-DE10EEAA5719}" type="slidenum">
              <a:rPr lang="en-US" smtClean="0"/>
              <a:pPr/>
              <a:t>34</a:t>
            </a:fld>
            <a:endParaRPr lang="en-US" dirty="0"/>
          </a:p>
        </p:txBody>
      </p:sp>
      <p:graphicFrame>
        <p:nvGraphicFramePr>
          <p:cNvPr id="40" name="Diagram 39"/>
          <p:cNvGraphicFramePr/>
          <p:nvPr>
            <p:extLst>
              <p:ext uri="{D42A27DB-BD31-4B8C-83A1-F6EECF244321}">
                <p14:modId xmlns:p14="http://schemas.microsoft.com/office/powerpoint/2010/main" val="2104124182"/>
              </p:ext>
            </p:extLst>
          </p:nvPr>
        </p:nvGraphicFramePr>
        <p:xfrm>
          <a:off x="237745" y="1107831"/>
          <a:ext cx="8525256" cy="46247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in on Close Reading</a:t>
            </a:r>
            <a:endParaRPr lang="en-US" dirty="0"/>
          </a:p>
        </p:txBody>
      </p:sp>
      <p:sp>
        <p:nvSpPr>
          <p:cNvPr id="3" name="Text Placeholder 2"/>
          <p:cNvSpPr>
            <a:spLocks noGrp="1"/>
          </p:cNvSpPr>
          <p:nvPr>
            <p:ph type="body" sz="quarter" idx="10"/>
          </p:nvPr>
        </p:nvSpPr>
        <p:spPr>
          <a:xfrm>
            <a:off x="381000" y="1417320"/>
            <a:ext cx="8382000" cy="3102388"/>
          </a:xfrm>
        </p:spPr>
        <p:txBody>
          <a:bodyPr/>
          <a:lstStyle/>
          <a:p>
            <a:pPr marL="0" indent="0">
              <a:buNone/>
            </a:pPr>
            <a:r>
              <a:rPr lang="en-US" sz="2400" dirty="0" smtClean="0"/>
              <a:t>“</a:t>
            </a:r>
            <a:r>
              <a:rPr lang="en-US" sz="2800" dirty="0" smtClean="0"/>
              <a:t>Although well-intentioned, the </a:t>
            </a:r>
            <a:r>
              <a:rPr lang="en-US" sz="2800" dirty="0"/>
              <a:t>shift to teaching reading as a set of thinking strategies too often left readers with the notion that the text was simply a launching point for their </a:t>
            </a:r>
            <a:r>
              <a:rPr lang="en-US" sz="2800" dirty="0" smtClean="0"/>
              <a:t>musings... So </a:t>
            </a:r>
            <a:r>
              <a:rPr lang="en-US" sz="2800" dirty="0"/>
              <a:t>if responding personally to text isn't leading students to deeper understanding, then where should teachers turn to help students improve their comprehension? We should turn to the text </a:t>
            </a:r>
            <a:r>
              <a:rPr lang="en-US" sz="2800" dirty="0" smtClean="0"/>
              <a:t>itself. Enter close reading.” </a:t>
            </a:r>
            <a:endParaRPr lang="en-US" sz="2800" dirty="0" smtClean="0">
              <a:solidFill>
                <a:schemeClr val="bg2">
                  <a:lumMod val="50000"/>
                </a:schemeClr>
              </a:solidFill>
            </a:endParaRPr>
          </a:p>
        </p:txBody>
      </p:sp>
      <p:sp>
        <p:nvSpPr>
          <p:cNvPr id="5" name="Slide Number Placeholder 4"/>
          <p:cNvSpPr>
            <a:spLocks noGrp="1"/>
          </p:cNvSpPr>
          <p:nvPr>
            <p:ph type="sldNum" sz="quarter" idx="12"/>
          </p:nvPr>
        </p:nvSpPr>
        <p:spPr/>
        <p:txBody>
          <a:bodyPr/>
          <a:lstStyle/>
          <a:p>
            <a:fld id="{EE3D4692-A625-460F-A072-DE10EEAA5719}" type="slidenum">
              <a:rPr lang="en-US" smtClean="0"/>
              <a:pPr/>
              <a:t>35</a:t>
            </a:fld>
            <a:endParaRPr lang="en-US" dirty="0"/>
          </a:p>
        </p:txBody>
      </p:sp>
      <p:sp>
        <p:nvSpPr>
          <p:cNvPr id="7" name="TextBox 6"/>
          <p:cNvSpPr txBox="1"/>
          <p:nvPr/>
        </p:nvSpPr>
        <p:spPr>
          <a:xfrm>
            <a:off x="6216964" y="4630067"/>
            <a:ext cx="2091022" cy="369332"/>
          </a:xfrm>
          <a:prstGeom prst="rect">
            <a:avLst/>
          </a:prstGeom>
          <a:noFill/>
        </p:spPr>
        <p:txBody>
          <a:bodyPr wrap="none" rtlCol="0">
            <a:spAutoFit/>
          </a:bodyPr>
          <a:lstStyle/>
          <a:p>
            <a:r>
              <a:rPr lang="en-US" dirty="0" smtClean="0"/>
              <a:t>Nancy Boyles (2013)</a:t>
            </a:r>
            <a:endParaRPr lang="en-US" dirty="0"/>
          </a:p>
        </p:txBody>
      </p:sp>
      <p:pic>
        <p:nvPicPr>
          <p:cNvPr id="8" name="Picture 6" descr="discussion 2.png"/>
          <p:cNvPicPr>
            <a:picLocks noChangeAspect="1"/>
          </p:cNvPicPr>
          <p:nvPr/>
        </p:nvPicPr>
        <p:blipFill>
          <a:blip r:embed="rId3" cstate="print"/>
          <a:srcRect/>
          <a:stretch>
            <a:fillRect/>
          </a:stretch>
        </p:blipFill>
        <p:spPr bwMode="auto">
          <a:xfrm>
            <a:off x="3939667" y="5037410"/>
            <a:ext cx="1454150" cy="1477963"/>
          </a:xfrm>
          <a:prstGeom prst="rect">
            <a:avLst/>
          </a:prstGeom>
          <a:noFill/>
          <a:ln w="9525">
            <a:noFill/>
            <a:miter lim="800000"/>
            <a:headEnd/>
            <a:tailEnd/>
          </a:ln>
        </p:spPr>
      </p:pic>
    </p:spTree>
    <p:extLst>
      <p:ext uri="{BB962C8B-B14F-4D97-AF65-F5344CB8AC3E}">
        <p14:creationId xmlns:p14="http://schemas.microsoft.com/office/powerpoint/2010/main" val="373818977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Creating Text-dependent Questions</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36</a:t>
            </a:fld>
            <a:endParaRPr lang="en-US" dirty="0"/>
          </a:p>
        </p:txBody>
      </p:sp>
      <p:graphicFrame>
        <p:nvGraphicFramePr>
          <p:cNvPr id="8" name="Content Placeholder 7"/>
          <p:cNvGraphicFramePr>
            <a:graphicFrameLocks noGrp="1"/>
          </p:cNvGraphicFramePr>
          <p:nvPr>
            <p:ph idx="4294967295"/>
            <p:extLst>
              <p:ext uri="{D42A27DB-BD31-4B8C-83A1-F6EECF244321}">
                <p14:modId xmlns:p14="http://schemas.microsoft.com/office/powerpoint/2010/main" val="1786820747"/>
              </p:ext>
            </p:extLst>
          </p:nvPr>
        </p:nvGraphicFramePr>
        <p:xfrm>
          <a:off x="274320" y="1055688"/>
          <a:ext cx="8382000" cy="4632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092107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3a: </a:t>
            </a:r>
            <a:br>
              <a:rPr lang="en-US" sz="4000" dirty="0" smtClean="0"/>
            </a:br>
            <a:r>
              <a:rPr lang="en-US" sz="4000" dirty="0" smtClean="0"/>
              <a:t>Reading the Text Closely</a:t>
            </a:r>
          </a:p>
        </p:txBody>
      </p:sp>
      <p:sp>
        <p:nvSpPr>
          <p:cNvPr id="3" name="Slide Number Placeholder 2"/>
          <p:cNvSpPr>
            <a:spLocks noGrp="1"/>
          </p:cNvSpPr>
          <p:nvPr>
            <p:ph type="sldNum" sz="quarter" idx="11"/>
          </p:nvPr>
        </p:nvSpPr>
        <p:spPr/>
        <p:txBody>
          <a:bodyPr/>
          <a:lstStyle/>
          <a:p>
            <a:fld id="{EE3D4692-A625-460F-A072-DE10EEAA5719}" type="slidenum">
              <a:rPr lang="en-US" smtClean="0"/>
              <a:pPr/>
              <a:t>37</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66336595"/>
              </p:ext>
            </p:extLst>
          </p:nvPr>
        </p:nvGraphicFramePr>
        <p:xfrm>
          <a:off x="804575" y="1484179"/>
          <a:ext cx="7602006" cy="403216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602006"/>
              </a:tblGrid>
              <a:tr h="780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3a: Read closely before creating text-dependent questions</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209222">
                <a:tc>
                  <a:txBody>
                    <a:bodyPr/>
                    <a:lstStyle/>
                    <a:p>
                      <a:pPr marL="457200" indent="-457200">
                        <a:spcBef>
                          <a:spcPts val="600"/>
                        </a:spcBef>
                        <a:spcAft>
                          <a:spcPts val="600"/>
                        </a:spcAft>
                        <a:buFont typeface="+mj-lt"/>
                        <a:buAutoNum type="arabicPeriod"/>
                      </a:pPr>
                      <a:r>
                        <a:rPr lang="en-US" sz="2400" dirty="0" smtClean="0"/>
                        <a:t>Working in pairs, choose a text.</a:t>
                      </a:r>
                    </a:p>
                    <a:p>
                      <a:pPr marL="457200" indent="-457200">
                        <a:spcBef>
                          <a:spcPts val="600"/>
                        </a:spcBef>
                        <a:spcAft>
                          <a:spcPts val="600"/>
                        </a:spcAft>
                        <a:buFont typeface="+mj-lt"/>
                        <a:buAutoNum type="arabicPeriod"/>
                      </a:pPr>
                      <a:r>
                        <a:rPr lang="en-US" sz="2400" dirty="0" smtClean="0"/>
                        <a:t>Read the text (if short) or choose an excerpt (4-5 paragraphs) to read closely.</a:t>
                      </a:r>
                    </a:p>
                    <a:p>
                      <a:pPr marL="457200" indent="-457200">
                        <a:spcBef>
                          <a:spcPts val="600"/>
                        </a:spcBef>
                        <a:spcAft>
                          <a:spcPts val="600"/>
                        </a:spcAft>
                        <a:buFont typeface="+mj-lt"/>
                        <a:buAutoNum type="arabicPeriod"/>
                      </a:pPr>
                      <a:r>
                        <a:rPr lang="en-US" sz="2400" dirty="0" smtClean="0"/>
                        <a:t>Use the 3-column Close Reading Organizer in your Participant Guide to identify core content, vocabulary, and difficult sections.</a:t>
                      </a:r>
                      <a:endParaRPr kumimoji="0" lang="en-US" sz="2400" u="none" strike="noStrike" cap="none" normalizeH="0" baseline="0" dirty="0" smtClean="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7112120" y="5158549"/>
            <a:ext cx="947738" cy="1033463"/>
          </a:xfrm>
          <a:prstGeom prst="rect">
            <a:avLst/>
          </a:prstGeom>
          <a:noFill/>
          <a:ln w="9525">
            <a:noFill/>
            <a:miter lim="800000"/>
            <a:headEnd/>
            <a:tailEnd/>
          </a:ln>
        </p:spPr>
      </p:pic>
      <p:sp>
        <p:nvSpPr>
          <p:cNvPr id="9" name="TextBox 8"/>
          <p:cNvSpPr txBox="1"/>
          <p:nvPr/>
        </p:nvSpPr>
        <p:spPr>
          <a:xfrm>
            <a:off x="7151388" y="5192357"/>
            <a:ext cx="1452283" cy="369332"/>
          </a:xfrm>
          <a:prstGeom prst="rect">
            <a:avLst/>
          </a:prstGeom>
          <a:noFill/>
        </p:spPr>
        <p:txBody>
          <a:bodyPr wrap="square" rtlCol="0">
            <a:spAutoFit/>
          </a:bodyPr>
          <a:lstStyle/>
          <a:p>
            <a:r>
              <a:rPr lang="en-US" dirty="0" smtClean="0"/>
              <a:t>Page 15</a:t>
            </a:r>
            <a:endParaRPr lang="en-US" dirty="0"/>
          </a:p>
        </p:txBody>
      </p:sp>
    </p:spTree>
    <p:extLst>
      <p:ext uri="{BB962C8B-B14F-4D97-AF65-F5344CB8AC3E}">
        <p14:creationId xmlns:p14="http://schemas.microsoft.com/office/powerpoint/2010/main" val="10048105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9372" y="284822"/>
            <a:ext cx="7959852" cy="615971"/>
          </a:xfrm>
        </p:spPr>
        <p:txBody>
          <a:bodyPr>
            <a:noAutofit/>
          </a:bodyPr>
          <a:lstStyle/>
          <a:p>
            <a:pPr eaLnBrk="1" hangingPunct="1"/>
            <a:r>
              <a:rPr lang="en-US" sz="4000" dirty="0" smtClean="0"/>
              <a:t>Anchor Standards for Academic Language</a:t>
            </a:r>
            <a:endParaRPr lang="en-US" sz="4000" dirty="0"/>
          </a:p>
        </p:txBody>
      </p:sp>
      <p:sp>
        <p:nvSpPr>
          <p:cNvPr id="3" name="Slide Number Placeholder 2"/>
          <p:cNvSpPr>
            <a:spLocks noGrp="1"/>
          </p:cNvSpPr>
          <p:nvPr>
            <p:ph type="sldNum" sz="quarter" idx="11"/>
          </p:nvPr>
        </p:nvSpPr>
        <p:spPr/>
        <p:txBody>
          <a:bodyPr/>
          <a:lstStyle/>
          <a:p>
            <a:pPr>
              <a:defRPr/>
            </a:pPr>
            <a:fld id="{92D259E7-2219-403E-9DB0-985C0BBA5008}" type="slidenum">
              <a:rPr lang="en-US"/>
              <a:pPr>
                <a:defRPr/>
              </a:pPr>
              <a:t>38</a:t>
            </a:fld>
            <a:endParaRPr lang="en-US" dirty="0"/>
          </a:p>
        </p:txBody>
      </p:sp>
      <p:sp>
        <p:nvSpPr>
          <p:cNvPr id="4" name="Content Placeholder 3"/>
          <p:cNvSpPr>
            <a:spLocks noGrp="1"/>
          </p:cNvSpPr>
          <p:nvPr>
            <p:ph idx="1"/>
          </p:nvPr>
        </p:nvSpPr>
        <p:spPr>
          <a:xfrm>
            <a:off x="512064" y="1212236"/>
            <a:ext cx="8065008" cy="4210383"/>
          </a:xfrm>
        </p:spPr>
        <p:txBody>
          <a:bodyPr/>
          <a:lstStyle/>
          <a:p>
            <a:r>
              <a:rPr lang="en-US" sz="2400" dirty="0" smtClean="0">
                <a:hlinkClick r:id="rId3"/>
              </a:rPr>
              <a:t>CCSS.ELA-Literacy.CCRA.L.3</a:t>
            </a:r>
            <a:r>
              <a:rPr lang="en-US" sz="2400" dirty="0" smtClean="0"/>
              <a:t/>
            </a:r>
            <a:br>
              <a:rPr lang="en-US" sz="2400" dirty="0" smtClean="0"/>
            </a:br>
            <a:r>
              <a:rPr lang="en-US" sz="2400" dirty="0" smtClean="0"/>
              <a:t>Apply knowledge of language to understand how language functions in different contexts…</a:t>
            </a:r>
          </a:p>
          <a:p>
            <a:r>
              <a:rPr lang="en-US" sz="2400" dirty="0" smtClean="0">
                <a:hlinkClick r:id="rId4"/>
              </a:rPr>
              <a:t>CCSS.ELA-Literacy.CCRA.L.4</a:t>
            </a:r>
            <a:r>
              <a:rPr lang="en-US" sz="2400" dirty="0" smtClean="0"/>
              <a:t/>
            </a:r>
            <a:br>
              <a:rPr lang="en-US" sz="2400" dirty="0" smtClean="0"/>
            </a:br>
            <a:r>
              <a:rPr lang="en-US" sz="2400" dirty="0" smtClean="0"/>
              <a:t>Determine or clarify the meaning of unknown and multiple-meaning words and phrases…</a:t>
            </a:r>
          </a:p>
          <a:p>
            <a:r>
              <a:rPr lang="en-US" sz="2400" dirty="0" smtClean="0">
                <a:hlinkClick r:id="rId5"/>
              </a:rPr>
              <a:t>CCSS.ELA-Literacy.CCRA.L.5</a:t>
            </a:r>
            <a:r>
              <a:rPr lang="en-US" sz="2400" dirty="0" smtClean="0"/>
              <a:t/>
            </a:r>
            <a:br>
              <a:rPr lang="en-US" sz="2400" dirty="0" smtClean="0"/>
            </a:br>
            <a:r>
              <a:rPr lang="en-US" sz="2400" dirty="0" smtClean="0"/>
              <a:t>Demonstrate understanding of figurative language, word relationships, and nuances in word meanings.</a:t>
            </a:r>
          </a:p>
          <a:p>
            <a:r>
              <a:rPr lang="en-US" sz="2400" dirty="0" smtClean="0">
                <a:hlinkClick r:id="rId6"/>
              </a:rPr>
              <a:t>CCSS.ELA-Literacy.CCRA.L.6</a:t>
            </a:r>
            <a:r>
              <a:rPr lang="en-US" sz="2400" dirty="0" smtClean="0"/>
              <a:t/>
            </a:r>
            <a:br>
              <a:rPr lang="en-US" sz="2400" dirty="0" smtClean="0"/>
            </a:br>
            <a:r>
              <a:rPr lang="en-US" sz="2400" dirty="0" smtClean="0"/>
              <a:t>Acquire and use accurately a range of general academic and domain-specific words and phrases…</a:t>
            </a:r>
            <a:endParaRPr lang="en-US" sz="2400" dirty="0">
              <a:solidFill>
                <a:srgbClr val="3D7FA9"/>
              </a:solidFill>
            </a:endParaRPr>
          </a:p>
        </p:txBody>
      </p:sp>
      <p:sp>
        <p:nvSpPr>
          <p:cNvPr id="5" name="Rectangle 4"/>
          <p:cNvSpPr/>
          <p:nvPr/>
        </p:nvSpPr>
        <p:spPr>
          <a:xfrm>
            <a:off x="3480816" y="5422619"/>
            <a:ext cx="5334000" cy="369332"/>
          </a:xfrm>
          <a:prstGeom prst="rect">
            <a:avLst/>
          </a:prstGeom>
        </p:spPr>
        <p:txBody>
          <a:bodyPr wrap="square">
            <a:spAutoFit/>
          </a:bodyPr>
          <a:lstStyle/>
          <a:p>
            <a:r>
              <a:rPr lang="en-US" dirty="0"/>
              <a:t>http://www.corestandards.org/ELA-Literacy/CCRA/L/</a:t>
            </a:r>
          </a:p>
        </p:txBody>
      </p:sp>
    </p:spTree>
    <p:extLst>
      <p:ext uri="{BB962C8B-B14F-4D97-AF65-F5344CB8AC3E}">
        <p14:creationId xmlns:p14="http://schemas.microsoft.com/office/powerpoint/2010/main" val="292749440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13300</TotalTime>
  <Words>3062</Words>
  <Application>Microsoft Office PowerPoint</Application>
  <PresentationFormat>On-screen Show (4:3)</PresentationFormat>
  <Paragraphs>254</Paragraphs>
  <Slides>17</Slides>
  <Notes>17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Part 3</vt:lpstr>
      <vt:lpstr>Anchor Standards for Close Reading</vt:lpstr>
      <vt:lpstr>Close Reading and the Instructional  Shifts</vt:lpstr>
      <vt:lpstr>Closing in on Close Reading</vt:lpstr>
      <vt:lpstr>Creating Text-dependent Questions</vt:lpstr>
      <vt:lpstr>Activity 3a:  Reading the Text Closely</vt:lpstr>
      <vt:lpstr>Anchor Standards for Academic Language</vt:lpstr>
      <vt:lpstr>Tiers 1, 2, 3</vt:lpstr>
      <vt:lpstr>What is Academic Language?</vt:lpstr>
      <vt:lpstr>Example of Academic Language</vt:lpstr>
      <vt:lpstr>Choosing Vocabulary</vt:lpstr>
      <vt:lpstr>Vocabulary Analysis Sample: The Secret Garden</vt:lpstr>
      <vt:lpstr>Activity 3b:  Making Decisions about Vocabulary</vt:lpstr>
      <vt:lpstr>Creating Text-Dependent Questions</vt:lpstr>
      <vt:lpstr>Creating Text-dependent Questions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819</cp:revision>
  <cp:lastPrinted>2014-03-02T01:07:44Z</cp:lastPrinted>
  <dcterms:created xsi:type="dcterms:W3CDTF">2014-01-18T18:47:42Z</dcterms:created>
  <dcterms:modified xsi:type="dcterms:W3CDTF">2014-07-10T21:06:19Z</dcterms:modified>
</cp:coreProperties>
</file>