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8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489" r:id="rId5"/>
    <p:sldId id="490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85"/>
    <a:srgbClr val="0000FF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7" autoAdjust="0"/>
    <p:restoredTop sz="98692" autoAdjust="0"/>
  </p:normalViewPr>
  <p:slideViewPr>
    <p:cSldViewPr snapToGrid="0">
      <p:cViewPr varScale="1">
        <p:scale>
          <a:sx n="67" d="100"/>
          <a:sy n="67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158" y="6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7/10/2014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>
                <a:solidFill>
                  <a:prstClr val="black"/>
                </a:solidFill>
              </a:rPr>
              <a:pPr/>
              <a:t>99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5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25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7/10/2014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516924" y="6008687"/>
            <a:ext cx="1941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Activity</a:t>
            </a:r>
            <a:r>
              <a:rPr lang="en-US" sz="2800" b="1" baseline="0" dirty="0" smtClean="0">
                <a:solidFill>
                  <a:schemeClr val="bg1"/>
                </a:solidFill>
              </a:rPr>
              <a:t> 10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24491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/>
          <a:lstStyle/>
          <a:p>
            <a:r>
              <a:rPr lang="en-US" dirty="0" smtClean="0"/>
              <a:t>Planning for Success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smtClean="0">
                <a:solidFill>
                  <a:prstClr val="white">
                    <a:lumMod val="65000"/>
                  </a:prstClr>
                </a:solidFill>
              </a:rPr>
              <a:pPr/>
              <a:t>99</a:t>
            </a:fld>
            <a:endParaRPr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3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10: Action Planning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09603" y="1557384"/>
          <a:ext cx="7791447" cy="3776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91447"/>
              </a:tblGrid>
              <a:tr h="569536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10: Make an Action Plan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3207080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Reflect</a:t>
                      </a:r>
                      <a:r>
                        <a:rPr lang="en-US" sz="2400" kern="1200" baseline="0" dirty="0" smtClean="0"/>
                        <a:t> on today’s learning.</a:t>
                      </a:r>
                      <a:endParaRPr lang="en-US" sz="2400" kern="1200" dirty="0" smtClean="0"/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 to review today’s activities.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 Develop a strategy for sharing Module 2’s key messages and resources (e.g., presentation, videos, resource links, and aligned instructional practices)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100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6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8729" y="50381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125420" y="5072330"/>
            <a:ext cx="10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40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13299</TotalTime>
  <Words>144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Planning for Success  </vt:lpstr>
      <vt:lpstr>Activity 10: Action Planning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824</cp:revision>
  <cp:lastPrinted>2014-03-02T01:07:44Z</cp:lastPrinted>
  <dcterms:created xsi:type="dcterms:W3CDTF">2014-01-18T18:47:42Z</dcterms:created>
  <dcterms:modified xsi:type="dcterms:W3CDTF">2014-07-10T21:14:45Z</dcterms:modified>
</cp:coreProperties>
</file>