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4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0" showSpecialPlsOnTitleSld="0" saveSubsetFonts="1">
  <p:sldMasterIdLst>
    <p:sldMasterId id="2147483687" r:id="rId1"/>
    <p:sldMasterId id="2147483711" r:id="rId2"/>
    <p:sldMasterId id="2147483723" r:id="rId3"/>
  </p:sldMasterIdLst>
  <p:notesMasterIdLst>
    <p:notesMasterId r:id="rId50"/>
  </p:notesMasterIdLst>
  <p:handoutMasterIdLst>
    <p:handoutMasterId r:id="rId51"/>
  </p:handoutMasterIdLst>
  <p:sldIdLst>
    <p:sldId id="370" r:id="rId4"/>
    <p:sldId id="404" r:id="rId5"/>
    <p:sldId id="405" r:id="rId6"/>
    <p:sldId id="406" r:id="rId7"/>
    <p:sldId id="407" r:id="rId8"/>
    <p:sldId id="408" r:id="rId9"/>
    <p:sldId id="409" r:id="rId10"/>
    <p:sldId id="410" r:id="rId11"/>
    <p:sldId id="476" r:id="rId12"/>
    <p:sldId id="412" r:id="rId13"/>
    <p:sldId id="475" r:id="rId14"/>
    <p:sldId id="414" r:id="rId15"/>
    <p:sldId id="415" r:id="rId16"/>
    <p:sldId id="416" r:id="rId17"/>
    <p:sldId id="417" r:id="rId18"/>
    <p:sldId id="418" r:id="rId19"/>
    <p:sldId id="419" r:id="rId20"/>
    <p:sldId id="420" r:id="rId21"/>
    <p:sldId id="421" r:id="rId22"/>
    <p:sldId id="422" r:id="rId23"/>
    <p:sldId id="423" r:id="rId24"/>
    <p:sldId id="424" r:id="rId25"/>
    <p:sldId id="425" r:id="rId26"/>
    <p:sldId id="426" r:id="rId27"/>
    <p:sldId id="427" r:id="rId28"/>
    <p:sldId id="428" r:id="rId29"/>
    <p:sldId id="429" r:id="rId30"/>
    <p:sldId id="430" r:id="rId31"/>
    <p:sldId id="431" r:id="rId32"/>
    <p:sldId id="432" r:id="rId33"/>
    <p:sldId id="433" r:id="rId34"/>
    <p:sldId id="434" r:id="rId35"/>
    <p:sldId id="435" r:id="rId36"/>
    <p:sldId id="436" r:id="rId37"/>
    <p:sldId id="437" r:id="rId38"/>
    <p:sldId id="438" r:id="rId39"/>
    <p:sldId id="439" r:id="rId40"/>
    <p:sldId id="440" r:id="rId41"/>
    <p:sldId id="441" r:id="rId42"/>
    <p:sldId id="442" r:id="rId43"/>
    <p:sldId id="443" r:id="rId44"/>
    <p:sldId id="444" r:id="rId45"/>
    <p:sldId id="445" r:id="rId46"/>
    <p:sldId id="446" r:id="rId47"/>
    <p:sldId id="447" r:id="rId48"/>
    <p:sldId id="448" r:id="rId4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0000FF"/>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94526" autoAdjust="0"/>
  </p:normalViewPr>
  <p:slideViewPr>
    <p:cSldViewPr snapToGrid="0">
      <p:cViewPr varScale="1">
        <p:scale>
          <a:sx n="63" d="100"/>
          <a:sy n="63" d="100"/>
        </p:scale>
        <p:origin x="780"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50" d="100"/>
          <a:sy n="50" d="100"/>
        </p:scale>
        <p:origin x="1836" y="6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A1B70D-1F5A-40D3-87B2-60DAF2F2D57F}"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DD12637C-0261-4C64-BA71-12876C2C7EE4}">
      <dgm:prSet phldrT="[Text]" custT="1"/>
      <dgm:spPr>
        <a:solidFill>
          <a:schemeClr val="accent4"/>
        </a:solidFill>
      </dgm:spPr>
      <dgm:t>
        <a:bodyPr/>
        <a:lstStyle/>
        <a:p>
          <a:r>
            <a:rPr lang="en-US" sz="3200" b="1" dirty="0" smtClean="0"/>
            <a:t>What does it mean to make sense of a problem?</a:t>
          </a:r>
          <a:endParaRPr lang="en-US" sz="3200" b="1" dirty="0"/>
        </a:p>
      </dgm:t>
    </dgm:pt>
    <dgm:pt modelId="{069CDE2E-C2DF-41D1-9656-8039FD4CEDA8}" type="parTrans" cxnId="{A36C3432-5C9B-4452-AAA6-7DA96C211748}">
      <dgm:prSet/>
      <dgm:spPr/>
      <dgm:t>
        <a:bodyPr/>
        <a:lstStyle/>
        <a:p>
          <a:endParaRPr lang="en-US"/>
        </a:p>
      </dgm:t>
    </dgm:pt>
    <dgm:pt modelId="{F7F9FA52-01DA-41FB-BF7B-BBF7A59F6AD2}" type="sibTrans" cxnId="{A36C3432-5C9B-4452-AAA6-7DA96C211748}">
      <dgm:prSet/>
      <dgm:spPr/>
      <dgm:t>
        <a:bodyPr/>
        <a:lstStyle/>
        <a:p>
          <a:endParaRPr lang="en-US"/>
        </a:p>
      </dgm:t>
    </dgm:pt>
    <dgm:pt modelId="{14963E32-7116-44A2-8CE2-570867AD6BBE}">
      <dgm:prSet phldrT="[Text]" custT="1"/>
      <dgm:spPr>
        <a:solidFill>
          <a:schemeClr val="accent4"/>
        </a:solidFill>
      </dgm:spPr>
      <dgm:t>
        <a:bodyPr/>
        <a:lstStyle/>
        <a:p>
          <a:r>
            <a:rPr lang="en-US" sz="3200" b="1" dirty="0" smtClean="0"/>
            <a:t>What does it mean to persevere in solving a problem?</a:t>
          </a:r>
          <a:endParaRPr lang="en-US" sz="3200" b="1" dirty="0"/>
        </a:p>
      </dgm:t>
    </dgm:pt>
    <dgm:pt modelId="{BD939A6A-D4DF-472B-8B05-3A72E7EC0E4C}" type="parTrans" cxnId="{4373194B-D39A-498A-AFD0-FC39C3AF43A4}">
      <dgm:prSet/>
      <dgm:spPr/>
      <dgm:t>
        <a:bodyPr/>
        <a:lstStyle/>
        <a:p>
          <a:endParaRPr lang="en-US"/>
        </a:p>
      </dgm:t>
    </dgm:pt>
    <dgm:pt modelId="{5EDB296D-78E5-44A6-B747-ABD2C4F2E665}" type="sibTrans" cxnId="{4373194B-D39A-498A-AFD0-FC39C3AF43A4}">
      <dgm:prSet/>
      <dgm:spPr/>
      <dgm:t>
        <a:bodyPr/>
        <a:lstStyle/>
        <a:p>
          <a:endParaRPr lang="en-US"/>
        </a:p>
      </dgm:t>
    </dgm:pt>
    <dgm:pt modelId="{F563382D-BFA2-4286-9DA6-55300385A34A}" type="pres">
      <dgm:prSet presAssocID="{72A1B70D-1F5A-40D3-87B2-60DAF2F2D57F}" presName="diagram" presStyleCnt="0">
        <dgm:presLayoutVars>
          <dgm:dir/>
          <dgm:resizeHandles val="exact"/>
        </dgm:presLayoutVars>
      </dgm:prSet>
      <dgm:spPr/>
      <dgm:t>
        <a:bodyPr/>
        <a:lstStyle/>
        <a:p>
          <a:endParaRPr lang="en-US"/>
        </a:p>
      </dgm:t>
    </dgm:pt>
    <dgm:pt modelId="{1AA93374-DF4E-4AB4-9AFB-BE9F105CD662}" type="pres">
      <dgm:prSet presAssocID="{DD12637C-0261-4C64-BA71-12876C2C7EE4}" presName="node" presStyleLbl="node1" presStyleIdx="0" presStyleCnt="2">
        <dgm:presLayoutVars>
          <dgm:bulletEnabled val="1"/>
        </dgm:presLayoutVars>
      </dgm:prSet>
      <dgm:spPr/>
      <dgm:t>
        <a:bodyPr/>
        <a:lstStyle/>
        <a:p>
          <a:endParaRPr lang="en-US"/>
        </a:p>
      </dgm:t>
    </dgm:pt>
    <dgm:pt modelId="{75D0794A-CE88-41E1-ACDC-AC7570F0C4DF}" type="pres">
      <dgm:prSet presAssocID="{F7F9FA52-01DA-41FB-BF7B-BBF7A59F6AD2}" presName="sibTrans" presStyleCnt="0"/>
      <dgm:spPr/>
    </dgm:pt>
    <dgm:pt modelId="{58F12C9C-284F-4292-94CD-B62DF6241403}" type="pres">
      <dgm:prSet presAssocID="{14963E32-7116-44A2-8CE2-570867AD6BBE}" presName="node" presStyleLbl="node1" presStyleIdx="1" presStyleCnt="2">
        <dgm:presLayoutVars>
          <dgm:bulletEnabled val="1"/>
        </dgm:presLayoutVars>
      </dgm:prSet>
      <dgm:spPr/>
      <dgm:t>
        <a:bodyPr/>
        <a:lstStyle/>
        <a:p>
          <a:endParaRPr lang="en-US"/>
        </a:p>
      </dgm:t>
    </dgm:pt>
  </dgm:ptLst>
  <dgm:cxnLst>
    <dgm:cxn modelId="{D34F6003-A128-4AD8-997A-0F95F2EE0F57}" type="presOf" srcId="{14963E32-7116-44A2-8CE2-570867AD6BBE}" destId="{58F12C9C-284F-4292-94CD-B62DF6241403}" srcOrd="0" destOrd="0" presId="urn:microsoft.com/office/officeart/2005/8/layout/default#1"/>
    <dgm:cxn modelId="{A36C3432-5C9B-4452-AAA6-7DA96C211748}" srcId="{72A1B70D-1F5A-40D3-87B2-60DAF2F2D57F}" destId="{DD12637C-0261-4C64-BA71-12876C2C7EE4}" srcOrd="0" destOrd="0" parTransId="{069CDE2E-C2DF-41D1-9656-8039FD4CEDA8}" sibTransId="{F7F9FA52-01DA-41FB-BF7B-BBF7A59F6AD2}"/>
    <dgm:cxn modelId="{D682D69A-3FE6-4578-9043-92FE6852D68D}" type="presOf" srcId="{72A1B70D-1F5A-40D3-87B2-60DAF2F2D57F}" destId="{F563382D-BFA2-4286-9DA6-55300385A34A}" srcOrd="0" destOrd="0" presId="urn:microsoft.com/office/officeart/2005/8/layout/default#1"/>
    <dgm:cxn modelId="{4F2C999A-E0DE-4025-8ABB-E2F3FC27E20D}" type="presOf" srcId="{DD12637C-0261-4C64-BA71-12876C2C7EE4}" destId="{1AA93374-DF4E-4AB4-9AFB-BE9F105CD662}" srcOrd="0" destOrd="0" presId="urn:microsoft.com/office/officeart/2005/8/layout/default#1"/>
    <dgm:cxn modelId="{4373194B-D39A-498A-AFD0-FC39C3AF43A4}" srcId="{72A1B70D-1F5A-40D3-87B2-60DAF2F2D57F}" destId="{14963E32-7116-44A2-8CE2-570867AD6BBE}" srcOrd="1" destOrd="0" parTransId="{BD939A6A-D4DF-472B-8B05-3A72E7EC0E4C}" sibTransId="{5EDB296D-78E5-44A6-B747-ABD2C4F2E665}"/>
    <dgm:cxn modelId="{54DBA3B3-C380-42ED-99F1-6674D92EF8FC}" type="presParOf" srcId="{F563382D-BFA2-4286-9DA6-55300385A34A}" destId="{1AA93374-DF4E-4AB4-9AFB-BE9F105CD662}" srcOrd="0" destOrd="0" presId="urn:microsoft.com/office/officeart/2005/8/layout/default#1"/>
    <dgm:cxn modelId="{DB1C66D2-7BC8-4C48-A9D7-DA9F0A4B3E65}" type="presParOf" srcId="{F563382D-BFA2-4286-9DA6-55300385A34A}" destId="{75D0794A-CE88-41E1-ACDC-AC7570F0C4DF}" srcOrd="1" destOrd="0" presId="urn:microsoft.com/office/officeart/2005/8/layout/default#1"/>
    <dgm:cxn modelId="{D945F348-274E-4D4A-9044-C199FDC298DD}" type="presParOf" srcId="{F563382D-BFA2-4286-9DA6-55300385A34A}" destId="{58F12C9C-284F-4292-94CD-B62DF6241403}" srcOrd="2" destOrd="0" presId="urn:microsoft.com/office/officeart/2005/8/layout/defaul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90FBCC8-B35D-4A1A-BF46-F8D543AEBEC7}" type="doc">
      <dgm:prSet loTypeId="urn:microsoft.com/office/officeart/2005/8/layout/hList3" loCatId="list" qsTypeId="urn:microsoft.com/office/officeart/2005/8/quickstyle/simple3" qsCatId="simple" csTypeId="urn:microsoft.com/office/officeart/2005/8/colors/accent2_3" csCatId="accent2" phldr="1"/>
      <dgm:spPr/>
      <dgm:t>
        <a:bodyPr/>
        <a:lstStyle/>
        <a:p>
          <a:endParaRPr lang="en-US"/>
        </a:p>
      </dgm:t>
    </dgm:pt>
    <dgm:pt modelId="{2D80A64D-642D-461E-85AB-DE86B58DFE00}">
      <dgm:prSet phldrT="[Text]"/>
      <dgm:spPr/>
      <dgm:t>
        <a:bodyPr/>
        <a:lstStyle/>
        <a:p>
          <a:r>
            <a:rPr kumimoji="0" lang="en-US" b="1" i="0" u="none" strike="noStrike" cap="none" spc="0" normalizeH="0" baseline="0" noProof="0" dirty="0" smtClean="0">
              <a:ln/>
              <a:effectLst/>
              <a:uLnTx/>
              <a:uFillTx/>
              <a:latin typeface="+mn-lt"/>
              <a:ea typeface="+mn-ea"/>
              <a:cs typeface="+mn-cs"/>
            </a:rPr>
            <a:t>Two</a:t>
          </a:r>
          <a:r>
            <a:rPr kumimoji="0" lang="en-US" b="1" i="0" u="none" strike="noStrike" cap="none" spc="0" normalizeH="0" noProof="0" dirty="0" smtClean="0">
              <a:ln/>
              <a:effectLst/>
              <a:uLnTx/>
              <a:uFillTx/>
              <a:latin typeface="+mn-lt"/>
              <a:ea typeface="+mn-ea"/>
              <a:cs typeface="+mn-cs"/>
            </a:rPr>
            <a:t> things we know to be true</a:t>
          </a:r>
          <a:endParaRPr lang="en-US" dirty="0"/>
        </a:p>
      </dgm:t>
    </dgm:pt>
    <dgm:pt modelId="{8B78619C-47FF-467A-8F0E-4173411501EB}" type="parTrans" cxnId="{CF408AD0-7C7A-4F3F-8722-EC53C285CC31}">
      <dgm:prSet/>
      <dgm:spPr/>
      <dgm:t>
        <a:bodyPr/>
        <a:lstStyle/>
        <a:p>
          <a:endParaRPr lang="en-US"/>
        </a:p>
      </dgm:t>
    </dgm:pt>
    <dgm:pt modelId="{68FDDBA5-837B-4F7A-BE3E-E4EF0007A246}" type="sibTrans" cxnId="{CF408AD0-7C7A-4F3F-8722-EC53C285CC31}">
      <dgm:prSet/>
      <dgm:spPr/>
      <dgm:t>
        <a:bodyPr/>
        <a:lstStyle/>
        <a:p>
          <a:endParaRPr lang="en-US"/>
        </a:p>
      </dgm:t>
    </dgm:pt>
    <dgm:pt modelId="{4C17D57C-7187-4890-8D15-BCA413BB565C}">
      <dgm:prSet phldrT="[Text]"/>
      <dgm:spPr/>
      <dgm:t>
        <a:bodyPr/>
        <a:lstStyle/>
        <a:p>
          <a:r>
            <a:rPr lang="en-US" dirty="0" smtClean="0"/>
            <a:t>The study of mathematics entails the use of academic language and the more it is used, the better the communication.</a:t>
          </a:r>
          <a:endParaRPr lang="en-US" dirty="0"/>
        </a:p>
      </dgm:t>
    </dgm:pt>
    <dgm:pt modelId="{03205DF2-E7F6-4370-9404-2E37DED1C1F9}" type="parTrans" cxnId="{6F66B1EA-CEE8-46EB-8371-E519CD185C43}">
      <dgm:prSet/>
      <dgm:spPr/>
      <dgm:t>
        <a:bodyPr/>
        <a:lstStyle/>
        <a:p>
          <a:endParaRPr lang="en-US"/>
        </a:p>
      </dgm:t>
    </dgm:pt>
    <dgm:pt modelId="{727781E7-04CB-47B2-9C37-A27AB99781C7}" type="sibTrans" cxnId="{6F66B1EA-CEE8-46EB-8371-E519CD185C43}">
      <dgm:prSet/>
      <dgm:spPr/>
      <dgm:t>
        <a:bodyPr/>
        <a:lstStyle/>
        <a:p>
          <a:endParaRPr lang="en-US"/>
        </a:p>
      </dgm:t>
    </dgm:pt>
    <dgm:pt modelId="{D7CB8F09-9852-4B54-937D-64F98CEE2942}">
      <dgm:prSet phldrT="[Text]"/>
      <dgm:spPr/>
      <dgm:t>
        <a:bodyPr/>
        <a:lstStyle/>
        <a:p>
          <a:pPr rtl="0"/>
          <a:r>
            <a:rPr kumimoji="0" lang="en-US" b="0" i="0" u="none" strike="noStrike" cap="none" spc="0" normalizeH="0" baseline="0" noProof="0" dirty="0" smtClean="0">
              <a:ln/>
              <a:effectLst/>
              <a:uLnTx/>
              <a:uFillTx/>
              <a:latin typeface="+mn-lt"/>
              <a:ea typeface="+mn-ea"/>
              <a:cs typeface="+mn-cs"/>
            </a:rPr>
            <a:t>Getting</a:t>
          </a:r>
          <a:r>
            <a:rPr kumimoji="0" lang="en-US" b="0" i="0" u="none" strike="noStrike" cap="none" spc="0" normalizeH="0" noProof="0" dirty="0" smtClean="0">
              <a:ln/>
              <a:effectLst/>
              <a:uLnTx/>
              <a:uFillTx/>
              <a:latin typeface="+mn-lt"/>
              <a:ea typeface="+mn-ea"/>
              <a:cs typeface="+mn-cs"/>
            </a:rPr>
            <a:t> a correct answer is still important.</a:t>
          </a:r>
          <a:endParaRPr lang="en-US" dirty="0"/>
        </a:p>
      </dgm:t>
    </dgm:pt>
    <dgm:pt modelId="{ED83A692-77D5-4B5B-B751-2741984D8D06}" type="parTrans" cxnId="{09AF7FF4-6F31-4BD9-B01D-FAB6F3D8CA8E}">
      <dgm:prSet/>
      <dgm:spPr/>
      <dgm:t>
        <a:bodyPr/>
        <a:lstStyle/>
        <a:p>
          <a:endParaRPr lang="en-US"/>
        </a:p>
      </dgm:t>
    </dgm:pt>
    <dgm:pt modelId="{FFA7B940-1168-427F-9ECC-D34BBA1AF6A7}" type="sibTrans" cxnId="{09AF7FF4-6F31-4BD9-B01D-FAB6F3D8CA8E}">
      <dgm:prSet/>
      <dgm:spPr/>
      <dgm:t>
        <a:bodyPr/>
        <a:lstStyle/>
        <a:p>
          <a:endParaRPr lang="en-US"/>
        </a:p>
      </dgm:t>
    </dgm:pt>
    <dgm:pt modelId="{8EB74E73-B79C-473F-8CF1-9B812DBB4C3A}">
      <dgm:prSet phldrT="[Text]"/>
      <dgm:spPr/>
      <dgm:t>
        <a:bodyPr/>
        <a:lstStyle/>
        <a:p>
          <a:endParaRPr lang="en-US" dirty="0"/>
        </a:p>
      </dgm:t>
    </dgm:pt>
    <dgm:pt modelId="{B41BF068-4738-4EED-8FB8-8F8DE45CB556}" type="parTrans" cxnId="{D7EAF9CD-9140-43B3-9ADD-A937E859B229}">
      <dgm:prSet/>
      <dgm:spPr/>
      <dgm:t>
        <a:bodyPr/>
        <a:lstStyle/>
        <a:p>
          <a:endParaRPr lang="en-US"/>
        </a:p>
      </dgm:t>
    </dgm:pt>
    <dgm:pt modelId="{2F7B3B46-D64E-4CF9-8B63-AD57FB8CE3BB}" type="sibTrans" cxnId="{D7EAF9CD-9140-43B3-9ADD-A937E859B229}">
      <dgm:prSet/>
      <dgm:spPr/>
      <dgm:t>
        <a:bodyPr/>
        <a:lstStyle/>
        <a:p>
          <a:endParaRPr lang="en-US"/>
        </a:p>
      </dgm:t>
    </dgm:pt>
    <dgm:pt modelId="{418DDCE3-4F91-412D-AC3B-ED5CDBF94767}" type="pres">
      <dgm:prSet presAssocID="{490FBCC8-B35D-4A1A-BF46-F8D543AEBEC7}" presName="composite" presStyleCnt="0">
        <dgm:presLayoutVars>
          <dgm:chMax val="1"/>
          <dgm:dir/>
          <dgm:resizeHandles val="exact"/>
        </dgm:presLayoutVars>
      </dgm:prSet>
      <dgm:spPr/>
      <dgm:t>
        <a:bodyPr/>
        <a:lstStyle/>
        <a:p>
          <a:endParaRPr lang="en-US"/>
        </a:p>
      </dgm:t>
    </dgm:pt>
    <dgm:pt modelId="{E0B02621-713F-4511-88E5-B2FCDA8BE83C}" type="pres">
      <dgm:prSet presAssocID="{2D80A64D-642D-461E-85AB-DE86B58DFE00}" presName="roof" presStyleLbl="dkBgShp" presStyleIdx="0" presStyleCnt="2" custLinFactNeighborY="4167"/>
      <dgm:spPr/>
      <dgm:t>
        <a:bodyPr/>
        <a:lstStyle/>
        <a:p>
          <a:endParaRPr lang="en-US"/>
        </a:p>
      </dgm:t>
    </dgm:pt>
    <dgm:pt modelId="{C465E556-FCA5-4DC3-8934-5418C11D81D2}" type="pres">
      <dgm:prSet presAssocID="{2D80A64D-642D-461E-85AB-DE86B58DFE00}" presName="pillars" presStyleCnt="0"/>
      <dgm:spPr/>
    </dgm:pt>
    <dgm:pt modelId="{7279AB98-42F3-45F7-8DCE-0F738A7479DB}" type="pres">
      <dgm:prSet presAssocID="{2D80A64D-642D-461E-85AB-DE86B58DFE00}" presName="pillar1" presStyleLbl="node1" presStyleIdx="0" presStyleCnt="2" custLinFactNeighborX="625">
        <dgm:presLayoutVars>
          <dgm:bulletEnabled val="1"/>
        </dgm:presLayoutVars>
      </dgm:prSet>
      <dgm:spPr/>
      <dgm:t>
        <a:bodyPr/>
        <a:lstStyle/>
        <a:p>
          <a:endParaRPr lang="en-US"/>
        </a:p>
      </dgm:t>
    </dgm:pt>
    <dgm:pt modelId="{02FE0087-1E74-47F8-AC56-1BD1ADFABC15}" type="pres">
      <dgm:prSet presAssocID="{D7CB8F09-9852-4B54-937D-64F98CEE2942}" presName="pillarX" presStyleLbl="node1" presStyleIdx="1" presStyleCnt="2">
        <dgm:presLayoutVars>
          <dgm:bulletEnabled val="1"/>
        </dgm:presLayoutVars>
      </dgm:prSet>
      <dgm:spPr/>
      <dgm:t>
        <a:bodyPr/>
        <a:lstStyle/>
        <a:p>
          <a:endParaRPr lang="en-US"/>
        </a:p>
      </dgm:t>
    </dgm:pt>
    <dgm:pt modelId="{11B0A70D-232F-4CEE-87DA-E0ECFD9A20D2}" type="pres">
      <dgm:prSet presAssocID="{2D80A64D-642D-461E-85AB-DE86B58DFE00}" presName="base" presStyleLbl="dkBgShp" presStyleIdx="1" presStyleCnt="2"/>
      <dgm:spPr/>
    </dgm:pt>
  </dgm:ptLst>
  <dgm:cxnLst>
    <dgm:cxn modelId="{6F66B1EA-CEE8-46EB-8371-E519CD185C43}" srcId="{2D80A64D-642D-461E-85AB-DE86B58DFE00}" destId="{4C17D57C-7187-4890-8D15-BCA413BB565C}" srcOrd="0" destOrd="0" parTransId="{03205DF2-E7F6-4370-9404-2E37DED1C1F9}" sibTransId="{727781E7-04CB-47B2-9C37-A27AB99781C7}"/>
    <dgm:cxn modelId="{D7EAF9CD-9140-43B3-9ADD-A937E859B229}" srcId="{490FBCC8-B35D-4A1A-BF46-F8D543AEBEC7}" destId="{8EB74E73-B79C-473F-8CF1-9B812DBB4C3A}" srcOrd="1" destOrd="0" parTransId="{B41BF068-4738-4EED-8FB8-8F8DE45CB556}" sibTransId="{2F7B3B46-D64E-4CF9-8B63-AD57FB8CE3BB}"/>
    <dgm:cxn modelId="{CF408AD0-7C7A-4F3F-8722-EC53C285CC31}" srcId="{490FBCC8-B35D-4A1A-BF46-F8D543AEBEC7}" destId="{2D80A64D-642D-461E-85AB-DE86B58DFE00}" srcOrd="0" destOrd="0" parTransId="{8B78619C-47FF-467A-8F0E-4173411501EB}" sibTransId="{68FDDBA5-837B-4F7A-BE3E-E4EF0007A246}"/>
    <dgm:cxn modelId="{696F6B6D-9D5C-40DE-9185-1CC25040772E}" type="presOf" srcId="{4C17D57C-7187-4890-8D15-BCA413BB565C}" destId="{7279AB98-42F3-45F7-8DCE-0F738A7479DB}" srcOrd="0" destOrd="0" presId="urn:microsoft.com/office/officeart/2005/8/layout/hList3"/>
    <dgm:cxn modelId="{09AF7FF4-6F31-4BD9-B01D-FAB6F3D8CA8E}" srcId="{2D80A64D-642D-461E-85AB-DE86B58DFE00}" destId="{D7CB8F09-9852-4B54-937D-64F98CEE2942}" srcOrd="1" destOrd="0" parTransId="{ED83A692-77D5-4B5B-B751-2741984D8D06}" sibTransId="{FFA7B940-1168-427F-9ECC-D34BBA1AF6A7}"/>
    <dgm:cxn modelId="{FFA96F7C-6175-4A66-A8AD-1F26DAF3041C}" type="presOf" srcId="{490FBCC8-B35D-4A1A-BF46-F8D543AEBEC7}" destId="{418DDCE3-4F91-412D-AC3B-ED5CDBF94767}" srcOrd="0" destOrd="0" presId="urn:microsoft.com/office/officeart/2005/8/layout/hList3"/>
    <dgm:cxn modelId="{E60BF2D5-D555-49C4-8C5B-118DC68606B7}" type="presOf" srcId="{D7CB8F09-9852-4B54-937D-64F98CEE2942}" destId="{02FE0087-1E74-47F8-AC56-1BD1ADFABC15}" srcOrd="0" destOrd="0" presId="urn:microsoft.com/office/officeart/2005/8/layout/hList3"/>
    <dgm:cxn modelId="{6E099E9C-E886-489F-9F9C-2F58D8D19FB9}" type="presOf" srcId="{2D80A64D-642D-461E-85AB-DE86B58DFE00}" destId="{E0B02621-713F-4511-88E5-B2FCDA8BE83C}" srcOrd="0" destOrd="0" presId="urn:microsoft.com/office/officeart/2005/8/layout/hList3"/>
    <dgm:cxn modelId="{7FB31453-B2D5-49AA-82AE-EF6DC7452EC5}" type="presParOf" srcId="{418DDCE3-4F91-412D-AC3B-ED5CDBF94767}" destId="{E0B02621-713F-4511-88E5-B2FCDA8BE83C}" srcOrd="0" destOrd="0" presId="urn:microsoft.com/office/officeart/2005/8/layout/hList3"/>
    <dgm:cxn modelId="{C3EE16E7-6EDB-4E1B-9D71-958826692DE3}" type="presParOf" srcId="{418DDCE3-4F91-412D-AC3B-ED5CDBF94767}" destId="{C465E556-FCA5-4DC3-8934-5418C11D81D2}" srcOrd="1" destOrd="0" presId="urn:microsoft.com/office/officeart/2005/8/layout/hList3"/>
    <dgm:cxn modelId="{FC03A104-D99C-49D6-AB5B-38DC432827D7}" type="presParOf" srcId="{C465E556-FCA5-4DC3-8934-5418C11D81D2}" destId="{7279AB98-42F3-45F7-8DCE-0F738A7479DB}" srcOrd="0" destOrd="0" presId="urn:microsoft.com/office/officeart/2005/8/layout/hList3"/>
    <dgm:cxn modelId="{A9E33781-0EAC-4F45-A3AA-7BABCA64DD35}" type="presParOf" srcId="{C465E556-FCA5-4DC3-8934-5418C11D81D2}" destId="{02FE0087-1E74-47F8-AC56-1BD1ADFABC15}" srcOrd="1" destOrd="0" presId="urn:microsoft.com/office/officeart/2005/8/layout/hList3"/>
    <dgm:cxn modelId="{523A78FF-1ED5-4397-B6AA-890C2376BE5D}" type="presParOf" srcId="{418DDCE3-4F91-412D-AC3B-ED5CDBF94767}" destId="{11B0A70D-232F-4CEE-87DA-E0ECFD9A20D2}"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0DFB9F3-4CFC-401B-AF8B-FAF1A12409A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A7E7890F-C51F-48AA-8D7E-2798B2B8B58C}">
      <dgm:prSet phldrT="[Text]" custT="1"/>
      <dgm:spPr/>
      <dgm:t>
        <a:bodyPr/>
        <a:lstStyle/>
        <a:p>
          <a:r>
            <a:rPr lang="en-US" sz="2700" dirty="0" smtClean="0"/>
            <a:t>Example 1</a:t>
          </a:r>
          <a:endParaRPr lang="en-US" sz="2700" dirty="0"/>
        </a:p>
      </dgm:t>
    </dgm:pt>
    <dgm:pt modelId="{E24A1098-9CB7-4C72-9C9A-37520FE4D276}" type="parTrans" cxnId="{C693DFF0-5CD6-47F7-BC92-C4164D236F6F}">
      <dgm:prSet/>
      <dgm:spPr/>
      <dgm:t>
        <a:bodyPr/>
        <a:lstStyle/>
        <a:p>
          <a:endParaRPr lang="en-US"/>
        </a:p>
      </dgm:t>
    </dgm:pt>
    <dgm:pt modelId="{D4030FF7-0A90-4875-910D-C2121D6B3794}" type="sibTrans" cxnId="{C693DFF0-5CD6-47F7-BC92-C4164D236F6F}">
      <dgm:prSet/>
      <dgm:spPr/>
      <dgm:t>
        <a:bodyPr/>
        <a:lstStyle/>
        <a:p>
          <a:endParaRPr lang="en-US"/>
        </a:p>
      </dgm:t>
    </dgm:pt>
    <dgm:pt modelId="{2EE74AAD-6211-4A49-A7E7-6CBF3C1C0F77}">
      <dgm:prSet phldrT="[Text]" custT="1"/>
      <dgm:spPr/>
      <dgm:t>
        <a:bodyPr/>
        <a:lstStyle/>
        <a:p>
          <a:r>
            <a:rPr lang="en-US" sz="2700" dirty="0" smtClean="0"/>
            <a:t>Example</a:t>
          </a:r>
          <a:r>
            <a:rPr lang="en-US" sz="2000" dirty="0" smtClean="0"/>
            <a:t> </a:t>
          </a:r>
          <a:r>
            <a:rPr lang="en-US" sz="2700" dirty="0" smtClean="0"/>
            <a:t>2</a:t>
          </a:r>
          <a:endParaRPr lang="en-US" sz="2700" dirty="0"/>
        </a:p>
      </dgm:t>
    </dgm:pt>
    <dgm:pt modelId="{42691413-C7F4-47C4-AA64-7D7260E11C78}" type="parTrans" cxnId="{A3B4F485-28D2-4E54-A04B-D467033D5426}">
      <dgm:prSet/>
      <dgm:spPr/>
      <dgm:t>
        <a:bodyPr/>
        <a:lstStyle/>
        <a:p>
          <a:endParaRPr lang="en-US"/>
        </a:p>
      </dgm:t>
    </dgm:pt>
    <dgm:pt modelId="{FE7C7501-91F4-4482-9429-D77703E32AE8}" type="sibTrans" cxnId="{A3B4F485-28D2-4E54-A04B-D467033D5426}">
      <dgm:prSet/>
      <dgm:spPr/>
      <dgm:t>
        <a:bodyPr/>
        <a:lstStyle/>
        <a:p>
          <a:endParaRPr lang="en-US"/>
        </a:p>
      </dgm:t>
    </dgm:pt>
    <dgm:pt modelId="{71EEB568-89DE-4108-8864-539CCD50BCFB}">
      <dgm:prSet phldrT="[Text]" custT="1"/>
      <dgm:spPr/>
      <dgm:t>
        <a:bodyPr/>
        <a:lstStyle/>
        <a:p>
          <a:r>
            <a:rPr lang="en-US" sz="2100" dirty="0" smtClean="0"/>
            <a:t>I can work carefully and check my work.</a:t>
          </a:r>
          <a:endParaRPr lang="en-US" sz="2100" dirty="0"/>
        </a:p>
      </dgm:t>
    </dgm:pt>
    <dgm:pt modelId="{BED1E12E-DEC6-4430-8100-679E78E10CF7}" type="parTrans" cxnId="{301FFA0B-7CBC-4004-BD64-E5D50C3E4966}">
      <dgm:prSet/>
      <dgm:spPr/>
      <dgm:t>
        <a:bodyPr/>
        <a:lstStyle/>
        <a:p>
          <a:endParaRPr lang="en-US"/>
        </a:p>
      </dgm:t>
    </dgm:pt>
    <dgm:pt modelId="{57661338-959C-4683-BCDF-B0492EDFE281}" type="sibTrans" cxnId="{301FFA0B-7CBC-4004-BD64-E5D50C3E4966}">
      <dgm:prSet/>
      <dgm:spPr/>
      <dgm:t>
        <a:bodyPr/>
        <a:lstStyle/>
        <a:p>
          <a:endParaRPr lang="en-US"/>
        </a:p>
      </dgm:t>
    </dgm:pt>
    <dgm:pt modelId="{2835915B-8126-4BC3-9B67-5665662139E0}">
      <dgm:prSet phldrT="[Text]" custT="1"/>
      <dgm:spPr/>
      <dgm:t>
        <a:bodyPr/>
        <a:lstStyle/>
        <a:p>
          <a:r>
            <a:rPr lang="en-US" sz="2100" dirty="0" smtClean="0"/>
            <a:t>I can use mathematical terminology to describe my work.</a:t>
          </a:r>
          <a:endParaRPr lang="en-US" sz="2100" dirty="0"/>
        </a:p>
      </dgm:t>
    </dgm:pt>
    <dgm:pt modelId="{B358489D-26E1-4403-9F86-5792BE0F594B}" type="parTrans" cxnId="{6767B1BC-BF2D-484F-B803-90E67C2D9AC8}">
      <dgm:prSet/>
      <dgm:spPr/>
      <dgm:t>
        <a:bodyPr/>
        <a:lstStyle/>
        <a:p>
          <a:endParaRPr lang="en-US"/>
        </a:p>
      </dgm:t>
    </dgm:pt>
    <dgm:pt modelId="{0C3BFFD6-EE57-412C-8B0D-BB94BFA05CEF}" type="sibTrans" cxnId="{6767B1BC-BF2D-484F-B803-90E67C2D9AC8}">
      <dgm:prSet/>
      <dgm:spPr/>
      <dgm:t>
        <a:bodyPr/>
        <a:lstStyle/>
        <a:p>
          <a:endParaRPr lang="en-US"/>
        </a:p>
      </dgm:t>
    </dgm:pt>
    <dgm:pt modelId="{07E89E31-5B15-4783-8B47-7A4045ADB6C4}">
      <dgm:prSet phldrT="[Text]" custT="1"/>
      <dgm:spPr/>
      <dgm:t>
        <a:bodyPr/>
        <a:lstStyle/>
        <a:p>
          <a:r>
            <a:rPr lang="en-US" sz="2700" dirty="0" smtClean="0"/>
            <a:t>Example 3</a:t>
          </a:r>
          <a:endParaRPr lang="en-US" sz="2700" dirty="0"/>
        </a:p>
      </dgm:t>
    </dgm:pt>
    <dgm:pt modelId="{436E0C36-C867-4A7F-803F-2128F4FB52AA}" type="parTrans" cxnId="{9A05FC73-D0F5-43C4-B320-5E1E843F838E}">
      <dgm:prSet/>
      <dgm:spPr/>
      <dgm:t>
        <a:bodyPr/>
        <a:lstStyle/>
        <a:p>
          <a:endParaRPr lang="en-US"/>
        </a:p>
      </dgm:t>
    </dgm:pt>
    <dgm:pt modelId="{44349BD4-B1AF-4842-8A07-BCD730B05640}" type="sibTrans" cxnId="{9A05FC73-D0F5-43C4-B320-5E1E843F838E}">
      <dgm:prSet/>
      <dgm:spPr/>
      <dgm:t>
        <a:bodyPr/>
        <a:lstStyle/>
        <a:p>
          <a:endParaRPr lang="en-US"/>
        </a:p>
      </dgm:t>
    </dgm:pt>
    <dgm:pt modelId="{68987BCD-D8A5-4350-8395-5783748E36BC}">
      <dgm:prSet phldrT="[Text]"/>
      <dgm:spPr/>
      <dgm:t>
        <a:bodyPr/>
        <a:lstStyle/>
        <a:p>
          <a:r>
            <a:rPr lang="en-US" dirty="0" smtClean="0"/>
            <a:t>I can use math vocabulary and symbols, appropriately, correctly, and precisely. </a:t>
          </a:r>
          <a:endParaRPr lang="en-US" dirty="0"/>
        </a:p>
      </dgm:t>
    </dgm:pt>
    <dgm:pt modelId="{742DD59C-6594-4FEA-BC2B-24A76AE4D1D9}" type="parTrans" cxnId="{78411F30-F39D-47E5-9D0E-90D2CDE8CC16}">
      <dgm:prSet/>
      <dgm:spPr/>
      <dgm:t>
        <a:bodyPr/>
        <a:lstStyle/>
        <a:p>
          <a:endParaRPr lang="en-US"/>
        </a:p>
      </dgm:t>
    </dgm:pt>
    <dgm:pt modelId="{9F5E398A-7BF5-4D55-8C44-4467932FEA29}" type="sibTrans" cxnId="{78411F30-F39D-47E5-9D0E-90D2CDE8CC16}">
      <dgm:prSet/>
      <dgm:spPr/>
      <dgm:t>
        <a:bodyPr/>
        <a:lstStyle/>
        <a:p>
          <a:endParaRPr lang="en-US"/>
        </a:p>
      </dgm:t>
    </dgm:pt>
    <dgm:pt modelId="{06455F5C-FD20-4561-BFED-B04A7FF8AF5C}" type="pres">
      <dgm:prSet presAssocID="{40DFB9F3-4CFC-401B-AF8B-FAF1A12409AE}" presName="Name0" presStyleCnt="0">
        <dgm:presLayoutVars>
          <dgm:dir/>
          <dgm:animLvl val="lvl"/>
          <dgm:resizeHandles val="exact"/>
        </dgm:presLayoutVars>
      </dgm:prSet>
      <dgm:spPr/>
      <dgm:t>
        <a:bodyPr/>
        <a:lstStyle/>
        <a:p>
          <a:endParaRPr lang="en-US"/>
        </a:p>
      </dgm:t>
    </dgm:pt>
    <dgm:pt modelId="{8F4BA06A-80DF-437E-A3A2-6EF551D8E19C}" type="pres">
      <dgm:prSet presAssocID="{A7E7890F-C51F-48AA-8D7E-2798B2B8B58C}" presName="composite" presStyleCnt="0"/>
      <dgm:spPr/>
    </dgm:pt>
    <dgm:pt modelId="{E771562C-6D66-4A2F-B2FF-CDEC4855676F}" type="pres">
      <dgm:prSet presAssocID="{A7E7890F-C51F-48AA-8D7E-2798B2B8B58C}" presName="parTx" presStyleLbl="alignNode1" presStyleIdx="0" presStyleCnt="3">
        <dgm:presLayoutVars>
          <dgm:chMax val="0"/>
          <dgm:chPref val="0"/>
          <dgm:bulletEnabled val="1"/>
        </dgm:presLayoutVars>
      </dgm:prSet>
      <dgm:spPr/>
      <dgm:t>
        <a:bodyPr/>
        <a:lstStyle/>
        <a:p>
          <a:endParaRPr lang="en-US"/>
        </a:p>
      </dgm:t>
    </dgm:pt>
    <dgm:pt modelId="{68B1C079-D995-493F-8763-51EF538714E3}" type="pres">
      <dgm:prSet presAssocID="{A7E7890F-C51F-48AA-8D7E-2798B2B8B58C}" presName="desTx" presStyleLbl="alignAccFollowNode1" presStyleIdx="0" presStyleCnt="3">
        <dgm:presLayoutVars>
          <dgm:bulletEnabled val="1"/>
        </dgm:presLayoutVars>
      </dgm:prSet>
      <dgm:spPr/>
      <dgm:t>
        <a:bodyPr/>
        <a:lstStyle/>
        <a:p>
          <a:endParaRPr lang="en-US"/>
        </a:p>
      </dgm:t>
    </dgm:pt>
    <dgm:pt modelId="{6A0E0283-95FF-4E63-9289-71BC588236AC}" type="pres">
      <dgm:prSet presAssocID="{D4030FF7-0A90-4875-910D-C2121D6B3794}" presName="space" presStyleCnt="0"/>
      <dgm:spPr/>
    </dgm:pt>
    <dgm:pt modelId="{D6D64556-72E0-4CD8-8D47-EE15BC9FA1DC}" type="pres">
      <dgm:prSet presAssocID="{2EE74AAD-6211-4A49-A7E7-6CBF3C1C0F77}" presName="composite" presStyleCnt="0"/>
      <dgm:spPr/>
    </dgm:pt>
    <dgm:pt modelId="{B9966E6A-E07C-4A4E-8675-FD94C0BFBA2F}" type="pres">
      <dgm:prSet presAssocID="{2EE74AAD-6211-4A49-A7E7-6CBF3C1C0F77}" presName="parTx" presStyleLbl="alignNode1" presStyleIdx="1" presStyleCnt="3" custLinFactNeighborX="1463" custLinFactNeighborY="-7323">
        <dgm:presLayoutVars>
          <dgm:chMax val="0"/>
          <dgm:chPref val="0"/>
          <dgm:bulletEnabled val="1"/>
        </dgm:presLayoutVars>
      </dgm:prSet>
      <dgm:spPr/>
      <dgm:t>
        <a:bodyPr/>
        <a:lstStyle/>
        <a:p>
          <a:endParaRPr lang="en-US"/>
        </a:p>
      </dgm:t>
    </dgm:pt>
    <dgm:pt modelId="{608A05A6-F678-47C6-8E0A-C08A09464C72}" type="pres">
      <dgm:prSet presAssocID="{2EE74AAD-6211-4A49-A7E7-6CBF3C1C0F77}" presName="desTx" presStyleLbl="alignAccFollowNode1" presStyleIdx="1" presStyleCnt="3">
        <dgm:presLayoutVars>
          <dgm:bulletEnabled val="1"/>
        </dgm:presLayoutVars>
      </dgm:prSet>
      <dgm:spPr/>
      <dgm:t>
        <a:bodyPr/>
        <a:lstStyle/>
        <a:p>
          <a:endParaRPr lang="en-US"/>
        </a:p>
      </dgm:t>
    </dgm:pt>
    <dgm:pt modelId="{E03D7101-D25D-4610-A9FF-4952484CF326}" type="pres">
      <dgm:prSet presAssocID="{FE7C7501-91F4-4482-9429-D77703E32AE8}" presName="space" presStyleCnt="0"/>
      <dgm:spPr/>
    </dgm:pt>
    <dgm:pt modelId="{C9EF4978-57F2-4F97-A75F-161E21A6F411}" type="pres">
      <dgm:prSet presAssocID="{07E89E31-5B15-4783-8B47-7A4045ADB6C4}" presName="composite" presStyleCnt="0"/>
      <dgm:spPr/>
    </dgm:pt>
    <dgm:pt modelId="{38A77ED8-AC8F-4943-BC78-BC49B6827044}" type="pres">
      <dgm:prSet presAssocID="{07E89E31-5B15-4783-8B47-7A4045ADB6C4}" presName="parTx" presStyleLbl="alignNode1" presStyleIdx="2" presStyleCnt="3">
        <dgm:presLayoutVars>
          <dgm:chMax val="0"/>
          <dgm:chPref val="0"/>
          <dgm:bulletEnabled val="1"/>
        </dgm:presLayoutVars>
      </dgm:prSet>
      <dgm:spPr/>
      <dgm:t>
        <a:bodyPr/>
        <a:lstStyle/>
        <a:p>
          <a:endParaRPr lang="en-US"/>
        </a:p>
      </dgm:t>
    </dgm:pt>
    <dgm:pt modelId="{AFB8F47F-16EE-4DFA-BDA1-E15CCDCFD1D1}" type="pres">
      <dgm:prSet presAssocID="{07E89E31-5B15-4783-8B47-7A4045ADB6C4}" presName="desTx" presStyleLbl="alignAccFollowNode1" presStyleIdx="2" presStyleCnt="3">
        <dgm:presLayoutVars>
          <dgm:bulletEnabled val="1"/>
        </dgm:presLayoutVars>
      </dgm:prSet>
      <dgm:spPr/>
      <dgm:t>
        <a:bodyPr/>
        <a:lstStyle/>
        <a:p>
          <a:endParaRPr lang="en-US"/>
        </a:p>
      </dgm:t>
    </dgm:pt>
  </dgm:ptLst>
  <dgm:cxnLst>
    <dgm:cxn modelId="{9A05FC73-D0F5-43C4-B320-5E1E843F838E}" srcId="{40DFB9F3-4CFC-401B-AF8B-FAF1A12409AE}" destId="{07E89E31-5B15-4783-8B47-7A4045ADB6C4}" srcOrd="2" destOrd="0" parTransId="{436E0C36-C867-4A7F-803F-2128F4FB52AA}" sibTransId="{44349BD4-B1AF-4842-8A07-BCD730B05640}"/>
    <dgm:cxn modelId="{C693DFF0-5CD6-47F7-BC92-C4164D236F6F}" srcId="{40DFB9F3-4CFC-401B-AF8B-FAF1A12409AE}" destId="{A7E7890F-C51F-48AA-8D7E-2798B2B8B58C}" srcOrd="0" destOrd="0" parTransId="{E24A1098-9CB7-4C72-9C9A-37520FE4D276}" sibTransId="{D4030FF7-0A90-4875-910D-C2121D6B3794}"/>
    <dgm:cxn modelId="{78411F30-F39D-47E5-9D0E-90D2CDE8CC16}" srcId="{07E89E31-5B15-4783-8B47-7A4045ADB6C4}" destId="{68987BCD-D8A5-4350-8395-5783748E36BC}" srcOrd="0" destOrd="0" parTransId="{742DD59C-6594-4FEA-BC2B-24A76AE4D1D9}" sibTransId="{9F5E398A-7BF5-4D55-8C44-4467932FEA29}"/>
    <dgm:cxn modelId="{301FFA0B-7CBC-4004-BD64-E5D50C3E4966}" srcId="{A7E7890F-C51F-48AA-8D7E-2798B2B8B58C}" destId="{71EEB568-89DE-4108-8864-539CCD50BCFB}" srcOrd="0" destOrd="0" parTransId="{BED1E12E-DEC6-4430-8100-679E78E10CF7}" sibTransId="{57661338-959C-4683-BCDF-B0492EDFE281}"/>
    <dgm:cxn modelId="{A3B4F485-28D2-4E54-A04B-D467033D5426}" srcId="{40DFB9F3-4CFC-401B-AF8B-FAF1A12409AE}" destId="{2EE74AAD-6211-4A49-A7E7-6CBF3C1C0F77}" srcOrd="1" destOrd="0" parTransId="{42691413-C7F4-47C4-AA64-7D7260E11C78}" sibTransId="{FE7C7501-91F4-4482-9429-D77703E32AE8}"/>
    <dgm:cxn modelId="{5ED2225C-2951-42D7-9BDC-EC4756AD7CDD}" type="presOf" srcId="{07E89E31-5B15-4783-8B47-7A4045ADB6C4}" destId="{38A77ED8-AC8F-4943-BC78-BC49B6827044}" srcOrd="0" destOrd="0" presId="urn:microsoft.com/office/officeart/2005/8/layout/hList1"/>
    <dgm:cxn modelId="{4BDEAC55-99C2-43B3-B012-D5E2EA599B74}" type="presOf" srcId="{A7E7890F-C51F-48AA-8D7E-2798B2B8B58C}" destId="{E771562C-6D66-4A2F-B2FF-CDEC4855676F}" srcOrd="0" destOrd="0" presId="urn:microsoft.com/office/officeart/2005/8/layout/hList1"/>
    <dgm:cxn modelId="{3FF19D7D-0B1E-4009-A86D-B9E3E8F28885}" type="presOf" srcId="{71EEB568-89DE-4108-8864-539CCD50BCFB}" destId="{68B1C079-D995-493F-8763-51EF538714E3}" srcOrd="0" destOrd="0" presId="urn:microsoft.com/office/officeart/2005/8/layout/hList1"/>
    <dgm:cxn modelId="{765348AF-5BDB-4A03-977D-2F8B23E75098}" type="presOf" srcId="{2835915B-8126-4BC3-9B67-5665662139E0}" destId="{608A05A6-F678-47C6-8E0A-C08A09464C72}" srcOrd="0" destOrd="0" presId="urn:microsoft.com/office/officeart/2005/8/layout/hList1"/>
    <dgm:cxn modelId="{E91FC009-658E-4FF6-AD96-E07670CF7F8A}" type="presOf" srcId="{2EE74AAD-6211-4A49-A7E7-6CBF3C1C0F77}" destId="{B9966E6A-E07C-4A4E-8675-FD94C0BFBA2F}" srcOrd="0" destOrd="0" presId="urn:microsoft.com/office/officeart/2005/8/layout/hList1"/>
    <dgm:cxn modelId="{3540DC52-D234-4B1F-A90D-8202412F43E9}" type="presOf" srcId="{40DFB9F3-4CFC-401B-AF8B-FAF1A12409AE}" destId="{06455F5C-FD20-4561-BFED-B04A7FF8AF5C}" srcOrd="0" destOrd="0" presId="urn:microsoft.com/office/officeart/2005/8/layout/hList1"/>
    <dgm:cxn modelId="{6767B1BC-BF2D-484F-B803-90E67C2D9AC8}" srcId="{2EE74AAD-6211-4A49-A7E7-6CBF3C1C0F77}" destId="{2835915B-8126-4BC3-9B67-5665662139E0}" srcOrd="0" destOrd="0" parTransId="{B358489D-26E1-4403-9F86-5792BE0F594B}" sibTransId="{0C3BFFD6-EE57-412C-8B0D-BB94BFA05CEF}"/>
    <dgm:cxn modelId="{B2A63044-90E8-4E5E-AB2E-BF851852F799}" type="presOf" srcId="{68987BCD-D8A5-4350-8395-5783748E36BC}" destId="{AFB8F47F-16EE-4DFA-BDA1-E15CCDCFD1D1}" srcOrd="0" destOrd="0" presId="urn:microsoft.com/office/officeart/2005/8/layout/hList1"/>
    <dgm:cxn modelId="{C58B2DD1-AF4B-4CF0-8469-66F61D7062F5}" type="presParOf" srcId="{06455F5C-FD20-4561-BFED-B04A7FF8AF5C}" destId="{8F4BA06A-80DF-437E-A3A2-6EF551D8E19C}" srcOrd="0" destOrd="0" presId="urn:microsoft.com/office/officeart/2005/8/layout/hList1"/>
    <dgm:cxn modelId="{3D7E6497-9EDE-4BFF-8EA6-0BB031446FF7}" type="presParOf" srcId="{8F4BA06A-80DF-437E-A3A2-6EF551D8E19C}" destId="{E771562C-6D66-4A2F-B2FF-CDEC4855676F}" srcOrd="0" destOrd="0" presId="urn:microsoft.com/office/officeart/2005/8/layout/hList1"/>
    <dgm:cxn modelId="{77E9C8F8-2CAC-4D76-B5DF-CB3210D2C0CF}" type="presParOf" srcId="{8F4BA06A-80DF-437E-A3A2-6EF551D8E19C}" destId="{68B1C079-D995-493F-8763-51EF538714E3}" srcOrd="1" destOrd="0" presId="urn:microsoft.com/office/officeart/2005/8/layout/hList1"/>
    <dgm:cxn modelId="{D221E82B-59C4-41EF-B77F-2259A43FE01F}" type="presParOf" srcId="{06455F5C-FD20-4561-BFED-B04A7FF8AF5C}" destId="{6A0E0283-95FF-4E63-9289-71BC588236AC}" srcOrd="1" destOrd="0" presId="urn:microsoft.com/office/officeart/2005/8/layout/hList1"/>
    <dgm:cxn modelId="{B63C0006-D039-44FA-88BC-0F1D10D34FCD}" type="presParOf" srcId="{06455F5C-FD20-4561-BFED-B04A7FF8AF5C}" destId="{D6D64556-72E0-4CD8-8D47-EE15BC9FA1DC}" srcOrd="2" destOrd="0" presId="urn:microsoft.com/office/officeart/2005/8/layout/hList1"/>
    <dgm:cxn modelId="{B8FD47A5-73C2-41A6-9ACD-F15FB3225BC2}" type="presParOf" srcId="{D6D64556-72E0-4CD8-8D47-EE15BC9FA1DC}" destId="{B9966E6A-E07C-4A4E-8675-FD94C0BFBA2F}" srcOrd="0" destOrd="0" presId="urn:microsoft.com/office/officeart/2005/8/layout/hList1"/>
    <dgm:cxn modelId="{5C9B0D62-1083-4C79-954F-A980998F4C84}" type="presParOf" srcId="{D6D64556-72E0-4CD8-8D47-EE15BC9FA1DC}" destId="{608A05A6-F678-47C6-8E0A-C08A09464C72}" srcOrd="1" destOrd="0" presId="urn:microsoft.com/office/officeart/2005/8/layout/hList1"/>
    <dgm:cxn modelId="{B9ABA2AB-A689-4F51-898C-3C1A819B5E2A}" type="presParOf" srcId="{06455F5C-FD20-4561-BFED-B04A7FF8AF5C}" destId="{E03D7101-D25D-4610-A9FF-4952484CF326}" srcOrd="3" destOrd="0" presId="urn:microsoft.com/office/officeart/2005/8/layout/hList1"/>
    <dgm:cxn modelId="{4A504AE6-1479-45FE-A1BF-403571A2A606}" type="presParOf" srcId="{06455F5C-FD20-4561-BFED-B04A7FF8AF5C}" destId="{C9EF4978-57F2-4F97-A75F-161E21A6F411}" srcOrd="4" destOrd="0" presId="urn:microsoft.com/office/officeart/2005/8/layout/hList1"/>
    <dgm:cxn modelId="{A8FF1CA6-9DC7-440C-B442-D51CDA4FD3EA}" type="presParOf" srcId="{C9EF4978-57F2-4F97-A75F-161E21A6F411}" destId="{38A77ED8-AC8F-4943-BC78-BC49B6827044}" srcOrd="0" destOrd="0" presId="urn:microsoft.com/office/officeart/2005/8/layout/hList1"/>
    <dgm:cxn modelId="{47564D9F-6657-455A-B6DE-0F2063AEE020}" type="presParOf" srcId="{C9EF4978-57F2-4F97-A75F-161E21A6F411}" destId="{AFB8F47F-16EE-4DFA-BDA1-E15CCDCFD1D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0DFB9F3-4CFC-401B-AF8B-FAF1A12409A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A7E7890F-C51F-48AA-8D7E-2798B2B8B58C}">
      <dgm:prSet phldrT="[Text]"/>
      <dgm:spPr/>
      <dgm:t>
        <a:bodyPr/>
        <a:lstStyle/>
        <a:p>
          <a:r>
            <a:rPr lang="en-US" dirty="0" smtClean="0"/>
            <a:t>Example </a:t>
          </a:r>
          <a:endParaRPr lang="en-US" dirty="0"/>
        </a:p>
      </dgm:t>
    </dgm:pt>
    <dgm:pt modelId="{E24A1098-9CB7-4C72-9C9A-37520FE4D276}" type="parTrans" cxnId="{C693DFF0-5CD6-47F7-BC92-C4164D236F6F}">
      <dgm:prSet/>
      <dgm:spPr/>
      <dgm:t>
        <a:bodyPr/>
        <a:lstStyle/>
        <a:p>
          <a:endParaRPr lang="en-US"/>
        </a:p>
      </dgm:t>
    </dgm:pt>
    <dgm:pt modelId="{D4030FF7-0A90-4875-910D-C2121D6B3794}" type="sibTrans" cxnId="{C693DFF0-5CD6-47F7-BC92-C4164D236F6F}">
      <dgm:prSet/>
      <dgm:spPr/>
      <dgm:t>
        <a:bodyPr/>
        <a:lstStyle/>
        <a:p>
          <a:endParaRPr lang="en-US"/>
        </a:p>
      </dgm:t>
    </dgm:pt>
    <dgm:pt modelId="{71EEB568-89DE-4108-8864-539CCD50BCFB}">
      <dgm:prSet phldrT="[Text]"/>
      <dgm:spPr/>
      <dgm:t>
        <a:bodyPr/>
        <a:lstStyle/>
        <a:p>
          <a:r>
            <a:rPr lang="en-US" dirty="0" smtClean="0"/>
            <a:t>I can use what I already know about numbers to solve new problems.</a:t>
          </a:r>
          <a:endParaRPr lang="en-US" dirty="0"/>
        </a:p>
      </dgm:t>
    </dgm:pt>
    <dgm:pt modelId="{BED1E12E-DEC6-4430-8100-679E78E10CF7}" type="parTrans" cxnId="{301FFA0B-7CBC-4004-BD64-E5D50C3E4966}">
      <dgm:prSet/>
      <dgm:spPr/>
      <dgm:t>
        <a:bodyPr/>
        <a:lstStyle/>
        <a:p>
          <a:endParaRPr lang="en-US"/>
        </a:p>
      </dgm:t>
    </dgm:pt>
    <dgm:pt modelId="{57661338-959C-4683-BCDF-B0492EDFE281}" type="sibTrans" cxnId="{301FFA0B-7CBC-4004-BD64-E5D50C3E4966}">
      <dgm:prSet/>
      <dgm:spPr/>
      <dgm:t>
        <a:bodyPr/>
        <a:lstStyle/>
        <a:p>
          <a:endParaRPr lang="en-US"/>
        </a:p>
      </dgm:t>
    </dgm:pt>
    <dgm:pt modelId="{06455F5C-FD20-4561-BFED-B04A7FF8AF5C}" type="pres">
      <dgm:prSet presAssocID="{40DFB9F3-4CFC-401B-AF8B-FAF1A12409AE}" presName="Name0" presStyleCnt="0">
        <dgm:presLayoutVars>
          <dgm:dir/>
          <dgm:animLvl val="lvl"/>
          <dgm:resizeHandles val="exact"/>
        </dgm:presLayoutVars>
      </dgm:prSet>
      <dgm:spPr/>
      <dgm:t>
        <a:bodyPr/>
        <a:lstStyle/>
        <a:p>
          <a:endParaRPr lang="en-US"/>
        </a:p>
      </dgm:t>
    </dgm:pt>
    <dgm:pt modelId="{8F4BA06A-80DF-437E-A3A2-6EF551D8E19C}" type="pres">
      <dgm:prSet presAssocID="{A7E7890F-C51F-48AA-8D7E-2798B2B8B58C}" presName="composite" presStyleCnt="0"/>
      <dgm:spPr/>
    </dgm:pt>
    <dgm:pt modelId="{E771562C-6D66-4A2F-B2FF-CDEC4855676F}" type="pres">
      <dgm:prSet presAssocID="{A7E7890F-C51F-48AA-8D7E-2798B2B8B58C}" presName="parTx" presStyleLbl="alignNode1" presStyleIdx="0" presStyleCnt="1" custLinFactNeighborX="-29885" custLinFactNeighborY="-85417">
        <dgm:presLayoutVars>
          <dgm:chMax val="0"/>
          <dgm:chPref val="0"/>
          <dgm:bulletEnabled val="1"/>
        </dgm:presLayoutVars>
      </dgm:prSet>
      <dgm:spPr/>
      <dgm:t>
        <a:bodyPr/>
        <a:lstStyle/>
        <a:p>
          <a:endParaRPr lang="en-US"/>
        </a:p>
      </dgm:t>
    </dgm:pt>
    <dgm:pt modelId="{68B1C079-D995-493F-8763-51EF538714E3}" type="pres">
      <dgm:prSet presAssocID="{A7E7890F-C51F-48AA-8D7E-2798B2B8B58C}" presName="desTx" presStyleLbl="alignAccFollowNode1" presStyleIdx="0" presStyleCnt="1">
        <dgm:presLayoutVars>
          <dgm:bulletEnabled val="1"/>
        </dgm:presLayoutVars>
      </dgm:prSet>
      <dgm:spPr/>
      <dgm:t>
        <a:bodyPr/>
        <a:lstStyle/>
        <a:p>
          <a:endParaRPr lang="en-US"/>
        </a:p>
      </dgm:t>
    </dgm:pt>
  </dgm:ptLst>
  <dgm:cxnLst>
    <dgm:cxn modelId="{C368837B-C987-4880-8123-C8FFCA0030EF}" type="presOf" srcId="{40DFB9F3-4CFC-401B-AF8B-FAF1A12409AE}" destId="{06455F5C-FD20-4561-BFED-B04A7FF8AF5C}" srcOrd="0" destOrd="0" presId="urn:microsoft.com/office/officeart/2005/8/layout/hList1"/>
    <dgm:cxn modelId="{5DDE11CF-AD16-482F-88C7-FBF9C25F5263}" type="presOf" srcId="{71EEB568-89DE-4108-8864-539CCD50BCFB}" destId="{68B1C079-D995-493F-8763-51EF538714E3}" srcOrd="0" destOrd="0" presId="urn:microsoft.com/office/officeart/2005/8/layout/hList1"/>
    <dgm:cxn modelId="{C693DFF0-5CD6-47F7-BC92-C4164D236F6F}" srcId="{40DFB9F3-4CFC-401B-AF8B-FAF1A12409AE}" destId="{A7E7890F-C51F-48AA-8D7E-2798B2B8B58C}" srcOrd="0" destOrd="0" parTransId="{E24A1098-9CB7-4C72-9C9A-37520FE4D276}" sibTransId="{D4030FF7-0A90-4875-910D-C2121D6B3794}"/>
    <dgm:cxn modelId="{A7E15D5A-15B8-44ED-8FFF-F054913FE53F}" type="presOf" srcId="{A7E7890F-C51F-48AA-8D7E-2798B2B8B58C}" destId="{E771562C-6D66-4A2F-B2FF-CDEC4855676F}" srcOrd="0" destOrd="0" presId="urn:microsoft.com/office/officeart/2005/8/layout/hList1"/>
    <dgm:cxn modelId="{301FFA0B-7CBC-4004-BD64-E5D50C3E4966}" srcId="{A7E7890F-C51F-48AA-8D7E-2798B2B8B58C}" destId="{71EEB568-89DE-4108-8864-539CCD50BCFB}" srcOrd="0" destOrd="0" parTransId="{BED1E12E-DEC6-4430-8100-679E78E10CF7}" sibTransId="{57661338-959C-4683-BCDF-B0492EDFE281}"/>
    <dgm:cxn modelId="{F9E7C4AC-73D9-438A-8C3D-34962E8C4177}" type="presParOf" srcId="{06455F5C-FD20-4561-BFED-B04A7FF8AF5C}" destId="{8F4BA06A-80DF-437E-A3A2-6EF551D8E19C}" srcOrd="0" destOrd="0" presId="urn:microsoft.com/office/officeart/2005/8/layout/hList1"/>
    <dgm:cxn modelId="{1F08FC77-F205-4A42-8110-BF3BDE1EDD54}" type="presParOf" srcId="{8F4BA06A-80DF-437E-A3A2-6EF551D8E19C}" destId="{E771562C-6D66-4A2F-B2FF-CDEC4855676F}" srcOrd="0" destOrd="0" presId="urn:microsoft.com/office/officeart/2005/8/layout/hList1"/>
    <dgm:cxn modelId="{E52A18EF-5F6D-4CD1-905A-2AAA5639599D}" type="presParOf" srcId="{8F4BA06A-80DF-437E-A3A2-6EF551D8E19C}" destId="{68B1C079-D995-493F-8763-51EF538714E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0DFB9F3-4CFC-401B-AF8B-FAF1A12409A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A7E7890F-C51F-48AA-8D7E-2798B2B8B58C}">
      <dgm:prSet phldrT="[Text]" custT="1"/>
      <dgm:spPr/>
      <dgm:t>
        <a:bodyPr/>
        <a:lstStyle/>
        <a:p>
          <a:r>
            <a:rPr lang="en-US" sz="2700" dirty="0" smtClean="0"/>
            <a:t>Example 1</a:t>
          </a:r>
          <a:endParaRPr lang="en-US" sz="2700" dirty="0"/>
        </a:p>
      </dgm:t>
    </dgm:pt>
    <dgm:pt modelId="{E24A1098-9CB7-4C72-9C9A-37520FE4D276}" type="parTrans" cxnId="{C693DFF0-5CD6-47F7-BC92-C4164D236F6F}">
      <dgm:prSet/>
      <dgm:spPr/>
      <dgm:t>
        <a:bodyPr/>
        <a:lstStyle/>
        <a:p>
          <a:endParaRPr lang="en-US"/>
        </a:p>
      </dgm:t>
    </dgm:pt>
    <dgm:pt modelId="{D4030FF7-0A90-4875-910D-C2121D6B3794}" type="sibTrans" cxnId="{C693DFF0-5CD6-47F7-BC92-C4164D236F6F}">
      <dgm:prSet/>
      <dgm:spPr/>
      <dgm:t>
        <a:bodyPr/>
        <a:lstStyle/>
        <a:p>
          <a:endParaRPr lang="en-US"/>
        </a:p>
      </dgm:t>
    </dgm:pt>
    <dgm:pt modelId="{2EE74AAD-6211-4A49-A7E7-6CBF3C1C0F77}">
      <dgm:prSet phldrT="[Text]" custT="1"/>
      <dgm:spPr/>
      <dgm:t>
        <a:bodyPr/>
        <a:lstStyle/>
        <a:p>
          <a:r>
            <a:rPr lang="en-US" sz="2700" dirty="0" smtClean="0"/>
            <a:t>Example 2</a:t>
          </a:r>
          <a:endParaRPr lang="en-US" sz="2700" dirty="0"/>
        </a:p>
      </dgm:t>
    </dgm:pt>
    <dgm:pt modelId="{42691413-C7F4-47C4-AA64-7D7260E11C78}" type="parTrans" cxnId="{A3B4F485-28D2-4E54-A04B-D467033D5426}">
      <dgm:prSet/>
      <dgm:spPr/>
      <dgm:t>
        <a:bodyPr/>
        <a:lstStyle/>
        <a:p>
          <a:endParaRPr lang="en-US"/>
        </a:p>
      </dgm:t>
    </dgm:pt>
    <dgm:pt modelId="{FE7C7501-91F4-4482-9429-D77703E32AE8}" type="sibTrans" cxnId="{A3B4F485-28D2-4E54-A04B-D467033D5426}">
      <dgm:prSet/>
      <dgm:spPr/>
      <dgm:t>
        <a:bodyPr/>
        <a:lstStyle/>
        <a:p>
          <a:endParaRPr lang="en-US"/>
        </a:p>
      </dgm:t>
    </dgm:pt>
    <dgm:pt modelId="{71EEB568-89DE-4108-8864-539CCD50BCFB}">
      <dgm:prSet phldrT="[Text]" custT="1"/>
      <dgm:spPr/>
      <dgm:t>
        <a:bodyPr/>
        <a:lstStyle/>
        <a:p>
          <a:r>
            <a:rPr lang="en-US" sz="2100" dirty="0" smtClean="0"/>
            <a:t>I can discover and use shortcuts.</a:t>
          </a:r>
          <a:endParaRPr lang="en-US" sz="2100" dirty="0"/>
        </a:p>
      </dgm:t>
    </dgm:pt>
    <dgm:pt modelId="{BED1E12E-DEC6-4430-8100-679E78E10CF7}" type="parTrans" cxnId="{301FFA0B-7CBC-4004-BD64-E5D50C3E4966}">
      <dgm:prSet/>
      <dgm:spPr/>
      <dgm:t>
        <a:bodyPr/>
        <a:lstStyle/>
        <a:p>
          <a:endParaRPr lang="en-US"/>
        </a:p>
      </dgm:t>
    </dgm:pt>
    <dgm:pt modelId="{57661338-959C-4683-BCDF-B0492EDFE281}" type="sibTrans" cxnId="{301FFA0B-7CBC-4004-BD64-E5D50C3E4966}">
      <dgm:prSet/>
      <dgm:spPr/>
      <dgm:t>
        <a:bodyPr/>
        <a:lstStyle/>
        <a:p>
          <a:endParaRPr lang="en-US"/>
        </a:p>
      </dgm:t>
    </dgm:pt>
    <dgm:pt modelId="{2835915B-8126-4BC3-9B67-5665662139E0}">
      <dgm:prSet phldrT="[Text]" custT="1"/>
      <dgm:spPr/>
      <dgm:t>
        <a:bodyPr/>
        <a:lstStyle/>
        <a:p>
          <a:r>
            <a:rPr lang="en-US" sz="2100" dirty="0" smtClean="0"/>
            <a:t>I can generalize and articulate a pattern as a mathematical rule or function.</a:t>
          </a:r>
          <a:endParaRPr lang="en-US" sz="2100" dirty="0"/>
        </a:p>
      </dgm:t>
    </dgm:pt>
    <dgm:pt modelId="{B358489D-26E1-4403-9F86-5792BE0F594B}" type="parTrans" cxnId="{6767B1BC-BF2D-484F-B803-90E67C2D9AC8}">
      <dgm:prSet/>
      <dgm:spPr/>
      <dgm:t>
        <a:bodyPr/>
        <a:lstStyle/>
        <a:p>
          <a:endParaRPr lang="en-US"/>
        </a:p>
      </dgm:t>
    </dgm:pt>
    <dgm:pt modelId="{0C3BFFD6-EE57-412C-8B0D-BB94BFA05CEF}" type="sibTrans" cxnId="{6767B1BC-BF2D-484F-B803-90E67C2D9AC8}">
      <dgm:prSet/>
      <dgm:spPr/>
      <dgm:t>
        <a:bodyPr/>
        <a:lstStyle/>
        <a:p>
          <a:endParaRPr lang="en-US"/>
        </a:p>
      </dgm:t>
    </dgm:pt>
    <dgm:pt modelId="{06455F5C-FD20-4561-BFED-B04A7FF8AF5C}" type="pres">
      <dgm:prSet presAssocID="{40DFB9F3-4CFC-401B-AF8B-FAF1A12409AE}" presName="Name0" presStyleCnt="0">
        <dgm:presLayoutVars>
          <dgm:dir/>
          <dgm:animLvl val="lvl"/>
          <dgm:resizeHandles val="exact"/>
        </dgm:presLayoutVars>
      </dgm:prSet>
      <dgm:spPr/>
      <dgm:t>
        <a:bodyPr/>
        <a:lstStyle/>
        <a:p>
          <a:endParaRPr lang="en-US"/>
        </a:p>
      </dgm:t>
    </dgm:pt>
    <dgm:pt modelId="{8F4BA06A-80DF-437E-A3A2-6EF551D8E19C}" type="pres">
      <dgm:prSet presAssocID="{A7E7890F-C51F-48AA-8D7E-2798B2B8B58C}" presName="composite" presStyleCnt="0"/>
      <dgm:spPr/>
    </dgm:pt>
    <dgm:pt modelId="{E771562C-6D66-4A2F-B2FF-CDEC4855676F}" type="pres">
      <dgm:prSet presAssocID="{A7E7890F-C51F-48AA-8D7E-2798B2B8B58C}" presName="parTx" presStyleLbl="alignNode1" presStyleIdx="0" presStyleCnt="2">
        <dgm:presLayoutVars>
          <dgm:chMax val="0"/>
          <dgm:chPref val="0"/>
          <dgm:bulletEnabled val="1"/>
        </dgm:presLayoutVars>
      </dgm:prSet>
      <dgm:spPr/>
      <dgm:t>
        <a:bodyPr/>
        <a:lstStyle/>
        <a:p>
          <a:endParaRPr lang="en-US"/>
        </a:p>
      </dgm:t>
    </dgm:pt>
    <dgm:pt modelId="{68B1C079-D995-493F-8763-51EF538714E3}" type="pres">
      <dgm:prSet presAssocID="{A7E7890F-C51F-48AA-8D7E-2798B2B8B58C}" presName="desTx" presStyleLbl="alignAccFollowNode1" presStyleIdx="0" presStyleCnt="2">
        <dgm:presLayoutVars>
          <dgm:bulletEnabled val="1"/>
        </dgm:presLayoutVars>
      </dgm:prSet>
      <dgm:spPr/>
      <dgm:t>
        <a:bodyPr/>
        <a:lstStyle/>
        <a:p>
          <a:endParaRPr lang="en-US"/>
        </a:p>
      </dgm:t>
    </dgm:pt>
    <dgm:pt modelId="{6A0E0283-95FF-4E63-9289-71BC588236AC}" type="pres">
      <dgm:prSet presAssocID="{D4030FF7-0A90-4875-910D-C2121D6B3794}" presName="space" presStyleCnt="0"/>
      <dgm:spPr/>
    </dgm:pt>
    <dgm:pt modelId="{D6D64556-72E0-4CD8-8D47-EE15BC9FA1DC}" type="pres">
      <dgm:prSet presAssocID="{2EE74AAD-6211-4A49-A7E7-6CBF3C1C0F77}" presName="composite" presStyleCnt="0"/>
      <dgm:spPr/>
    </dgm:pt>
    <dgm:pt modelId="{B9966E6A-E07C-4A4E-8675-FD94C0BFBA2F}" type="pres">
      <dgm:prSet presAssocID="{2EE74AAD-6211-4A49-A7E7-6CBF3C1C0F77}" presName="parTx" presStyleLbl="alignNode1" presStyleIdx="1" presStyleCnt="2" custLinFactNeighborX="1" custLinFactNeighborY="-18976">
        <dgm:presLayoutVars>
          <dgm:chMax val="0"/>
          <dgm:chPref val="0"/>
          <dgm:bulletEnabled val="1"/>
        </dgm:presLayoutVars>
      </dgm:prSet>
      <dgm:spPr/>
      <dgm:t>
        <a:bodyPr/>
        <a:lstStyle/>
        <a:p>
          <a:endParaRPr lang="en-US"/>
        </a:p>
      </dgm:t>
    </dgm:pt>
    <dgm:pt modelId="{608A05A6-F678-47C6-8E0A-C08A09464C72}" type="pres">
      <dgm:prSet presAssocID="{2EE74AAD-6211-4A49-A7E7-6CBF3C1C0F77}" presName="desTx" presStyleLbl="alignAccFollowNode1" presStyleIdx="1" presStyleCnt="2" custLinFactNeighborX="2844" custLinFactNeighborY="-2377">
        <dgm:presLayoutVars>
          <dgm:bulletEnabled val="1"/>
        </dgm:presLayoutVars>
      </dgm:prSet>
      <dgm:spPr/>
      <dgm:t>
        <a:bodyPr/>
        <a:lstStyle/>
        <a:p>
          <a:endParaRPr lang="en-US"/>
        </a:p>
      </dgm:t>
    </dgm:pt>
  </dgm:ptLst>
  <dgm:cxnLst>
    <dgm:cxn modelId="{C693DFF0-5CD6-47F7-BC92-C4164D236F6F}" srcId="{40DFB9F3-4CFC-401B-AF8B-FAF1A12409AE}" destId="{A7E7890F-C51F-48AA-8D7E-2798B2B8B58C}" srcOrd="0" destOrd="0" parTransId="{E24A1098-9CB7-4C72-9C9A-37520FE4D276}" sibTransId="{D4030FF7-0A90-4875-910D-C2121D6B3794}"/>
    <dgm:cxn modelId="{A3B4F485-28D2-4E54-A04B-D467033D5426}" srcId="{40DFB9F3-4CFC-401B-AF8B-FAF1A12409AE}" destId="{2EE74AAD-6211-4A49-A7E7-6CBF3C1C0F77}" srcOrd="1" destOrd="0" parTransId="{42691413-C7F4-47C4-AA64-7D7260E11C78}" sibTransId="{FE7C7501-91F4-4482-9429-D77703E32AE8}"/>
    <dgm:cxn modelId="{301FFA0B-7CBC-4004-BD64-E5D50C3E4966}" srcId="{A7E7890F-C51F-48AA-8D7E-2798B2B8B58C}" destId="{71EEB568-89DE-4108-8864-539CCD50BCFB}" srcOrd="0" destOrd="0" parTransId="{BED1E12E-DEC6-4430-8100-679E78E10CF7}" sibTransId="{57661338-959C-4683-BCDF-B0492EDFE281}"/>
    <dgm:cxn modelId="{DFFC55FE-E20F-457F-AA02-A79FD0C94788}" type="presOf" srcId="{2835915B-8126-4BC3-9B67-5665662139E0}" destId="{608A05A6-F678-47C6-8E0A-C08A09464C72}" srcOrd="0" destOrd="0" presId="urn:microsoft.com/office/officeart/2005/8/layout/hList1"/>
    <dgm:cxn modelId="{191445CF-20CB-4952-A0E4-CC43FFFCCCC8}" type="presOf" srcId="{71EEB568-89DE-4108-8864-539CCD50BCFB}" destId="{68B1C079-D995-493F-8763-51EF538714E3}" srcOrd="0" destOrd="0" presId="urn:microsoft.com/office/officeart/2005/8/layout/hList1"/>
    <dgm:cxn modelId="{6767B1BC-BF2D-484F-B803-90E67C2D9AC8}" srcId="{2EE74AAD-6211-4A49-A7E7-6CBF3C1C0F77}" destId="{2835915B-8126-4BC3-9B67-5665662139E0}" srcOrd="0" destOrd="0" parTransId="{B358489D-26E1-4403-9F86-5792BE0F594B}" sibTransId="{0C3BFFD6-EE57-412C-8B0D-BB94BFA05CEF}"/>
    <dgm:cxn modelId="{7B971DE2-C295-4A2A-859C-64AD36939C15}" type="presOf" srcId="{40DFB9F3-4CFC-401B-AF8B-FAF1A12409AE}" destId="{06455F5C-FD20-4561-BFED-B04A7FF8AF5C}" srcOrd="0" destOrd="0" presId="urn:microsoft.com/office/officeart/2005/8/layout/hList1"/>
    <dgm:cxn modelId="{3930FEC9-EE74-4E99-9E1C-B2EFBE867C0E}" type="presOf" srcId="{2EE74AAD-6211-4A49-A7E7-6CBF3C1C0F77}" destId="{B9966E6A-E07C-4A4E-8675-FD94C0BFBA2F}" srcOrd="0" destOrd="0" presId="urn:microsoft.com/office/officeart/2005/8/layout/hList1"/>
    <dgm:cxn modelId="{478A24EF-DE01-4697-907F-C952DB85A863}" type="presOf" srcId="{A7E7890F-C51F-48AA-8D7E-2798B2B8B58C}" destId="{E771562C-6D66-4A2F-B2FF-CDEC4855676F}" srcOrd="0" destOrd="0" presId="urn:microsoft.com/office/officeart/2005/8/layout/hList1"/>
    <dgm:cxn modelId="{59944573-3E80-4D64-9086-774F3DE90354}" type="presParOf" srcId="{06455F5C-FD20-4561-BFED-B04A7FF8AF5C}" destId="{8F4BA06A-80DF-437E-A3A2-6EF551D8E19C}" srcOrd="0" destOrd="0" presId="urn:microsoft.com/office/officeart/2005/8/layout/hList1"/>
    <dgm:cxn modelId="{59BFCE3F-D6F9-44E1-BD6C-02869ACA8F93}" type="presParOf" srcId="{8F4BA06A-80DF-437E-A3A2-6EF551D8E19C}" destId="{E771562C-6D66-4A2F-B2FF-CDEC4855676F}" srcOrd="0" destOrd="0" presId="urn:microsoft.com/office/officeart/2005/8/layout/hList1"/>
    <dgm:cxn modelId="{93054380-75FC-4661-A6A3-708024C6238B}" type="presParOf" srcId="{8F4BA06A-80DF-437E-A3A2-6EF551D8E19C}" destId="{68B1C079-D995-493F-8763-51EF538714E3}" srcOrd="1" destOrd="0" presId="urn:microsoft.com/office/officeart/2005/8/layout/hList1"/>
    <dgm:cxn modelId="{32AD3D28-90DE-4DEA-8F5F-D1978527651A}" type="presParOf" srcId="{06455F5C-FD20-4561-BFED-B04A7FF8AF5C}" destId="{6A0E0283-95FF-4E63-9289-71BC588236AC}" srcOrd="1" destOrd="0" presId="urn:microsoft.com/office/officeart/2005/8/layout/hList1"/>
    <dgm:cxn modelId="{A11DF748-1FF7-4635-9DBE-8A455EB77FED}" type="presParOf" srcId="{06455F5C-FD20-4561-BFED-B04A7FF8AF5C}" destId="{D6D64556-72E0-4CD8-8D47-EE15BC9FA1DC}" srcOrd="2" destOrd="0" presId="urn:microsoft.com/office/officeart/2005/8/layout/hList1"/>
    <dgm:cxn modelId="{6D07E80B-43BC-450D-B502-A2454030EEE4}" type="presParOf" srcId="{D6D64556-72E0-4CD8-8D47-EE15BC9FA1DC}" destId="{B9966E6A-E07C-4A4E-8675-FD94C0BFBA2F}" srcOrd="0" destOrd="0" presId="urn:microsoft.com/office/officeart/2005/8/layout/hList1"/>
    <dgm:cxn modelId="{DF2B3983-CC8C-4018-BF99-5CE8395B8E29}" type="presParOf" srcId="{D6D64556-72E0-4CD8-8D47-EE15BC9FA1DC}" destId="{608A05A6-F678-47C6-8E0A-C08A09464C7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4CD683C-2576-4000-8C05-E8CFEC39D418}"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9E16E7DF-A9DE-499E-BFEE-B6491AA958F8}">
      <dgm:prSet phldrT="[Text]"/>
      <dgm:spPr/>
      <dgm:t>
        <a:bodyPr/>
        <a:lstStyle/>
        <a:p>
          <a:r>
            <a:rPr lang="en-US" dirty="0" smtClean="0"/>
            <a:t>With your grade level team, create a two sentence summary of what the practice will look like in YOUR classroom. </a:t>
          </a:r>
          <a:endParaRPr lang="en-US" dirty="0"/>
        </a:p>
      </dgm:t>
    </dgm:pt>
    <dgm:pt modelId="{7810F4CB-D2F9-4BEB-9C93-18623FDD60D7}" type="parTrans" cxnId="{8D10514C-BAFA-4E07-B1BF-B845BA3B3D35}">
      <dgm:prSet/>
      <dgm:spPr/>
      <dgm:t>
        <a:bodyPr/>
        <a:lstStyle/>
        <a:p>
          <a:endParaRPr lang="en-US"/>
        </a:p>
      </dgm:t>
    </dgm:pt>
    <dgm:pt modelId="{2046DFDD-BA4C-4EDA-B221-E8D8C2C14921}" type="sibTrans" cxnId="{8D10514C-BAFA-4E07-B1BF-B845BA3B3D35}">
      <dgm:prSet/>
      <dgm:spPr/>
      <dgm:t>
        <a:bodyPr/>
        <a:lstStyle/>
        <a:p>
          <a:endParaRPr lang="en-US"/>
        </a:p>
      </dgm:t>
    </dgm:pt>
    <dgm:pt modelId="{3AB3915A-FC9E-4EDD-8716-70FBD52899C4}">
      <dgm:prSet phldrT="[Text]"/>
      <dgm:spPr/>
      <dgm:t>
        <a:bodyPr/>
        <a:lstStyle/>
        <a:p>
          <a:r>
            <a:rPr lang="en-US" dirty="0" smtClean="0"/>
            <a:t>Write your summary on the designated chart paper. </a:t>
          </a:r>
          <a:endParaRPr lang="en-US" dirty="0"/>
        </a:p>
      </dgm:t>
    </dgm:pt>
    <dgm:pt modelId="{7EE593F7-A6EE-4C47-BA93-A61A4AE23B60}" type="parTrans" cxnId="{51C3BF53-52ED-4397-B783-6C59C3FCDCE5}">
      <dgm:prSet/>
      <dgm:spPr/>
      <dgm:t>
        <a:bodyPr/>
        <a:lstStyle/>
        <a:p>
          <a:endParaRPr lang="en-US"/>
        </a:p>
      </dgm:t>
    </dgm:pt>
    <dgm:pt modelId="{C68E6625-2B2F-43EA-AFEE-30128807F4AC}" type="sibTrans" cxnId="{51C3BF53-52ED-4397-B783-6C59C3FCDCE5}">
      <dgm:prSet/>
      <dgm:spPr/>
      <dgm:t>
        <a:bodyPr/>
        <a:lstStyle/>
        <a:p>
          <a:endParaRPr lang="en-US"/>
        </a:p>
      </dgm:t>
    </dgm:pt>
    <dgm:pt modelId="{3B0CFADD-8985-438C-9912-B056591B9551}" type="pres">
      <dgm:prSet presAssocID="{54CD683C-2576-4000-8C05-E8CFEC39D418}" presName="linear" presStyleCnt="0">
        <dgm:presLayoutVars>
          <dgm:animLvl val="lvl"/>
          <dgm:resizeHandles val="exact"/>
        </dgm:presLayoutVars>
      </dgm:prSet>
      <dgm:spPr/>
      <dgm:t>
        <a:bodyPr/>
        <a:lstStyle/>
        <a:p>
          <a:endParaRPr lang="en-US"/>
        </a:p>
      </dgm:t>
    </dgm:pt>
    <dgm:pt modelId="{C5FA7967-2977-43F8-A612-21D45F94FBFE}" type="pres">
      <dgm:prSet presAssocID="{9E16E7DF-A9DE-499E-BFEE-B6491AA958F8}" presName="parentText" presStyleLbl="node1" presStyleIdx="0" presStyleCnt="2" custLinFactNeighborY="-47809">
        <dgm:presLayoutVars>
          <dgm:chMax val="0"/>
          <dgm:bulletEnabled val="1"/>
        </dgm:presLayoutVars>
      </dgm:prSet>
      <dgm:spPr/>
      <dgm:t>
        <a:bodyPr/>
        <a:lstStyle/>
        <a:p>
          <a:endParaRPr lang="en-US"/>
        </a:p>
      </dgm:t>
    </dgm:pt>
    <dgm:pt modelId="{EA7AFD1F-AD78-4CD9-ADED-A0F6B843DBA0}" type="pres">
      <dgm:prSet presAssocID="{2046DFDD-BA4C-4EDA-B221-E8D8C2C14921}" presName="spacer" presStyleCnt="0"/>
      <dgm:spPr/>
      <dgm:t>
        <a:bodyPr/>
        <a:lstStyle/>
        <a:p>
          <a:endParaRPr lang="en-US"/>
        </a:p>
      </dgm:t>
    </dgm:pt>
    <dgm:pt modelId="{C3FAD00E-6F38-467C-92B6-AE71DC83AF30}" type="pres">
      <dgm:prSet presAssocID="{3AB3915A-FC9E-4EDD-8716-70FBD52899C4}" presName="parentText" presStyleLbl="node1" presStyleIdx="1" presStyleCnt="2" custLinFactY="-2160" custLinFactNeighborY="-100000">
        <dgm:presLayoutVars>
          <dgm:chMax val="0"/>
          <dgm:bulletEnabled val="1"/>
        </dgm:presLayoutVars>
      </dgm:prSet>
      <dgm:spPr/>
      <dgm:t>
        <a:bodyPr/>
        <a:lstStyle/>
        <a:p>
          <a:endParaRPr lang="en-US"/>
        </a:p>
      </dgm:t>
    </dgm:pt>
  </dgm:ptLst>
  <dgm:cxnLst>
    <dgm:cxn modelId="{3991A158-CC07-47D1-801F-1755229F4B56}" type="presOf" srcId="{3AB3915A-FC9E-4EDD-8716-70FBD52899C4}" destId="{C3FAD00E-6F38-467C-92B6-AE71DC83AF30}" srcOrd="0" destOrd="0" presId="urn:microsoft.com/office/officeart/2005/8/layout/vList2"/>
    <dgm:cxn modelId="{51C3BF53-52ED-4397-B783-6C59C3FCDCE5}" srcId="{54CD683C-2576-4000-8C05-E8CFEC39D418}" destId="{3AB3915A-FC9E-4EDD-8716-70FBD52899C4}" srcOrd="1" destOrd="0" parTransId="{7EE593F7-A6EE-4C47-BA93-A61A4AE23B60}" sibTransId="{C68E6625-2B2F-43EA-AFEE-30128807F4AC}"/>
    <dgm:cxn modelId="{064902FA-EDB4-4B28-92E8-1F33F0C928EA}" type="presOf" srcId="{54CD683C-2576-4000-8C05-E8CFEC39D418}" destId="{3B0CFADD-8985-438C-9912-B056591B9551}" srcOrd="0" destOrd="0" presId="urn:microsoft.com/office/officeart/2005/8/layout/vList2"/>
    <dgm:cxn modelId="{A7CD18DD-4948-4BC8-B573-085787DA7C88}" type="presOf" srcId="{9E16E7DF-A9DE-499E-BFEE-B6491AA958F8}" destId="{C5FA7967-2977-43F8-A612-21D45F94FBFE}" srcOrd="0" destOrd="0" presId="urn:microsoft.com/office/officeart/2005/8/layout/vList2"/>
    <dgm:cxn modelId="{8D10514C-BAFA-4E07-B1BF-B845BA3B3D35}" srcId="{54CD683C-2576-4000-8C05-E8CFEC39D418}" destId="{9E16E7DF-A9DE-499E-BFEE-B6491AA958F8}" srcOrd="0" destOrd="0" parTransId="{7810F4CB-D2F9-4BEB-9C93-18623FDD60D7}" sibTransId="{2046DFDD-BA4C-4EDA-B221-E8D8C2C14921}"/>
    <dgm:cxn modelId="{8CDD9860-3E66-429F-9D4B-EF84C35C8DDB}" type="presParOf" srcId="{3B0CFADD-8985-438C-9912-B056591B9551}" destId="{C5FA7967-2977-43F8-A612-21D45F94FBFE}" srcOrd="0" destOrd="0" presId="urn:microsoft.com/office/officeart/2005/8/layout/vList2"/>
    <dgm:cxn modelId="{D5A26A4E-F0CC-4BF8-94E7-D049D9BD719D}" type="presParOf" srcId="{3B0CFADD-8985-438C-9912-B056591B9551}" destId="{EA7AFD1F-AD78-4CD9-ADED-A0F6B843DBA0}" srcOrd="1" destOrd="0" presId="urn:microsoft.com/office/officeart/2005/8/layout/vList2"/>
    <dgm:cxn modelId="{59041726-CD36-4804-9842-EF7D99B7CBA8}" type="presParOf" srcId="{3B0CFADD-8985-438C-9912-B056591B9551}" destId="{C3FAD00E-6F38-467C-92B6-AE71DC83AF30}"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837D91-9382-4B33-B0CF-6CC52B1B7C2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10F53B6-A4DB-4CE2-94BA-656B90C54700}">
      <dgm:prSet phldrT="[Text]"/>
      <dgm:spPr/>
      <dgm:t>
        <a:bodyPr/>
        <a:lstStyle/>
        <a:p>
          <a:r>
            <a:rPr lang="en-US" dirty="0" smtClean="0"/>
            <a:t>Understand the meaning of the problem </a:t>
          </a:r>
          <a:endParaRPr lang="en-US" dirty="0"/>
        </a:p>
      </dgm:t>
    </dgm:pt>
    <dgm:pt modelId="{B223DE0A-DF47-4043-8FE5-E8FF35A80E65}" type="parTrans" cxnId="{A98F7D5B-9B76-4A41-AB98-3839D0AF0184}">
      <dgm:prSet/>
      <dgm:spPr/>
      <dgm:t>
        <a:bodyPr/>
        <a:lstStyle/>
        <a:p>
          <a:endParaRPr lang="en-US"/>
        </a:p>
      </dgm:t>
    </dgm:pt>
    <dgm:pt modelId="{4584E04B-D8BA-4181-8509-E12CE2FB6316}" type="sibTrans" cxnId="{A98F7D5B-9B76-4A41-AB98-3839D0AF0184}">
      <dgm:prSet/>
      <dgm:spPr/>
      <dgm:t>
        <a:bodyPr/>
        <a:lstStyle/>
        <a:p>
          <a:endParaRPr lang="en-US"/>
        </a:p>
      </dgm:t>
    </dgm:pt>
    <dgm:pt modelId="{858E34DB-61F6-49EF-BE1F-5068EFCDEBA2}">
      <dgm:prSet phldrT="[Text]"/>
      <dgm:spPr/>
      <dgm:t>
        <a:bodyPr/>
        <a:lstStyle/>
        <a:p>
          <a:r>
            <a:rPr lang="en-US" b="1" dirty="0" smtClean="0"/>
            <a:t>Look for ways to start working on the problem</a:t>
          </a:r>
          <a:endParaRPr lang="en-US" b="1" dirty="0"/>
        </a:p>
      </dgm:t>
    </dgm:pt>
    <dgm:pt modelId="{EE3C8F4C-1827-4295-B45B-E4F41D1C4B0D}" type="parTrans" cxnId="{9F5F2FB8-C3EF-42BD-A4E7-9FC1717E2772}">
      <dgm:prSet/>
      <dgm:spPr/>
      <dgm:t>
        <a:bodyPr/>
        <a:lstStyle/>
        <a:p>
          <a:endParaRPr lang="en-US"/>
        </a:p>
      </dgm:t>
    </dgm:pt>
    <dgm:pt modelId="{155A8050-3154-4A7D-9EE8-8C853D27ECDA}" type="sibTrans" cxnId="{9F5F2FB8-C3EF-42BD-A4E7-9FC1717E2772}">
      <dgm:prSet/>
      <dgm:spPr/>
      <dgm:t>
        <a:bodyPr/>
        <a:lstStyle/>
        <a:p>
          <a:endParaRPr lang="en-US"/>
        </a:p>
      </dgm:t>
    </dgm:pt>
    <dgm:pt modelId="{095BC9CA-92E5-4680-99A7-D57E4898F04B}">
      <dgm:prSet phldrT="[Text]"/>
      <dgm:spPr/>
      <dgm:t>
        <a:bodyPr/>
        <a:lstStyle/>
        <a:p>
          <a:r>
            <a:rPr lang="en-US" dirty="0" smtClean="0"/>
            <a:t>Analyze the information</a:t>
          </a:r>
          <a:endParaRPr lang="en-US" dirty="0"/>
        </a:p>
      </dgm:t>
    </dgm:pt>
    <dgm:pt modelId="{A07D64F3-DD12-42C0-9C38-CAD5BBDB3839}" type="parTrans" cxnId="{985E07CE-967C-4D37-AF58-457201B368C0}">
      <dgm:prSet/>
      <dgm:spPr/>
      <dgm:t>
        <a:bodyPr/>
        <a:lstStyle/>
        <a:p>
          <a:endParaRPr lang="en-US"/>
        </a:p>
      </dgm:t>
    </dgm:pt>
    <dgm:pt modelId="{3E828A3D-71C6-44D3-BAC6-405038DA6EF6}" type="sibTrans" cxnId="{985E07CE-967C-4D37-AF58-457201B368C0}">
      <dgm:prSet/>
      <dgm:spPr/>
      <dgm:t>
        <a:bodyPr/>
        <a:lstStyle/>
        <a:p>
          <a:endParaRPr lang="en-US"/>
        </a:p>
      </dgm:t>
    </dgm:pt>
    <dgm:pt modelId="{69B33224-A3F1-4231-A901-237F05C96795}">
      <dgm:prSet phldrT="[Text]"/>
      <dgm:spPr/>
      <dgm:t>
        <a:bodyPr/>
        <a:lstStyle/>
        <a:p>
          <a:r>
            <a:rPr lang="en-US" b="1" dirty="0" smtClean="0"/>
            <a:t>Design a plan </a:t>
          </a:r>
          <a:endParaRPr lang="en-US" b="1" dirty="0"/>
        </a:p>
      </dgm:t>
    </dgm:pt>
    <dgm:pt modelId="{349758F8-C948-40C1-87C6-13F741996FA9}" type="parTrans" cxnId="{0BD45EAD-02F0-460C-9C32-F01E893A9BC7}">
      <dgm:prSet/>
      <dgm:spPr/>
      <dgm:t>
        <a:bodyPr/>
        <a:lstStyle/>
        <a:p>
          <a:endParaRPr lang="en-US"/>
        </a:p>
      </dgm:t>
    </dgm:pt>
    <dgm:pt modelId="{02E73231-6A66-4F76-A654-B5C8806BD2E8}" type="sibTrans" cxnId="{0BD45EAD-02F0-460C-9C32-F01E893A9BC7}">
      <dgm:prSet/>
      <dgm:spPr/>
      <dgm:t>
        <a:bodyPr/>
        <a:lstStyle/>
        <a:p>
          <a:endParaRPr lang="en-US"/>
        </a:p>
      </dgm:t>
    </dgm:pt>
    <dgm:pt modelId="{02AA93E1-C86B-4BC0-9E38-ADA9AF35ED68}">
      <dgm:prSet phldrT="[Text]"/>
      <dgm:spPr/>
      <dgm:t>
        <a:bodyPr/>
        <a:lstStyle/>
        <a:p>
          <a:r>
            <a:rPr lang="en-US" dirty="0" smtClean="0"/>
            <a:t>Monitor and evaluate their progress</a:t>
          </a:r>
          <a:endParaRPr lang="en-US" dirty="0"/>
        </a:p>
      </dgm:t>
    </dgm:pt>
    <dgm:pt modelId="{12CE9ECB-34E9-4FD7-8A98-07D1FF7819FE}" type="parTrans" cxnId="{79112FBE-9158-4F71-B7BC-418B13D53CA7}">
      <dgm:prSet/>
      <dgm:spPr/>
      <dgm:t>
        <a:bodyPr/>
        <a:lstStyle/>
        <a:p>
          <a:endParaRPr lang="en-US"/>
        </a:p>
      </dgm:t>
    </dgm:pt>
    <dgm:pt modelId="{47293129-0FB9-47DB-ABB8-AAABDA51F061}" type="sibTrans" cxnId="{79112FBE-9158-4F71-B7BC-418B13D53CA7}">
      <dgm:prSet/>
      <dgm:spPr/>
      <dgm:t>
        <a:bodyPr/>
        <a:lstStyle/>
        <a:p>
          <a:endParaRPr lang="en-US"/>
        </a:p>
      </dgm:t>
    </dgm:pt>
    <dgm:pt modelId="{679615E6-F54E-484E-8AF5-9943FD6B5DD9}">
      <dgm:prSet phldrT="[Text]"/>
      <dgm:spPr/>
      <dgm:t>
        <a:bodyPr/>
        <a:lstStyle/>
        <a:p>
          <a:r>
            <a:rPr lang="en-US" b="1" dirty="0" smtClean="0"/>
            <a:t>Change course as necessary</a:t>
          </a:r>
          <a:endParaRPr lang="en-US" b="1" dirty="0"/>
        </a:p>
      </dgm:t>
    </dgm:pt>
    <dgm:pt modelId="{7243FB74-53E7-4D0F-A5F5-F879E7BBE203}" type="parTrans" cxnId="{48153D4F-DEB5-44F8-938A-82B6550A9C82}">
      <dgm:prSet/>
      <dgm:spPr/>
      <dgm:t>
        <a:bodyPr/>
        <a:lstStyle/>
        <a:p>
          <a:endParaRPr lang="en-US"/>
        </a:p>
      </dgm:t>
    </dgm:pt>
    <dgm:pt modelId="{EB6B78B8-8005-4FA8-BAF3-DCEF4F09D9AA}" type="sibTrans" cxnId="{48153D4F-DEB5-44F8-938A-82B6550A9C82}">
      <dgm:prSet/>
      <dgm:spPr/>
      <dgm:t>
        <a:bodyPr/>
        <a:lstStyle/>
        <a:p>
          <a:endParaRPr lang="en-US"/>
        </a:p>
      </dgm:t>
    </dgm:pt>
    <dgm:pt modelId="{5CFFAB3C-FB33-44C2-A243-F5131CB257EF}">
      <dgm:prSet phldrT="[Text]"/>
      <dgm:spPr/>
      <dgm:t>
        <a:bodyPr/>
        <a:lstStyle/>
        <a:p>
          <a:r>
            <a:rPr lang="en-US" dirty="0" smtClean="0"/>
            <a:t>Check their answers to problems </a:t>
          </a:r>
          <a:endParaRPr lang="en-US" dirty="0"/>
        </a:p>
      </dgm:t>
    </dgm:pt>
    <dgm:pt modelId="{A2828DF2-B5A8-4321-9027-FC204EDA4E94}" type="parTrans" cxnId="{52B80A45-EE85-4BF9-BDFF-7C4519511D74}">
      <dgm:prSet/>
      <dgm:spPr/>
      <dgm:t>
        <a:bodyPr/>
        <a:lstStyle/>
        <a:p>
          <a:endParaRPr lang="en-US"/>
        </a:p>
      </dgm:t>
    </dgm:pt>
    <dgm:pt modelId="{2EE45EB2-0143-41FD-B351-A35FA6D50E93}" type="sibTrans" cxnId="{52B80A45-EE85-4BF9-BDFF-7C4519511D74}">
      <dgm:prSet/>
      <dgm:spPr/>
      <dgm:t>
        <a:bodyPr/>
        <a:lstStyle/>
        <a:p>
          <a:endParaRPr lang="en-US"/>
        </a:p>
      </dgm:t>
    </dgm:pt>
    <dgm:pt modelId="{2C01435D-1D34-48DD-9AF9-66ABC20EBF3E}">
      <dgm:prSet phldrT="[Text]"/>
      <dgm:spPr/>
      <dgm:t>
        <a:bodyPr/>
        <a:lstStyle/>
        <a:p>
          <a:r>
            <a:rPr lang="en-US" b="1" dirty="0" smtClean="0"/>
            <a:t>Know if their answer makes sense</a:t>
          </a:r>
          <a:endParaRPr lang="en-US" b="1" dirty="0"/>
        </a:p>
      </dgm:t>
    </dgm:pt>
    <dgm:pt modelId="{CEF50F4A-A689-4FED-9C3A-AC1C99963CB5}" type="parTrans" cxnId="{83B2B645-2C29-465D-BEEE-C66415EE3321}">
      <dgm:prSet/>
      <dgm:spPr/>
      <dgm:t>
        <a:bodyPr/>
        <a:lstStyle/>
        <a:p>
          <a:endParaRPr lang="en-US"/>
        </a:p>
      </dgm:t>
    </dgm:pt>
    <dgm:pt modelId="{64338960-B10D-4763-8B51-6BB31592C8E5}" type="sibTrans" cxnId="{83B2B645-2C29-465D-BEEE-C66415EE3321}">
      <dgm:prSet/>
      <dgm:spPr/>
      <dgm:t>
        <a:bodyPr/>
        <a:lstStyle/>
        <a:p>
          <a:endParaRPr lang="en-US"/>
        </a:p>
      </dgm:t>
    </dgm:pt>
    <dgm:pt modelId="{1146C161-EA99-494A-B034-C840295070F3}" type="pres">
      <dgm:prSet presAssocID="{A8837D91-9382-4B33-B0CF-6CC52B1B7C2C}" presName="linear" presStyleCnt="0">
        <dgm:presLayoutVars>
          <dgm:animLvl val="lvl"/>
          <dgm:resizeHandles val="exact"/>
        </dgm:presLayoutVars>
      </dgm:prSet>
      <dgm:spPr/>
      <dgm:t>
        <a:bodyPr/>
        <a:lstStyle/>
        <a:p>
          <a:endParaRPr lang="en-US"/>
        </a:p>
      </dgm:t>
    </dgm:pt>
    <dgm:pt modelId="{FC7EC268-6B8D-40CD-B168-8A959B0FBBF2}" type="pres">
      <dgm:prSet presAssocID="{710F53B6-A4DB-4CE2-94BA-656B90C54700}" presName="parentText" presStyleLbl="node1" presStyleIdx="0" presStyleCnt="4">
        <dgm:presLayoutVars>
          <dgm:chMax val="0"/>
          <dgm:bulletEnabled val="1"/>
        </dgm:presLayoutVars>
      </dgm:prSet>
      <dgm:spPr/>
      <dgm:t>
        <a:bodyPr/>
        <a:lstStyle/>
        <a:p>
          <a:endParaRPr lang="en-US"/>
        </a:p>
      </dgm:t>
    </dgm:pt>
    <dgm:pt modelId="{47B3F1E7-A923-485E-BD8A-F1F5F42ABA85}" type="pres">
      <dgm:prSet presAssocID="{710F53B6-A4DB-4CE2-94BA-656B90C54700}" presName="childText" presStyleLbl="revTx" presStyleIdx="0" presStyleCnt="4">
        <dgm:presLayoutVars>
          <dgm:bulletEnabled val="1"/>
        </dgm:presLayoutVars>
      </dgm:prSet>
      <dgm:spPr/>
      <dgm:t>
        <a:bodyPr/>
        <a:lstStyle/>
        <a:p>
          <a:endParaRPr lang="en-US"/>
        </a:p>
      </dgm:t>
    </dgm:pt>
    <dgm:pt modelId="{75618700-918E-44BE-B21F-20B047ABBD86}" type="pres">
      <dgm:prSet presAssocID="{095BC9CA-92E5-4680-99A7-D57E4898F04B}" presName="parentText" presStyleLbl="node1" presStyleIdx="1" presStyleCnt="4">
        <dgm:presLayoutVars>
          <dgm:chMax val="0"/>
          <dgm:bulletEnabled val="1"/>
        </dgm:presLayoutVars>
      </dgm:prSet>
      <dgm:spPr/>
      <dgm:t>
        <a:bodyPr/>
        <a:lstStyle/>
        <a:p>
          <a:endParaRPr lang="en-US"/>
        </a:p>
      </dgm:t>
    </dgm:pt>
    <dgm:pt modelId="{2DD22D02-24B0-4371-BCCA-5271C1A534B5}" type="pres">
      <dgm:prSet presAssocID="{095BC9CA-92E5-4680-99A7-D57E4898F04B}" presName="childText" presStyleLbl="revTx" presStyleIdx="1" presStyleCnt="4">
        <dgm:presLayoutVars>
          <dgm:bulletEnabled val="1"/>
        </dgm:presLayoutVars>
      </dgm:prSet>
      <dgm:spPr/>
      <dgm:t>
        <a:bodyPr/>
        <a:lstStyle/>
        <a:p>
          <a:endParaRPr lang="en-US"/>
        </a:p>
      </dgm:t>
    </dgm:pt>
    <dgm:pt modelId="{366F3378-054D-42D5-9C18-61E2FBB2936A}" type="pres">
      <dgm:prSet presAssocID="{02AA93E1-C86B-4BC0-9E38-ADA9AF35ED68}" presName="parentText" presStyleLbl="node1" presStyleIdx="2" presStyleCnt="4">
        <dgm:presLayoutVars>
          <dgm:chMax val="0"/>
          <dgm:bulletEnabled val="1"/>
        </dgm:presLayoutVars>
      </dgm:prSet>
      <dgm:spPr/>
      <dgm:t>
        <a:bodyPr/>
        <a:lstStyle/>
        <a:p>
          <a:endParaRPr lang="en-US"/>
        </a:p>
      </dgm:t>
    </dgm:pt>
    <dgm:pt modelId="{C6925821-E7BA-4FDF-8ABE-F271A8DC4BB7}" type="pres">
      <dgm:prSet presAssocID="{02AA93E1-C86B-4BC0-9E38-ADA9AF35ED68}" presName="childText" presStyleLbl="revTx" presStyleIdx="2" presStyleCnt="4">
        <dgm:presLayoutVars>
          <dgm:bulletEnabled val="1"/>
        </dgm:presLayoutVars>
      </dgm:prSet>
      <dgm:spPr/>
      <dgm:t>
        <a:bodyPr/>
        <a:lstStyle/>
        <a:p>
          <a:endParaRPr lang="en-US"/>
        </a:p>
      </dgm:t>
    </dgm:pt>
    <dgm:pt modelId="{3585ED26-6730-42C4-B323-959AABDD2EE6}" type="pres">
      <dgm:prSet presAssocID="{5CFFAB3C-FB33-44C2-A243-F5131CB257EF}" presName="parentText" presStyleLbl="node1" presStyleIdx="3" presStyleCnt="4">
        <dgm:presLayoutVars>
          <dgm:chMax val="0"/>
          <dgm:bulletEnabled val="1"/>
        </dgm:presLayoutVars>
      </dgm:prSet>
      <dgm:spPr/>
      <dgm:t>
        <a:bodyPr/>
        <a:lstStyle/>
        <a:p>
          <a:endParaRPr lang="en-US"/>
        </a:p>
      </dgm:t>
    </dgm:pt>
    <dgm:pt modelId="{6C727CB4-2792-4E84-AE59-F89124ACAAD6}" type="pres">
      <dgm:prSet presAssocID="{5CFFAB3C-FB33-44C2-A243-F5131CB257EF}" presName="childText" presStyleLbl="revTx" presStyleIdx="3" presStyleCnt="4">
        <dgm:presLayoutVars>
          <dgm:bulletEnabled val="1"/>
        </dgm:presLayoutVars>
      </dgm:prSet>
      <dgm:spPr/>
      <dgm:t>
        <a:bodyPr/>
        <a:lstStyle/>
        <a:p>
          <a:endParaRPr lang="en-US"/>
        </a:p>
      </dgm:t>
    </dgm:pt>
  </dgm:ptLst>
  <dgm:cxnLst>
    <dgm:cxn modelId="{52B80A45-EE85-4BF9-BDFF-7C4519511D74}" srcId="{A8837D91-9382-4B33-B0CF-6CC52B1B7C2C}" destId="{5CFFAB3C-FB33-44C2-A243-F5131CB257EF}" srcOrd="3" destOrd="0" parTransId="{A2828DF2-B5A8-4321-9027-FC204EDA4E94}" sibTransId="{2EE45EB2-0143-41FD-B351-A35FA6D50E93}"/>
    <dgm:cxn modelId="{A98F7D5B-9B76-4A41-AB98-3839D0AF0184}" srcId="{A8837D91-9382-4B33-B0CF-6CC52B1B7C2C}" destId="{710F53B6-A4DB-4CE2-94BA-656B90C54700}" srcOrd="0" destOrd="0" parTransId="{B223DE0A-DF47-4043-8FE5-E8FF35A80E65}" sibTransId="{4584E04B-D8BA-4181-8509-E12CE2FB6316}"/>
    <dgm:cxn modelId="{F217175B-49EB-4346-A3EB-961A48BC2447}" type="presOf" srcId="{02AA93E1-C86B-4BC0-9E38-ADA9AF35ED68}" destId="{366F3378-054D-42D5-9C18-61E2FBB2936A}" srcOrd="0" destOrd="0" presId="urn:microsoft.com/office/officeart/2005/8/layout/vList2"/>
    <dgm:cxn modelId="{0AE4D77C-FB9F-4124-930A-29F8FF012D86}" type="presOf" srcId="{710F53B6-A4DB-4CE2-94BA-656B90C54700}" destId="{FC7EC268-6B8D-40CD-B168-8A959B0FBBF2}" srcOrd="0" destOrd="0" presId="urn:microsoft.com/office/officeart/2005/8/layout/vList2"/>
    <dgm:cxn modelId="{322EF41B-DEBE-4A50-8208-0C4BD4945CD5}" type="presOf" srcId="{2C01435D-1D34-48DD-9AF9-66ABC20EBF3E}" destId="{6C727CB4-2792-4E84-AE59-F89124ACAAD6}" srcOrd="0" destOrd="0" presId="urn:microsoft.com/office/officeart/2005/8/layout/vList2"/>
    <dgm:cxn modelId="{6277F625-F595-463D-9425-6A741CBA326B}" type="presOf" srcId="{679615E6-F54E-484E-8AF5-9943FD6B5DD9}" destId="{C6925821-E7BA-4FDF-8ABE-F271A8DC4BB7}" srcOrd="0" destOrd="0" presId="urn:microsoft.com/office/officeart/2005/8/layout/vList2"/>
    <dgm:cxn modelId="{79112FBE-9158-4F71-B7BC-418B13D53CA7}" srcId="{A8837D91-9382-4B33-B0CF-6CC52B1B7C2C}" destId="{02AA93E1-C86B-4BC0-9E38-ADA9AF35ED68}" srcOrd="2" destOrd="0" parTransId="{12CE9ECB-34E9-4FD7-8A98-07D1FF7819FE}" sibTransId="{47293129-0FB9-47DB-ABB8-AAABDA51F061}"/>
    <dgm:cxn modelId="{0BD45EAD-02F0-460C-9C32-F01E893A9BC7}" srcId="{095BC9CA-92E5-4680-99A7-D57E4898F04B}" destId="{69B33224-A3F1-4231-A901-237F05C96795}" srcOrd="0" destOrd="0" parTransId="{349758F8-C948-40C1-87C6-13F741996FA9}" sibTransId="{02E73231-6A66-4F76-A654-B5C8806BD2E8}"/>
    <dgm:cxn modelId="{DE9342D8-C19E-48EE-A21C-5A47F16EE3D3}" type="presOf" srcId="{5CFFAB3C-FB33-44C2-A243-F5131CB257EF}" destId="{3585ED26-6730-42C4-B323-959AABDD2EE6}" srcOrd="0" destOrd="0" presId="urn:microsoft.com/office/officeart/2005/8/layout/vList2"/>
    <dgm:cxn modelId="{83B2B645-2C29-465D-BEEE-C66415EE3321}" srcId="{5CFFAB3C-FB33-44C2-A243-F5131CB257EF}" destId="{2C01435D-1D34-48DD-9AF9-66ABC20EBF3E}" srcOrd="0" destOrd="0" parTransId="{CEF50F4A-A689-4FED-9C3A-AC1C99963CB5}" sibTransId="{64338960-B10D-4763-8B51-6BB31592C8E5}"/>
    <dgm:cxn modelId="{9F5F2FB8-C3EF-42BD-A4E7-9FC1717E2772}" srcId="{710F53B6-A4DB-4CE2-94BA-656B90C54700}" destId="{858E34DB-61F6-49EF-BE1F-5068EFCDEBA2}" srcOrd="0" destOrd="0" parTransId="{EE3C8F4C-1827-4295-B45B-E4F41D1C4B0D}" sibTransId="{155A8050-3154-4A7D-9EE8-8C853D27ECDA}"/>
    <dgm:cxn modelId="{35126B74-8846-4E39-854B-7A8F30A2D9DB}" type="presOf" srcId="{858E34DB-61F6-49EF-BE1F-5068EFCDEBA2}" destId="{47B3F1E7-A923-485E-BD8A-F1F5F42ABA85}" srcOrd="0" destOrd="0" presId="urn:microsoft.com/office/officeart/2005/8/layout/vList2"/>
    <dgm:cxn modelId="{B7EB3BEB-F52D-4F1B-BBA3-63303AC6E119}" type="presOf" srcId="{69B33224-A3F1-4231-A901-237F05C96795}" destId="{2DD22D02-24B0-4371-BCCA-5271C1A534B5}" srcOrd="0" destOrd="0" presId="urn:microsoft.com/office/officeart/2005/8/layout/vList2"/>
    <dgm:cxn modelId="{48153D4F-DEB5-44F8-938A-82B6550A9C82}" srcId="{02AA93E1-C86B-4BC0-9E38-ADA9AF35ED68}" destId="{679615E6-F54E-484E-8AF5-9943FD6B5DD9}" srcOrd="0" destOrd="0" parTransId="{7243FB74-53E7-4D0F-A5F5-F879E7BBE203}" sibTransId="{EB6B78B8-8005-4FA8-BAF3-DCEF4F09D9AA}"/>
    <dgm:cxn modelId="{F0B0AF30-06B9-48B6-8CCF-73448DE6702E}" type="presOf" srcId="{095BC9CA-92E5-4680-99A7-D57E4898F04B}" destId="{75618700-918E-44BE-B21F-20B047ABBD86}" srcOrd="0" destOrd="0" presId="urn:microsoft.com/office/officeart/2005/8/layout/vList2"/>
    <dgm:cxn modelId="{A0CC4F63-1FFF-4D97-B6DA-FED488749A4D}" type="presOf" srcId="{A8837D91-9382-4B33-B0CF-6CC52B1B7C2C}" destId="{1146C161-EA99-494A-B034-C840295070F3}" srcOrd="0" destOrd="0" presId="urn:microsoft.com/office/officeart/2005/8/layout/vList2"/>
    <dgm:cxn modelId="{985E07CE-967C-4D37-AF58-457201B368C0}" srcId="{A8837D91-9382-4B33-B0CF-6CC52B1B7C2C}" destId="{095BC9CA-92E5-4680-99A7-D57E4898F04B}" srcOrd="1" destOrd="0" parTransId="{A07D64F3-DD12-42C0-9C38-CAD5BBDB3839}" sibTransId="{3E828A3D-71C6-44D3-BAC6-405038DA6EF6}"/>
    <dgm:cxn modelId="{F846C184-38D6-48BD-A9D8-023353DBC545}" type="presParOf" srcId="{1146C161-EA99-494A-B034-C840295070F3}" destId="{FC7EC268-6B8D-40CD-B168-8A959B0FBBF2}" srcOrd="0" destOrd="0" presId="urn:microsoft.com/office/officeart/2005/8/layout/vList2"/>
    <dgm:cxn modelId="{532B75A1-A035-4F36-85AF-38FE5246F87F}" type="presParOf" srcId="{1146C161-EA99-494A-B034-C840295070F3}" destId="{47B3F1E7-A923-485E-BD8A-F1F5F42ABA85}" srcOrd="1" destOrd="0" presId="urn:microsoft.com/office/officeart/2005/8/layout/vList2"/>
    <dgm:cxn modelId="{D7921F76-5B46-41DC-BF2F-F9A640642786}" type="presParOf" srcId="{1146C161-EA99-494A-B034-C840295070F3}" destId="{75618700-918E-44BE-B21F-20B047ABBD86}" srcOrd="2" destOrd="0" presId="urn:microsoft.com/office/officeart/2005/8/layout/vList2"/>
    <dgm:cxn modelId="{3CCD7DC4-58FE-4E3A-90A6-868B010306EB}" type="presParOf" srcId="{1146C161-EA99-494A-B034-C840295070F3}" destId="{2DD22D02-24B0-4371-BCCA-5271C1A534B5}" srcOrd="3" destOrd="0" presId="urn:microsoft.com/office/officeart/2005/8/layout/vList2"/>
    <dgm:cxn modelId="{12507FAE-7027-4377-A341-8408FDC02D91}" type="presParOf" srcId="{1146C161-EA99-494A-B034-C840295070F3}" destId="{366F3378-054D-42D5-9C18-61E2FBB2936A}" srcOrd="4" destOrd="0" presId="urn:microsoft.com/office/officeart/2005/8/layout/vList2"/>
    <dgm:cxn modelId="{6947E0A8-A20E-44B3-9E58-F3E5228CEA61}" type="presParOf" srcId="{1146C161-EA99-494A-B034-C840295070F3}" destId="{C6925821-E7BA-4FDF-8ABE-F271A8DC4BB7}" srcOrd="5" destOrd="0" presId="urn:microsoft.com/office/officeart/2005/8/layout/vList2"/>
    <dgm:cxn modelId="{AA48D380-76FD-4B99-9381-82960D9AC83B}" type="presParOf" srcId="{1146C161-EA99-494A-B034-C840295070F3}" destId="{3585ED26-6730-42C4-B323-959AABDD2EE6}" srcOrd="6" destOrd="0" presId="urn:microsoft.com/office/officeart/2005/8/layout/vList2"/>
    <dgm:cxn modelId="{209D2BDD-0E28-484F-A0EA-809157C5DB4D}" type="presParOf" srcId="{1146C161-EA99-494A-B034-C840295070F3}" destId="{6C727CB4-2792-4E84-AE59-F89124ACAAD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DFB9F3-4CFC-401B-AF8B-FAF1A12409A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A7E7890F-C51F-48AA-8D7E-2798B2B8B58C}">
      <dgm:prSet phldrT="[Text]" custT="1"/>
      <dgm:spPr/>
      <dgm:t>
        <a:bodyPr/>
        <a:lstStyle/>
        <a:p>
          <a:r>
            <a:rPr lang="en-US" sz="2400" dirty="0" smtClean="0"/>
            <a:t>Example 1</a:t>
          </a:r>
          <a:endParaRPr lang="en-US" sz="2400" dirty="0"/>
        </a:p>
      </dgm:t>
    </dgm:pt>
    <dgm:pt modelId="{E24A1098-9CB7-4C72-9C9A-37520FE4D276}" type="parTrans" cxnId="{C693DFF0-5CD6-47F7-BC92-C4164D236F6F}">
      <dgm:prSet/>
      <dgm:spPr/>
      <dgm:t>
        <a:bodyPr/>
        <a:lstStyle/>
        <a:p>
          <a:endParaRPr lang="en-US"/>
        </a:p>
      </dgm:t>
    </dgm:pt>
    <dgm:pt modelId="{D4030FF7-0A90-4875-910D-C2121D6B3794}" type="sibTrans" cxnId="{C693DFF0-5CD6-47F7-BC92-C4164D236F6F}">
      <dgm:prSet/>
      <dgm:spPr/>
      <dgm:t>
        <a:bodyPr/>
        <a:lstStyle/>
        <a:p>
          <a:endParaRPr lang="en-US"/>
        </a:p>
      </dgm:t>
    </dgm:pt>
    <dgm:pt modelId="{CB8F93B9-69D9-4456-848B-EC52265BDB8C}">
      <dgm:prSet phldrT="[Text]" custT="1"/>
      <dgm:spPr/>
      <dgm:t>
        <a:bodyPr/>
        <a:lstStyle/>
        <a:p>
          <a:r>
            <a:rPr lang="en-US" sz="2100" dirty="0" smtClean="0"/>
            <a:t>I can tell you what the problem is asking me to do.</a:t>
          </a:r>
          <a:endParaRPr lang="en-US" sz="2100" dirty="0"/>
        </a:p>
      </dgm:t>
    </dgm:pt>
    <dgm:pt modelId="{B93A71E2-472E-4A49-A3F1-BFA991B23336}" type="parTrans" cxnId="{EC63AAFC-3056-4345-BDA8-F17CB92B68DD}">
      <dgm:prSet/>
      <dgm:spPr/>
      <dgm:t>
        <a:bodyPr/>
        <a:lstStyle/>
        <a:p>
          <a:endParaRPr lang="en-US"/>
        </a:p>
      </dgm:t>
    </dgm:pt>
    <dgm:pt modelId="{85E4DA85-7157-4A57-8EAA-E331BE1E5C40}" type="sibTrans" cxnId="{EC63AAFC-3056-4345-BDA8-F17CB92B68DD}">
      <dgm:prSet/>
      <dgm:spPr/>
      <dgm:t>
        <a:bodyPr/>
        <a:lstStyle/>
        <a:p>
          <a:endParaRPr lang="en-US"/>
        </a:p>
      </dgm:t>
    </dgm:pt>
    <dgm:pt modelId="{2EE74AAD-6211-4A49-A7E7-6CBF3C1C0F77}">
      <dgm:prSet phldrT="[Text]" custT="1"/>
      <dgm:spPr/>
      <dgm:t>
        <a:bodyPr/>
        <a:lstStyle/>
        <a:p>
          <a:r>
            <a:rPr lang="en-US" sz="2400" dirty="0" smtClean="0"/>
            <a:t>Example 2</a:t>
          </a:r>
          <a:endParaRPr lang="en-US" sz="2400" dirty="0"/>
        </a:p>
      </dgm:t>
    </dgm:pt>
    <dgm:pt modelId="{42691413-C7F4-47C4-AA64-7D7260E11C78}" type="parTrans" cxnId="{A3B4F485-28D2-4E54-A04B-D467033D5426}">
      <dgm:prSet/>
      <dgm:spPr/>
      <dgm:t>
        <a:bodyPr/>
        <a:lstStyle/>
        <a:p>
          <a:endParaRPr lang="en-US"/>
        </a:p>
      </dgm:t>
    </dgm:pt>
    <dgm:pt modelId="{FE7C7501-91F4-4482-9429-D77703E32AE8}" type="sibTrans" cxnId="{A3B4F485-28D2-4E54-A04B-D467033D5426}">
      <dgm:prSet/>
      <dgm:spPr/>
      <dgm:t>
        <a:bodyPr/>
        <a:lstStyle/>
        <a:p>
          <a:endParaRPr lang="en-US"/>
        </a:p>
      </dgm:t>
    </dgm:pt>
    <dgm:pt modelId="{BA0A228C-CBD6-41A3-B6BB-9E447DCB7EBE}">
      <dgm:prSet phldrT="[Text]" custT="1"/>
      <dgm:spPr/>
      <dgm:t>
        <a:bodyPr/>
        <a:lstStyle/>
        <a:p>
          <a:r>
            <a:rPr lang="en-US" sz="2100" dirty="0" smtClean="0"/>
            <a:t>I can keep working on a problem even when I encounter difficulties.</a:t>
          </a:r>
          <a:endParaRPr lang="en-US" sz="2100" dirty="0"/>
        </a:p>
      </dgm:t>
    </dgm:pt>
    <dgm:pt modelId="{A0B729D1-F988-42EB-B300-78880436DF6A}" type="parTrans" cxnId="{DC846CCE-825E-4905-B19A-54C297DCFF01}">
      <dgm:prSet/>
      <dgm:spPr/>
      <dgm:t>
        <a:bodyPr/>
        <a:lstStyle/>
        <a:p>
          <a:endParaRPr lang="en-US"/>
        </a:p>
      </dgm:t>
    </dgm:pt>
    <dgm:pt modelId="{7D83EA2E-49B2-4DE7-8FA8-A3F67F003280}" type="sibTrans" cxnId="{DC846CCE-825E-4905-B19A-54C297DCFF01}">
      <dgm:prSet/>
      <dgm:spPr/>
      <dgm:t>
        <a:bodyPr/>
        <a:lstStyle/>
        <a:p>
          <a:endParaRPr lang="en-US"/>
        </a:p>
      </dgm:t>
    </dgm:pt>
    <dgm:pt modelId="{06455F5C-FD20-4561-BFED-B04A7FF8AF5C}" type="pres">
      <dgm:prSet presAssocID="{40DFB9F3-4CFC-401B-AF8B-FAF1A12409AE}" presName="Name0" presStyleCnt="0">
        <dgm:presLayoutVars>
          <dgm:dir/>
          <dgm:animLvl val="lvl"/>
          <dgm:resizeHandles val="exact"/>
        </dgm:presLayoutVars>
      </dgm:prSet>
      <dgm:spPr/>
      <dgm:t>
        <a:bodyPr/>
        <a:lstStyle/>
        <a:p>
          <a:endParaRPr lang="en-US"/>
        </a:p>
      </dgm:t>
    </dgm:pt>
    <dgm:pt modelId="{8F4BA06A-80DF-437E-A3A2-6EF551D8E19C}" type="pres">
      <dgm:prSet presAssocID="{A7E7890F-C51F-48AA-8D7E-2798B2B8B58C}" presName="composite" presStyleCnt="0"/>
      <dgm:spPr/>
    </dgm:pt>
    <dgm:pt modelId="{E771562C-6D66-4A2F-B2FF-CDEC4855676F}" type="pres">
      <dgm:prSet presAssocID="{A7E7890F-C51F-48AA-8D7E-2798B2B8B58C}" presName="parTx" presStyleLbl="alignNode1" presStyleIdx="0" presStyleCnt="2">
        <dgm:presLayoutVars>
          <dgm:chMax val="0"/>
          <dgm:chPref val="0"/>
          <dgm:bulletEnabled val="1"/>
        </dgm:presLayoutVars>
      </dgm:prSet>
      <dgm:spPr/>
      <dgm:t>
        <a:bodyPr/>
        <a:lstStyle/>
        <a:p>
          <a:endParaRPr lang="en-US"/>
        </a:p>
      </dgm:t>
    </dgm:pt>
    <dgm:pt modelId="{68B1C079-D995-493F-8763-51EF538714E3}" type="pres">
      <dgm:prSet presAssocID="{A7E7890F-C51F-48AA-8D7E-2798B2B8B58C}" presName="desTx" presStyleLbl="alignAccFollowNode1" presStyleIdx="0" presStyleCnt="2">
        <dgm:presLayoutVars>
          <dgm:bulletEnabled val="1"/>
        </dgm:presLayoutVars>
      </dgm:prSet>
      <dgm:spPr/>
      <dgm:t>
        <a:bodyPr/>
        <a:lstStyle/>
        <a:p>
          <a:endParaRPr lang="en-US"/>
        </a:p>
      </dgm:t>
    </dgm:pt>
    <dgm:pt modelId="{6A0E0283-95FF-4E63-9289-71BC588236AC}" type="pres">
      <dgm:prSet presAssocID="{D4030FF7-0A90-4875-910D-C2121D6B3794}" presName="space" presStyleCnt="0"/>
      <dgm:spPr/>
    </dgm:pt>
    <dgm:pt modelId="{D6D64556-72E0-4CD8-8D47-EE15BC9FA1DC}" type="pres">
      <dgm:prSet presAssocID="{2EE74AAD-6211-4A49-A7E7-6CBF3C1C0F77}" presName="composite" presStyleCnt="0"/>
      <dgm:spPr/>
    </dgm:pt>
    <dgm:pt modelId="{B9966E6A-E07C-4A4E-8675-FD94C0BFBA2F}" type="pres">
      <dgm:prSet presAssocID="{2EE74AAD-6211-4A49-A7E7-6CBF3C1C0F77}" presName="parTx" presStyleLbl="alignNode1" presStyleIdx="1" presStyleCnt="2">
        <dgm:presLayoutVars>
          <dgm:chMax val="0"/>
          <dgm:chPref val="0"/>
          <dgm:bulletEnabled val="1"/>
        </dgm:presLayoutVars>
      </dgm:prSet>
      <dgm:spPr/>
      <dgm:t>
        <a:bodyPr/>
        <a:lstStyle/>
        <a:p>
          <a:endParaRPr lang="en-US"/>
        </a:p>
      </dgm:t>
    </dgm:pt>
    <dgm:pt modelId="{608A05A6-F678-47C6-8E0A-C08A09464C72}" type="pres">
      <dgm:prSet presAssocID="{2EE74AAD-6211-4A49-A7E7-6CBF3C1C0F77}" presName="desTx" presStyleLbl="alignAccFollowNode1" presStyleIdx="1" presStyleCnt="2">
        <dgm:presLayoutVars>
          <dgm:bulletEnabled val="1"/>
        </dgm:presLayoutVars>
      </dgm:prSet>
      <dgm:spPr/>
      <dgm:t>
        <a:bodyPr/>
        <a:lstStyle/>
        <a:p>
          <a:endParaRPr lang="en-US"/>
        </a:p>
      </dgm:t>
    </dgm:pt>
  </dgm:ptLst>
  <dgm:cxnLst>
    <dgm:cxn modelId="{D451111F-45A6-4198-91E2-2042DF866462}" type="presOf" srcId="{BA0A228C-CBD6-41A3-B6BB-9E447DCB7EBE}" destId="{608A05A6-F678-47C6-8E0A-C08A09464C72}" srcOrd="0" destOrd="0" presId="urn:microsoft.com/office/officeart/2005/8/layout/hList1"/>
    <dgm:cxn modelId="{C693DFF0-5CD6-47F7-BC92-C4164D236F6F}" srcId="{40DFB9F3-4CFC-401B-AF8B-FAF1A12409AE}" destId="{A7E7890F-C51F-48AA-8D7E-2798B2B8B58C}" srcOrd="0" destOrd="0" parTransId="{E24A1098-9CB7-4C72-9C9A-37520FE4D276}" sibTransId="{D4030FF7-0A90-4875-910D-C2121D6B3794}"/>
    <dgm:cxn modelId="{DC846CCE-825E-4905-B19A-54C297DCFF01}" srcId="{2EE74AAD-6211-4A49-A7E7-6CBF3C1C0F77}" destId="{BA0A228C-CBD6-41A3-B6BB-9E447DCB7EBE}" srcOrd="0" destOrd="0" parTransId="{A0B729D1-F988-42EB-B300-78880436DF6A}" sibTransId="{7D83EA2E-49B2-4DE7-8FA8-A3F67F003280}"/>
    <dgm:cxn modelId="{A3B4F485-28D2-4E54-A04B-D467033D5426}" srcId="{40DFB9F3-4CFC-401B-AF8B-FAF1A12409AE}" destId="{2EE74AAD-6211-4A49-A7E7-6CBF3C1C0F77}" srcOrd="1" destOrd="0" parTransId="{42691413-C7F4-47C4-AA64-7D7260E11C78}" sibTransId="{FE7C7501-91F4-4482-9429-D77703E32AE8}"/>
    <dgm:cxn modelId="{EC63AAFC-3056-4345-BDA8-F17CB92B68DD}" srcId="{A7E7890F-C51F-48AA-8D7E-2798B2B8B58C}" destId="{CB8F93B9-69D9-4456-848B-EC52265BDB8C}" srcOrd="0" destOrd="0" parTransId="{B93A71E2-472E-4A49-A3F1-BFA991B23336}" sibTransId="{85E4DA85-7157-4A57-8EAA-E331BE1E5C40}"/>
    <dgm:cxn modelId="{E922342E-A7FA-46AD-BA49-D24ECDD14228}" type="presOf" srcId="{40DFB9F3-4CFC-401B-AF8B-FAF1A12409AE}" destId="{06455F5C-FD20-4561-BFED-B04A7FF8AF5C}" srcOrd="0" destOrd="0" presId="urn:microsoft.com/office/officeart/2005/8/layout/hList1"/>
    <dgm:cxn modelId="{DB59EB58-E2D6-4C28-9312-1033CFA183EC}" type="presOf" srcId="{A7E7890F-C51F-48AA-8D7E-2798B2B8B58C}" destId="{E771562C-6D66-4A2F-B2FF-CDEC4855676F}" srcOrd="0" destOrd="0" presId="urn:microsoft.com/office/officeart/2005/8/layout/hList1"/>
    <dgm:cxn modelId="{7AA31B6A-3439-4AEC-9C40-97645E54EE4D}" type="presOf" srcId="{2EE74AAD-6211-4A49-A7E7-6CBF3C1C0F77}" destId="{B9966E6A-E07C-4A4E-8675-FD94C0BFBA2F}" srcOrd="0" destOrd="0" presId="urn:microsoft.com/office/officeart/2005/8/layout/hList1"/>
    <dgm:cxn modelId="{50E36A17-75D7-49F6-A071-9F567A8ADADB}" type="presOf" srcId="{CB8F93B9-69D9-4456-848B-EC52265BDB8C}" destId="{68B1C079-D995-493F-8763-51EF538714E3}" srcOrd="0" destOrd="0" presId="urn:microsoft.com/office/officeart/2005/8/layout/hList1"/>
    <dgm:cxn modelId="{1358CF5E-85B2-4F63-B1DE-E402F8526EEC}" type="presParOf" srcId="{06455F5C-FD20-4561-BFED-B04A7FF8AF5C}" destId="{8F4BA06A-80DF-437E-A3A2-6EF551D8E19C}" srcOrd="0" destOrd="0" presId="urn:microsoft.com/office/officeart/2005/8/layout/hList1"/>
    <dgm:cxn modelId="{DEFE30D1-DE99-48DD-9467-05FDE59FFD78}" type="presParOf" srcId="{8F4BA06A-80DF-437E-A3A2-6EF551D8E19C}" destId="{E771562C-6D66-4A2F-B2FF-CDEC4855676F}" srcOrd="0" destOrd="0" presId="urn:microsoft.com/office/officeart/2005/8/layout/hList1"/>
    <dgm:cxn modelId="{75BD620B-6D04-40E6-A107-33F7902C5507}" type="presParOf" srcId="{8F4BA06A-80DF-437E-A3A2-6EF551D8E19C}" destId="{68B1C079-D995-493F-8763-51EF538714E3}" srcOrd="1" destOrd="0" presId="urn:microsoft.com/office/officeart/2005/8/layout/hList1"/>
    <dgm:cxn modelId="{F1E7283B-DE5B-4E57-9D3A-E066A6FE85B3}" type="presParOf" srcId="{06455F5C-FD20-4561-BFED-B04A7FF8AF5C}" destId="{6A0E0283-95FF-4E63-9289-71BC588236AC}" srcOrd="1" destOrd="0" presId="urn:microsoft.com/office/officeart/2005/8/layout/hList1"/>
    <dgm:cxn modelId="{B307A8FB-DB1D-45B0-8D78-5CA3D9D28762}" type="presParOf" srcId="{06455F5C-FD20-4561-BFED-B04A7FF8AF5C}" destId="{D6D64556-72E0-4CD8-8D47-EE15BC9FA1DC}" srcOrd="2" destOrd="0" presId="urn:microsoft.com/office/officeart/2005/8/layout/hList1"/>
    <dgm:cxn modelId="{F07DE687-0FAB-435E-B380-CC8027A7586F}" type="presParOf" srcId="{D6D64556-72E0-4CD8-8D47-EE15BC9FA1DC}" destId="{B9966E6A-E07C-4A4E-8675-FD94C0BFBA2F}" srcOrd="0" destOrd="0" presId="urn:microsoft.com/office/officeart/2005/8/layout/hList1"/>
    <dgm:cxn modelId="{35B35E23-0DD0-4501-9212-19A70BFFB433}" type="presParOf" srcId="{D6D64556-72E0-4CD8-8D47-EE15BC9FA1DC}" destId="{608A05A6-F678-47C6-8E0A-C08A09464C7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97B8A2-A430-4086-9C1C-FA0DBC8FFBBC}" type="doc">
      <dgm:prSet loTypeId="urn:microsoft.com/office/officeart/2005/8/layout/hList3" loCatId="list" qsTypeId="urn:microsoft.com/office/officeart/2005/8/quickstyle/simple1" qsCatId="simple" csTypeId="urn:microsoft.com/office/officeart/2005/8/colors/accent4_1" csCatId="accent4" phldr="1"/>
      <dgm:spPr/>
      <dgm:t>
        <a:bodyPr/>
        <a:lstStyle/>
        <a:p>
          <a:endParaRPr lang="en-US"/>
        </a:p>
      </dgm:t>
    </dgm:pt>
    <dgm:pt modelId="{56F2C90D-E265-4490-9E02-1FF09652ABB0}">
      <dgm:prSet phldrT="[Text]"/>
      <dgm:spPr/>
      <dgm:t>
        <a:bodyPr/>
        <a:lstStyle/>
        <a:p>
          <a:r>
            <a:rPr lang="en-US" dirty="0" smtClean="0"/>
            <a:t>What does it mean to reason</a:t>
          </a:r>
          <a:endParaRPr lang="en-US" dirty="0"/>
        </a:p>
      </dgm:t>
    </dgm:pt>
    <dgm:pt modelId="{E869317E-7718-442A-BFF3-6199B294372E}" type="parTrans" cxnId="{FEB1D9CE-9C24-4542-82FF-DDEB7CB07B8D}">
      <dgm:prSet/>
      <dgm:spPr/>
      <dgm:t>
        <a:bodyPr/>
        <a:lstStyle/>
        <a:p>
          <a:endParaRPr lang="en-US"/>
        </a:p>
      </dgm:t>
    </dgm:pt>
    <dgm:pt modelId="{56D0F70E-9961-4EC0-8316-8170165BAE9E}" type="sibTrans" cxnId="{FEB1D9CE-9C24-4542-82FF-DDEB7CB07B8D}">
      <dgm:prSet/>
      <dgm:spPr/>
      <dgm:t>
        <a:bodyPr/>
        <a:lstStyle/>
        <a:p>
          <a:endParaRPr lang="en-US"/>
        </a:p>
      </dgm:t>
    </dgm:pt>
    <dgm:pt modelId="{AA165188-0D16-4FE5-A998-031FA54801F1}">
      <dgm:prSet phldrT="[Text]"/>
      <dgm:spPr/>
      <dgm:t>
        <a:bodyPr/>
        <a:lstStyle/>
        <a:p>
          <a:r>
            <a:rPr lang="en-US" dirty="0" smtClean="0"/>
            <a:t>Abstractly?</a:t>
          </a:r>
          <a:endParaRPr lang="en-US" dirty="0"/>
        </a:p>
      </dgm:t>
    </dgm:pt>
    <dgm:pt modelId="{5FDE2E81-1C6A-4D42-B772-265B4F230CCB}" type="parTrans" cxnId="{38E9F842-F6B8-491B-A4F6-F9FA44EC2782}">
      <dgm:prSet/>
      <dgm:spPr/>
      <dgm:t>
        <a:bodyPr/>
        <a:lstStyle/>
        <a:p>
          <a:endParaRPr lang="en-US"/>
        </a:p>
      </dgm:t>
    </dgm:pt>
    <dgm:pt modelId="{0FB70D12-FD91-44BD-A2FA-271BBCD40A28}" type="sibTrans" cxnId="{38E9F842-F6B8-491B-A4F6-F9FA44EC2782}">
      <dgm:prSet/>
      <dgm:spPr/>
      <dgm:t>
        <a:bodyPr/>
        <a:lstStyle/>
        <a:p>
          <a:endParaRPr lang="en-US"/>
        </a:p>
      </dgm:t>
    </dgm:pt>
    <dgm:pt modelId="{6C79E9D4-3CC1-41C3-A2BF-3B8D2A682459}">
      <dgm:prSet phldrT="[Text]"/>
      <dgm:spPr/>
      <dgm:t>
        <a:bodyPr/>
        <a:lstStyle/>
        <a:p>
          <a:r>
            <a:rPr lang="en-US" dirty="0" smtClean="0"/>
            <a:t>Quantitatively?</a:t>
          </a:r>
          <a:endParaRPr lang="en-US" dirty="0"/>
        </a:p>
      </dgm:t>
    </dgm:pt>
    <dgm:pt modelId="{B33A081D-4132-48D7-8255-E5408EFD87E5}" type="parTrans" cxnId="{62C66337-12E4-463E-84A1-C7AF971BFD2A}">
      <dgm:prSet/>
      <dgm:spPr/>
      <dgm:t>
        <a:bodyPr/>
        <a:lstStyle/>
        <a:p>
          <a:endParaRPr lang="en-US"/>
        </a:p>
      </dgm:t>
    </dgm:pt>
    <dgm:pt modelId="{A857A004-DE7B-4D31-A3E6-53E6C51B77BF}" type="sibTrans" cxnId="{62C66337-12E4-463E-84A1-C7AF971BFD2A}">
      <dgm:prSet/>
      <dgm:spPr/>
      <dgm:t>
        <a:bodyPr/>
        <a:lstStyle/>
        <a:p>
          <a:endParaRPr lang="en-US"/>
        </a:p>
      </dgm:t>
    </dgm:pt>
    <dgm:pt modelId="{121912ED-3C82-4479-B331-8B8F84609355}">
      <dgm:prSet phldrT="[Text]"/>
      <dgm:spPr/>
      <dgm:t>
        <a:bodyPr/>
        <a:lstStyle/>
        <a:p>
          <a:endParaRPr lang="en-US" dirty="0"/>
        </a:p>
      </dgm:t>
    </dgm:pt>
    <dgm:pt modelId="{62394CA1-D6C0-4D6B-BE62-0308B3840672}" type="parTrans" cxnId="{30D297A1-D473-4814-A428-AEC2ED333A6C}">
      <dgm:prSet/>
      <dgm:spPr/>
      <dgm:t>
        <a:bodyPr/>
        <a:lstStyle/>
        <a:p>
          <a:endParaRPr lang="en-US"/>
        </a:p>
      </dgm:t>
    </dgm:pt>
    <dgm:pt modelId="{307DD347-DB04-4ACD-9A15-1E7F37C5F222}" type="sibTrans" cxnId="{30D297A1-D473-4814-A428-AEC2ED333A6C}">
      <dgm:prSet/>
      <dgm:spPr/>
      <dgm:t>
        <a:bodyPr/>
        <a:lstStyle/>
        <a:p>
          <a:endParaRPr lang="en-US"/>
        </a:p>
      </dgm:t>
    </dgm:pt>
    <dgm:pt modelId="{2D071A4B-8286-41B1-A3EC-18463ADC667C}" type="pres">
      <dgm:prSet presAssocID="{6497B8A2-A430-4086-9C1C-FA0DBC8FFBBC}" presName="composite" presStyleCnt="0">
        <dgm:presLayoutVars>
          <dgm:chMax val="1"/>
          <dgm:dir/>
          <dgm:resizeHandles val="exact"/>
        </dgm:presLayoutVars>
      </dgm:prSet>
      <dgm:spPr/>
      <dgm:t>
        <a:bodyPr/>
        <a:lstStyle/>
        <a:p>
          <a:endParaRPr lang="en-US"/>
        </a:p>
      </dgm:t>
    </dgm:pt>
    <dgm:pt modelId="{4DB5C6DC-9660-443B-9E45-5EFC626295F7}" type="pres">
      <dgm:prSet presAssocID="{56F2C90D-E265-4490-9E02-1FF09652ABB0}" presName="roof" presStyleLbl="dkBgShp" presStyleIdx="0" presStyleCnt="2" custLinFactNeighborX="-1974" custLinFactNeighborY="-27397"/>
      <dgm:spPr/>
      <dgm:t>
        <a:bodyPr/>
        <a:lstStyle/>
        <a:p>
          <a:endParaRPr lang="en-US"/>
        </a:p>
      </dgm:t>
    </dgm:pt>
    <dgm:pt modelId="{0BB64D9A-4AEB-427B-9F35-47E173F3C4E7}" type="pres">
      <dgm:prSet presAssocID="{56F2C90D-E265-4490-9E02-1FF09652ABB0}" presName="pillars" presStyleCnt="0"/>
      <dgm:spPr/>
    </dgm:pt>
    <dgm:pt modelId="{C8C2DE32-15AB-41F1-8657-F6369A862FDB}" type="pres">
      <dgm:prSet presAssocID="{56F2C90D-E265-4490-9E02-1FF09652ABB0}" presName="pillar1" presStyleLbl="node1" presStyleIdx="0" presStyleCnt="2">
        <dgm:presLayoutVars>
          <dgm:bulletEnabled val="1"/>
        </dgm:presLayoutVars>
      </dgm:prSet>
      <dgm:spPr/>
      <dgm:t>
        <a:bodyPr/>
        <a:lstStyle/>
        <a:p>
          <a:endParaRPr lang="en-US"/>
        </a:p>
      </dgm:t>
    </dgm:pt>
    <dgm:pt modelId="{A75D9F0F-B3FA-45EC-8262-175E44509542}" type="pres">
      <dgm:prSet presAssocID="{6C79E9D4-3CC1-41C3-A2BF-3B8D2A682459}" presName="pillarX" presStyleLbl="node1" presStyleIdx="1" presStyleCnt="2">
        <dgm:presLayoutVars>
          <dgm:bulletEnabled val="1"/>
        </dgm:presLayoutVars>
      </dgm:prSet>
      <dgm:spPr/>
      <dgm:t>
        <a:bodyPr/>
        <a:lstStyle/>
        <a:p>
          <a:endParaRPr lang="en-US"/>
        </a:p>
      </dgm:t>
    </dgm:pt>
    <dgm:pt modelId="{F6415D02-235A-4D12-A1BE-1D6155659018}" type="pres">
      <dgm:prSet presAssocID="{56F2C90D-E265-4490-9E02-1FF09652ABB0}" presName="base" presStyleLbl="dkBgShp" presStyleIdx="1" presStyleCnt="2"/>
      <dgm:spPr/>
    </dgm:pt>
  </dgm:ptLst>
  <dgm:cxnLst>
    <dgm:cxn modelId="{38E9F842-F6B8-491B-A4F6-F9FA44EC2782}" srcId="{56F2C90D-E265-4490-9E02-1FF09652ABB0}" destId="{AA165188-0D16-4FE5-A998-031FA54801F1}" srcOrd="0" destOrd="0" parTransId="{5FDE2E81-1C6A-4D42-B772-265B4F230CCB}" sibTransId="{0FB70D12-FD91-44BD-A2FA-271BBCD40A28}"/>
    <dgm:cxn modelId="{62C66337-12E4-463E-84A1-C7AF971BFD2A}" srcId="{56F2C90D-E265-4490-9E02-1FF09652ABB0}" destId="{6C79E9D4-3CC1-41C3-A2BF-3B8D2A682459}" srcOrd="1" destOrd="0" parTransId="{B33A081D-4132-48D7-8255-E5408EFD87E5}" sibTransId="{A857A004-DE7B-4D31-A3E6-53E6C51B77BF}"/>
    <dgm:cxn modelId="{6B10E84B-944F-4A0D-AF98-DFB6187F2AFB}" type="presOf" srcId="{AA165188-0D16-4FE5-A998-031FA54801F1}" destId="{C8C2DE32-15AB-41F1-8657-F6369A862FDB}" srcOrd="0" destOrd="0" presId="urn:microsoft.com/office/officeart/2005/8/layout/hList3"/>
    <dgm:cxn modelId="{ED712F9F-B77C-48D1-9259-238CA2B94C5D}" type="presOf" srcId="{6497B8A2-A430-4086-9C1C-FA0DBC8FFBBC}" destId="{2D071A4B-8286-41B1-A3EC-18463ADC667C}" srcOrd="0" destOrd="0" presId="urn:microsoft.com/office/officeart/2005/8/layout/hList3"/>
    <dgm:cxn modelId="{FEB1D9CE-9C24-4542-82FF-DDEB7CB07B8D}" srcId="{6497B8A2-A430-4086-9C1C-FA0DBC8FFBBC}" destId="{56F2C90D-E265-4490-9E02-1FF09652ABB0}" srcOrd="0" destOrd="0" parTransId="{E869317E-7718-442A-BFF3-6199B294372E}" sibTransId="{56D0F70E-9961-4EC0-8316-8170165BAE9E}"/>
    <dgm:cxn modelId="{3613C94D-F8FE-4C98-B9BB-B14F32387F52}" type="presOf" srcId="{56F2C90D-E265-4490-9E02-1FF09652ABB0}" destId="{4DB5C6DC-9660-443B-9E45-5EFC626295F7}" srcOrd="0" destOrd="0" presId="urn:microsoft.com/office/officeart/2005/8/layout/hList3"/>
    <dgm:cxn modelId="{30D297A1-D473-4814-A428-AEC2ED333A6C}" srcId="{6497B8A2-A430-4086-9C1C-FA0DBC8FFBBC}" destId="{121912ED-3C82-4479-B331-8B8F84609355}" srcOrd="1" destOrd="0" parTransId="{62394CA1-D6C0-4D6B-BE62-0308B3840672}" sibTransId="{307DD347-DB04-4ACD-9A15-1E7F37C5F222}"/>
    <dgm:cxn modelId="{18178BF3-7353-416C-B1E4-EF228D9B1E9B}" type="presOf" srcId="{6C79E9D4-3CC1-41C3-A2BF-3B8D2A682459}" destId="{A75D9F0F-B3FA-45EC-8262-175E44509542}" srcOrd="0" destOrd="0" presId="urn:microsoft.com/office/officeart/2005/8/layout/hList3"/>
    <dgm:cxn modelId="{81408E35-1C40-4C87-8D43-6A6B52FD09BE}" type="presParOf" srcId="{2D071A4B-8286-41B1-A3EC-18463ADC667C}" destId="{4DB5C6DC-9660-443B-9E45-5EFC626295F7}" srcOrd="0" destOrd="0" presId="urn:microsoft.com/office/officeart/2005/8/layout/hList3"/>
    <dgm:cxn modelId="{BF4DC17E-8C72-4B73-B4D2-AB09EAB723D9}" type="presParOf" srcId="{2D071A4B-8286-41B1-A3EC-18463ADC667C}" destId="{0BB64D9A-4AEB-427B-9F35-47E173F3C4E7}" srcOrd="1" destOrd="0" presId="urn:microsoft.com/office/officeart/2005/8/layout/hList3"/>
    <dgm:cxn modelId="{B317CE51-28CC-4DEE-AACE-2B6F27EC9076}" type="presParOf" srcId="{0BB64D9A-4AEB-427B-9F35-47E173F3C4E7}" destId="{C8C2DE32-15AB-41F1-8657-F6369A862FDB}" srcOrd="0" destOrd="0" presId="urn:microsoft.com/office/officeart/2005/8/layout/hList3"/>
    <dgm:cxn modelId="{4D1A5E9C-26C8-40B4-AA77-DC3B96BDD694}" type="presParOf" srcId="{0BB64D9A-4AEB-427B-9F35-47E173F3C4E7}" destId="{A75D9F0F-B3FA-45EC-8262-175E44509542}" srcOrd="1" destOrd="0" presId="urn:microsoft.com/office/officeart/2005/8/layout/hList3"/>
    <dgm:cxn modelId="{083C7DC5-A226-419C-ADC2-92332954053B}" type="presParOf" srcId="{2D071A4B-8286-41B1-A3EC-18463ADC667C}" destId="{F6415D02-235A-4D12-A1BE-1D6155659018}"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DFB9F3-4CFC-401B-AF8B-FAF1A12409A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A7E7890F-C51F-48AA-8D7E-2798B2B8B58C}">
      <dgm:prSet phldrT="[Text]" custT="1"/>
      <dgm:spPr/>
      <dgm:t>
        <a:bodyPr/>
        <a:lstStyle/>
        <a:p>
          <a:r>
            <a:rPr lang="en-US" sz="2400" dirty="0" smtClean="0"/>
            <a:t>Example 1</a:t>
          </a:r>
          <a:endParaRPr lang="en-US" sz="2400" dirty="0"/>
        </a:p>
      </dgm:t>
    </dgm:pt>
    <dgm:pt modelId="{E24A1098-9CB7-4C72-9C9A-37520FE4D276}" type="parTrans" cxnId="{C693DFF0-5CD6-47F7-BC92-C4164D236F6F}">
      <dgm:prSet/>
      <dgm:spPr/>
      <dgm:t>
        <a:bodyPr/>
        <a:lstStyle/>
        <a:p>
          <a:endParaRPr lang="en-US"/>
        </a:p>
      </dgm:t>
    </dgm:pt>
    <dgm:pt modelId="{D4030FF7-0A90-4875-910D-C2121D6B3794}" type="sibTrans" cxnId="{C693DFF0-5CD6-47F7-BC92-C4164D236F6F}">
      <dgm:prSet/>
      <dgm:spPr/>
      <dgm:t>
        <a:bodyPr/>
        <a:lstStyle/>
        <a:p>
          <a:endParaRPr lang="en-US"/>
        </a:p>
      </dgm:t>
    </dgm:pt>
    <dgm:pt modelId="{8CA758BB-B84F-4F41-A853-4FF223E55C7C}">
      <dgm:prSet phldrT="[Text]" custT="1"/>
      <dgm:spPr/>
      <dgm:t>
        <a:bodyPr/>
        <a:lstStyle/>
        <a:p>
          <a:r>
            <a:rPr lang="en-US" sz="2400" dirty="0" smtClean="0"/>
            <a:t>Example 2</a:t>
          </a:r>
          <a:endParaRPr lang="en-US" sz="2400" dirty="0"/>
        </a:p>
      </dgm:t>
    </dgm:pt>
    <dgm:pt modelId="{0134CFE9-A661-4A3F-BC4D-C104DB55DB21}" type="parTrans" cxnId="{B87F9D70-F77C-44B9-973B-D75956716DE8}">
      <dgm:prSet/>
      <dgm:spPr/>
      <dgm:t>
        <a:bodyPr/>
        <a:lstStyle/>
        <a:p>
          <a:endParaRPr lang="en-US"/>
        </a:p>
      </dgm:t>
    </dgm:pt>
    <dgm:pt modelId="{84CB7DB0-3E12-48D6-A95D-57A7C334C28E}" type="sibTrans" cxnId="{B87F9D70-F77C-44B9-973B-D75956716DE8}">
      <dgm:prSet/>
      <dgm:spPr/>
      <dgm:t>
        <a:bodyPr/>
        <a:lstStyle/>
        <a:p>
          <a:endParaRPr lang="en-US"/>
        </a:p>
      </dgm:t>
    </dgm:pt>
    <dgm:pt modelId="{B0E6C7CF-FB32-4A44-838B-8E5D1A6485B8}">
      <dgm:prSet phldrT="[Text]" custT="1"/>
      <dgm:spPr/>
      <dgm:t>
        <a:bodyPr/>
        <a:lstStyle/>
        <a:p>
          <a:r>
            <a:rPr lang="en-US" sz="2100" dirty="0" smtClean="0"/>
            <a:t>I can represent the problem with math symbols and numbers.  </a:t>
          </a:r>
          <a:endParaRPr lang="en-US" sz="2100" dirty="0"/>
        </a:p>
      </dgm:t>
    </dgm:pt>
    <dgm:pt modelId="{0125AA06-F6EB-4250-AD26-DB9489129E1D}" type="parTrans" cxnId="{9B208A08-8BBE-48CC-9D16-F247258F150F}">
      <dgm:prSet/>
      <dgm:spPr/>
      <dgm:t>
        <a:bodyPr/>
        <a:lstStyle/>
        <a:p>
          <a:endParaRPr lang="en-US"/>
        </a:p>
      </dgm:t>
    </dgm:pt>
    <dgm:pt modelId="{AC38B4C5-96CB-4A61-9510-2D033E9FED8D}" type="sibTrans" cxnId="{9B208A08-8BBE-48CC-9D16-F247258F150F}">
      <dgm:prSet/>
      <dgm:spPr/>
      <dgm:t>
        <a:bodyPr/>
        <a:lstStyle/>
        <a:p>
          <a:endParaRPr lang="en-US"/>
        </a:p>
      </dgm:t>
    </dgm:pt>
    <dgm:pt modelId="{29FDEDA3-346C-4E90-9F9D-61D3717305D7}">
      <dgm:prSet phldrT="[Text]" custT="1"/>
      <dgm:spPr/>
      <dgm:t>
        <a:bodyPr/>
        <a:lstStyle/>
        <a:p>
          <a:r>
            <a:rPr lang="en-US" sz="2100" dirty="0" smtClean="0"/>
            <a:t>I can explain how my answer fits the problem</a:t>
          </a:r>
          <a:r>
            <a:rPr lang="en-US" sz="2700" dirty="0" smtClean="0"/>
            <a:t>.</a:t>
          </a:r>
          <a:endParaRPr lang="en-US" sz="2700" dirty="0"/>
        </a:p>
      </dgm:t>
    </dgm:pt>
    <dgm:pt modelId="{5A1D6F46-2DCE-4518-B8F7-AD87FF06B1FF}" type="parTrans" cxnId="{D3E76303-73F9-4411-AA40-52811FBE9579}">
      <dgm:prSet/>
      <dgm:spPr/>
      <dgm:t>
        <a:bodyPr/>
        <a:lstStyle/>
        <a:p>
          <a:endParaRPr lang="en-US"/>
        </a:p>
      </dgm:t>
    </dgm:pt>
    <dgm:pt modelId="{AA4893AF-3249-45E9-AD08-33AD2278B7D2}" type="sibTrans" cxnId="{D3E76303-73F9-4411-AA40-52811FBE9579}">
      <dgm:prSet/>
      <dgm:spPr/>
      <dgm:t>
        <a:bodyPr/>
        <a:lstStyle/>
        <a:p>
          <a:endParaRPr lang="en-US"/>
        </a:p>
      </dgm:t>
    </dgm:pt>
    <dgm:pt modelId="{06455F5C-FD20-4561-BFED-B04A7FF8AF5C}" type="pres">
      <dgm:prSet presAssocID="{40DFB9F3-4CFC-401B-AF8B-FAF1A12409AE}" presName="Name0" presStyleCnt="0">
        <dgm:presLayoutVars>
          <dgm:dir/>
          <dgm:animLvl val="lvl"/>
          <dgm:resizeHandles val="exact"/>
        </dgm:presLayoutVars>
      </dgm:prSet>
      <dgm:spPr/>
      <dgm:t>
        <a:bodyPr/>
        <a:lstStyle/>
        <a:p>
          <a:endParaRPr lang="en-US"/>
        </a:p>
      </dgm:t>
    </dgm:pt>
    <dgm:pt modelId="{8F4BA06A-80DF-437E-A3A2-6EF551D8E19C}" type="pres">
      <dgm:prSet presAssocID="{A7E7890F-C51F-48AA-8D7E-2798B2B8B58C}" presName="composite" presStyleCnt="0"/>
      <dgm:spPr/>
    </dgm:pt>
    <dgm:pt modelId="{E771562C-6D66-4A2F-B2FF-CDEC4855676F}" type="pres">
      <dgm:prSet presAssocID="{A7E7890F-C51F-48AA-8D7E-2798B2B8B58C}" presName="parTx" presStyleLbl="alignNode1" presStyleIdx="0" presStyleCnt="2">
        <dgm:presLayoutVars>
          <dgm:chMax val="0"/>
          <dgm:chPref val="0"/>
          <dgm:bulletEnabled val="1"/>
        </dgm:presLayoutVars>
      </dgm:prSet>
      <dgm:spPr/>
      <dgm:t>
        <a:bodyPr/>
        <a:lstStyle/>
        <a:p>
          <a:endParaRPr lang="en-US"/>
        </a:p>
      </dgm:t>
    </dgm:pt>
    <dgm:pt modelId="{68B1C079-D995-493F-8763-51EF538714E3}" type="pres">
      <dgm:prSet presAssocID="{A7E7890F-C51F-48AA-8D7E-2798B2B8B58C}" presName="desTx" presStyleLbl="alignAccFollowNode1" presStyleIdx="0" presStyleCnt="2">
        <dgm:presLayoutVars>
          <dgm:bulletEnabled val="1"/>
        </dgm:presLayoutVars>
      </dgm:prSet>
      <dgm:spPr/>
      <dgm:t>
        <a:bodyPr/>
        <a:lstStyle/>
        <a:p>
          <a:endParaRPr lang="en-US"/>
        </a:p>
      </dgm:t>
    </dgm:pt>
    <dgm:pt modelId="{6A0E0283-95FF-4E63-9289-71BC588236AC}" type="pres">
      <dgm:prSet presAssocID="{D4030FF7-0A90-4875-910D-C2121D6B3794}" presName="space" presStyleCnt="0"/>
      <dgm:spPr/>
    </dgm:pt>
    <dgm:pt modelId="{913C9E4E-D0DA-4F43-AEF3-656A2F05CE8F}" type="pres">
      <dgm:prSet presAssocID="{8CA758BB-B84F-4F41-A853-4FF223E55C7C}" presName="composite" presStyleCnt="0"/>
      <dgm:spPr/>
    </dgm:pt>
    <dgm:pt modelId="{1FD9C451-5C62-4C85-8509-275019B3C352}" type="pres">
      <dgm:prSet presAssocID="{8CA758BB-B84F-4F41-A853-4FF223E55C7C}" presName="parTx" presStyleLbl="alignNode1" presStyleIdx="1" presStyleCnt="2">
        <dgm:presLayoutVars>
          <dgm:chMax val="0"/>
          <dgm:chPref val="0"/>
          <dgm:bulletEnabled val="1"/>
        </dgm:presLayoutVars>
      </dgm:prSet>
      <dgm:spPr/>
      <dgm:t>
        <a:bodyPr/>
        <a:lstStyle/>
        <a:p>
          <a:endParaRPr lang="en-US"/>
        </a:p>
      </dgm:t>
    </dgm:pt>
    <dgm:pt modelId="{5F4C7A6C-8ACE-43F6-912B-2D0C6924E624}" type="pres">
      <dgm:prSet presAssocID="{8CA758BB-B84F-4F41-A853-4FF223E55C7C}" presName="desTx" presStyleLbl="alignAccFollowNode1" presStyleIdx="1" presStyleCnt="2">
        <dgm:presLayoutVars>
          <dgm:bulletEnabled val="1"/>
        </dgm:presLayoutVars>
      </dgm:prSet>
      <dgm:spPr/>
      <dgm:t>
        <a:bodyPr/>
        <a:lstStyle/>
        <a:p>
          <a:endParaRPr lang="en-US"/>
        </a:p>
      </dgm:t>
    </dgm:pt>
  </dgm:ptLst>
  <dgm:cxnLst>
    <dgm:cxn modelId="{EA974A5D-EDC4-402A-8B60-7BDF26BD4F76}" type="presOf" srcId="{29FDEDA3-346C-4E90-9F9D-61D3717305D7}" destId="{5F4C7A6C-8ACE-43F6-912B-2D0C6924E624}" srcOrd="0" destOrd="0" presId="urn:microsoft.com/office/officeart/2005/8/layout/hList1"/>
    <dgm:cxn modelId="{C693DFF0-5CD6-47F7-BC92-C4164D236F6F}" srcId="{40DFB9F3-4CFC-401B-AF8B-FAF1A12409AE}" destId="{A7E7890F-C51F-48AA-8D7E-2798B2B8B58C}" srcOrd="0" destOrd="0" parTransId="{E24A1098-9CB7-4C72-9C9A-37520FE4D276}" sibTransId="{D4030FF7-0A90-4875-910D-C2121D6B3794}"/>
    <dgm:cxn modelId="{B87F9D70-F77C-44B9-973B-D75956716DE8}" srcId="{40DFB9F3-4CFC-401B-AF8B-FAF1A12409AE}" destId="{8CA758BB-B84F-4F41-A853-4FF223E55C7C}" srcOrd="1" destOrd="0" parTransId="{0134CFE9-A661-4A3F-BC4D-C104DB55DB21}" sibTransId="{84CB7DB0-3E12-48D6-A95D-57A7C334C28E}"/>
    <dgm:cxn modelId="{7834739F-5874-4AE4-B600-ACF9D682615A}" type="presOf" srcId="{A7E7890F-C51F-48AA-8D7E-2798B2B8B58C}" destId="{E771562C-6D66-4A2F-B2FF-CDEC4855676F}" srcOrd="0" destOrd="0" presId="urn:microsoft.com/office/officeart/2005/8/layout/hList1"/>
    <dgm:cxn modelId="{A28DDDB1-6F8B-4A65-A3A5-809EDAA8CCC6}" type="presOf" srcId="{B0E6C7CF-FB32-4A44-838B-8E5D1A6485B8}" destId="{68B1C079-D995-493F-8763-51EF538714E3}" srcOrd="0" destOrd="0" presId="urn:microsoft.com/office/officeart/2005/8/layout/hList1"/>
    <dgm:cxn modelId="{BA9AA828-4710-4063-ACD1-2EE1752E4969}" type="presOf" srcId="{8CA758BB-B84F-4F41-A853-4FF223E55C7C}" destId="{1FD9C451-5C62-4C85-8509-275019B3C352}" srcOrd="0" destOrd="0" presId="urn:microsoft.com/office/officeart/2005/8/layout/hList1"/>
    <dgm:cxn modelId="{EA7949BF-277D-4E5D-9920-48FABB5C78E7}" type="presOf" srcId="{40DFB9F3-4CFC-401B-AF8B-FAF1A12409AE}" destId="{06455F5C-FD20-4561-BFED-B04A7FF8AF5C}" srcOrd="0" destOrd="0" presId="urn:microsoft.com/office/officeart/2005/8/layout/hList1"/>
    <dgm:cxn modelId="{D3E76303-73F9-4411-AA40-52811FBE9579}" srcId="{8CA758BB-B84F-4F41-A853-4FF223E55C7C}" destId="{29FDEDA3-346C-4E90-9F9D-61D3717305D7}" srcOrd="0" destOrd="0" parTransId="{5A1D6F46-2DCE-4518-B8F7-AD87FF06B1FF}" sibTransId="{AA4893AF-3249-45E9-AD08-33AD2278B7D2}"/>
    <dgm:cxn modelId="{9B208A08-8BBE-48CC-9D16-F247258F150F}" srcId="{A7E7890F-C51F-48AA-8D7E-2798B2B8B58C}" destId="{B0E6C7CF-FB32-4A44-838B-8E5D1A6485B8}" srcOrd="0" destOrd="0" parTransId="{0125AA06-F6EB-4250-AD26-DB9489129E1D}" sibTransId="{AC38B4C5-96CB-4A61-9510-2D033E9FED8D}"/>
    <dgm:cxn modelId="{2A6B0ABA-8E08-4975-B54E-B3ADA210C691}" type="presParOf" srcId="{06455F5C-FD20-4561-BFED-B04A7FF8AF5C}" destId="{8F4BA06A-80DF-437E-A3A2-6EF551D8E19C}" srcOrd="0" destOrd="0" presId="urn:microsoft.com/office/officeart/2005/8/layout/hList1"/>
    <dgm:cxn modelId="{B9B8027D-73AB-4465-887F-9332B0B2EA70}" type="presParOf" srcId="{8F4BA06A-80DF-437E-A3A2-6EF551D8E19C}" destId="{E771562C-6D66-4A2F-B2FF-CDEC4855676F}" srcOrd="0" destOrd="0" presId="urn:microsoft.com/office/officeart/2005/8/layout/hList1"/>
    <dgm:cxn modelId="{DADDEE3B-F935-4FA2-98EC-4D438EF6CB01}" type="presParOf" srcId="{8F4BA06A-80DF-437E-A3A2-6EF551D8E19C}" destId="{68B1C079-D995-493F-8763-51EF538714E3}" srcOrd="1" destOrd="0" presId="urn:microsoft.com/office/officeart/2005/8/layout/hList1"/>
    <dgm:cxn modelId="{994B995C-FA0B-46D9-BD8D-D04B11B663D9}" type="presParOf" srcId="{06455F5C-FD20-4561-BFED-B04A7FF8AF5C}" destId="{6A0E0283-95FF-4E63-9289-71BC588236AC}" srcOrd="1" destOrd="0" presId="urn:microsoft.com/office/officeart/2005/8/layout/hList1"/>
    <dgm:cxn modelId="{3FA03626-17FB-4349-A31C-D10F60C15AC4}" type="presParOf" srcId="{06455F5C-FD20-4561-BFED-B04A7FF8AF5C}" destId="{913C9E4E-D0DA-4F43-AEF3-656A2F05CE8F}" srcOrd="2" destOrd="0" presId="urn:microsoft.com/office/officeart/2005/8/layout/hList1"/>
    <dgm:cxn modelId="{20CA9D0F-5B40-4B06-BA43-5FDCCC79639C}" type="presParOf" srcId="{913C9E4E-D0DA-4F43-AEF3-656A2F05CE8F}" destId="{1FD9C451-5C62-4C85-8509-275019B3C352}" srcOrd="0" destOrd="0" presId="urn:microsoft.com/office/officeart/2005/8/layout/hList1"/>
    <dgm:cxn modelId="{AD18150C-4474-4B47-99F6-2BEEF7569041}" type="presParOf" srcId="{913C9E4E-D0DA-4F43-AEF3-656A2F05CE8F}" destId="{5F4C7A6C-8ACE-43F6-912B-2D0C6924E62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0DFB9F3-4CFC-401B-AF8B-FAF1A12409A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A7E7890F-C51F-48AA-8D7E-2798B2B8B58C}">
      <dgm:prSet phldrT="[Text]" custT="1"/>
      <dgm:spPr/>
      <dgm:t>
        <a:bodyPr/>
        <a:lstStyle/>
        <a:p>
          <a:r>
            <a:rPr lang="en-US" sz="2700" dirty="0" smtClean="0"/>
            <a:t>Example 1</a:t>
          </a:r>
          <a:endParaRPr lang="en-US" sz="2700" dirty="0"/>
        </a:p>
      </dgm:t>
    </dgm:pt>
    <dgm:pt modelId="{E24A1098-9CB7-4C72-9C9A-37520FE4D276}" type="parTrans" cxnId="{C693DFF0-5CD6-47F7-BC92-C4164D236F6F}">
      <dgm:prSet/>
      <dgm:spPr/>
      <dgm:t>
        <a:bodyPr/>
        <a:lstStyle/>
        <a:p>
          <a:endParaRPr lang="en-US"/>
        </a:p>
      </dgm:t>
    </dgm:pt>
    <dgm:pt modelId="{D4030FF7-0A90-4875-910D-C2121D6B3794}" type="sibTrans" cxnId="{C693DFF0-5CD6-47F7-BC92-C4164D236F6F}">
      <dgm:prSet/>
      <dgm:spPr/>
      <dgm:t>
        <a:bodyPr/>
        <a:lstStyle/>
        <a:p>
          <a:endParaRPr lang="en-US"/>
        </a:p>
      </dgm:t>
    </dgm:pt>
    <dgm:pt modelId="{2EE74AAD-6211-4A49-A7E7-6CBF3C1C0F77}">
      <dgm:prSet phldrT="[Text]" custT="1"/>
      <dgm:spPr/>
      <dgm:t>
        <a:bodyPr/>
        <a:lstStyle/>
        <a:p>
          <a:r>
            <a:rPr lang="en-US" sz="2700" dirty="0" smtClean="0"/>
            <a:t>Example 2</a:t>
          </a:r>
          <a:endParaRPr lang="en-US" sz="2700" dirty="0"/>
        </a:p>
      </dgm:t>
    </dgm:pt>
    <dgm:pt modelId="{42691413-C7F4-47C4-AA64-7D7260E11C78}" type="parTrans" cxnId="{A3B4F485-28D2-4E54-A04B-D467033D5426}">
      <dgm:prSet/>
      <dgm:spPr/>
      <dgm:t>
        <a:bodyPr/>
        <a:lstStyle/>
        <a:p>
          <a:endParaRPr lang="en-US"/>
        </a:p>
      </dgm:t>
    </dgm:pt>
    <dgm:pt modelId="{FE7C7501-91F4-4482-9429-D77703E32AE8}" type="sibTrans" cxnId="{A3B4F485-28D2-4E54-A04B-D467033D5426}">
      <dgm:prSet/>
      <dgm:spPr/>
      <dgm:t>
        <a:bodyPr/>
        <a:lstStyle/>
        <a:p>
          <a:endParaRPr lang="en-US"/>
        </a:p>
      </dgm:t>
    </dgm:pt>
    <dgm:pt modelId="{8CA758BB-B84F-4F41-A853-4FF223E55C7C}">
      <dgm:prSet phldrT="[Text]" custT="1"/>
      <dgm:spPr/>
      <dgm:t>
        <a:bodyPr/>
        <a:lstStyle/>
        <a:p>
          <a:r>
            <a:rPr lang="en-US" sz="2700" dirty="0" smtClean="0"/>
            <a:t>Example 3</a:t>
          </a:r>
          <a:endParaRPr lang="en-US" sz="2700" dirty="0"/>
        </a:p>
      </dgm:t>
    </dgm:pt>
    <dgm:pt modelId="{0134CFE9-A661-4A3F-BC4D-C104DB55DB21}" type="parTrans" cxnId="{B87F9D70-F77C-44B9-973B-D75956716DE8}">
      <dgm:prSet/>
      <dgm:spPr/>
      <dgm:t>
        <a:bodyPr/>
        <a:lstStyle/>
        <a:p>
          <a:endParaRPr lang="en-US"/>
        </a:p>
      </dgm:t>
    </dgm:pt>
    <dgm:pt modelId="{84CB7DB0-3E12-48D6-A95D-57A7C334C28E}" type="sibTrans" cxnId="{B87F9D70-F77C-44B9-973B-D75956716DE8}">
      <dgm:prSet/>
      <dgm:spPr/>
      <dgm:t>
        <a:bodyPr/>
        <a:lstStyle/>
        <a:p>
          <a:endParaRPr lang="en-US"/>
        </a:p>
      </dgm:t>
    </dgm:pt>
    <dgm:pt modelId="{DB25EEB3-8AA9-4F8B-819E-3A6216B26959}">
      <dgm:prSet phldrT="[Text]" custT="1"/>
      <dgm:spPr/>
      <dgm:t>
        <a:bodyPr/>
        <a:lstStyle/>
        <a:p>
          <a:r>
            <a:rPr lang="en-US" sz="2200" dirty="0" smtClean="0"/>
            <a:t>I can use </a:t>
          </a:r>
          <a:r>
            <a:rPr lang="en-US" sz="2200" b="1" dirty="0" smtClean="0"/>
            <a:t>mathematical language </a:t>
          </a:r>
          <a:r>
            <a:rPr lang="en-US" sz="2200" dirty="0" smtClean="0"/>
            <a:t>to explain my thinking.</a:t>
          </a:r>
          <a:endParaRPr lang="en-US" sz="2200" dirty="0"/>
        </a:p>
      </dgm:t>
    </dgm:pt>
    <dgm:pt modelId="{9F40DF0C-6096-467B-9057-03F91B75F7FF}" type="parTrans" cxnId="{F0A0B5E5-E3D4-4E67-8E5A-9E7391936862}">
      <dgm:prSet/>
      <dgm:spPr/>
      <dgm:t>
        <a:bodyPr/>
        <a:lstStyle/>
        <a:p>
          <a:endParaRPr lang="en-US"/>
        </a:p>
      </dgm:t>
    </dgm:pt>
    <dgm:pt modelId="{99F53F0B-5F4A-4151-A530-291F177CC8BE}" type="sibTrans" cxnId="{F0A0B5E5-E3D4-4E67-8E5A-9E7391936862}">
      <dgm:prSet/>
      <dgm:spPr/>
      <dgm:t>
        <a:bodyPr/>
        <a:lstStyle/>
        <a:p>
          <a:endParaRPr lang="en-US"/>
        </a:p>
      </dgm:t>
    </dgm:pt>
    <dgm:pt modelId="{18663814-F858-4E32-A8D0-4717E6DAFA3F}">
      <dgm:prSet phldrT="[Text]" custT="1"/>
      <dgm:spPr/>
      <dgm:t>
        <a:bodyPr/>
        <a:lstStyle/>
        <a:p>
          <a:r>
            <a:rPr lang="en-US" sz="2200" dirty="0" smtClean="0"/>
            <a:t>I can </a:t>
          </a:r>
          <a:r>
            <a:rPr lang="en-US" sz="2200" b="1" dirty="0" smtClean="0"/>
            <a:t>prove</a:t>
          </a:r>
          <a:r>
            <a:rPr lang="en-US" sz="2200" dirty="0" smtClean="0"/>
            <a:t> my answer is right.</a:t>
          </a:r>
          <a:endParaRPr lang="en-US" sz="2200" dirty="0"/>
        </a:p>
      </dgm:t>
    </dgm:pt>
    <dgm:pt modelId="{DFAA29E8-5BBD-46CA-9F86-90DBAC6E86E4}" type="parTrans" cxnId="{222206A7-5B30-41A1-A85E-F76BBAFE8331}">
      <dgm:prSet/>
      <dgm:spPr/>
      <dgm:t>
        <a:bodyPr/>
        <a:lstStyle/>
        <a:p>
          <a:endParaRPr lang="en-US"/>
        </a:p>
      </dgm:t>
    </dgm:pt>
    <dgm:pt modelId="{8D32764F-B699-46B8-B63B-E473000FBD04}" type="sibTrans" cxnId="{222206A7-5B30-41A1-A85E-F76BBAFE8331}">
      <dgm:prSet/>
      <dgm:spPr/>
      <dgm:t>
        <a:bodyPr/>
        <a:lstStyle/>
        <a:p>
          <a:endParaRPr lang="en-US"/>
        </a:p>
      </dgm:t>
    </dgm:pt>
    <dgm:pt modelId="{D1670ED7-37E3-4BE4-BC47-D14B3FC27795}">
      <dgm:prSet phldrT="[Text]" custT="1"/>
      <dgm:spPr/>
      <dgm:t>
        <a:bodyPr/>
        <a:lstStyle/>
        <a:p>
          <a:r>
            <a:rPr lang="en-US" sz="2200" dirty="0" smtClean="0"/>
            <a:t>I can ask questions about others’ work.</a:t>
          </a:r>
          <a:endParaRPr lang="en-US" sz="2200" dirty="0"/>
        </a:p>
      </dgm:t>
    </dgm:pt>
    <dgm:pt modelId="{EFC60597-B24A-448E-93D1-1D1829A60DF9}" type="parTrans" cxnId="{1221D2F2-A05A-430C-B923-ED5552F3522C}">
      <dgm:prSet/>
      <dgm:spPr/>
      <dgm:t>
        <a:bodyPr/>
        <a:lstStyle/>
        <a:p>
          <a:endParaRPr lang="en-US"/>
        </a:p>
      </dgm:t>
    </dgm:pt>
    <dgm:pt modelId="{DD8C6AC6-DE31-41DE-A52B-F39D30C47C99}" type="sibTrans" cxnId="{1221D2F2-A05A-430C-B923-ED5552F3522C}">
      <dgm:prSet/>
      <dgm:spPr/>
      <dgm:t>
        <a:bodyPr/>
        <a:lstStyle/>
        <a:p>
          <a:endParaRPr lang="en-US"/>
        </a:p>
      </dgm:t>
    </dgm:pt>
    <dgm:pt modelId="{06455F5C-FD20-4561-BFED-B04A7FF8AF5C}" type="pres">
      <dgm:prSet presAssocID="{40DFB9F3-4CFC-401B-AF8B-FAF1A12409AE}" presName="Name0" presStyleCnt="0">
        <dgm:presLayoutVars>
          <dgm:dir/>
          <dgm:animLvl val="lvl"/>
          <dgm:resizeHandles val="exact"/>
        </dgm:presLayoutVars>
      </dgm:prSet>
      <dgm:spPr/>
      <dgm:t>
        <a:bodyPr/>
        <a:lstStyle/>
        <a:p>
          <a:endParaRPr lang="en-US"/>
        </a:p>
      </dgm:t>
    </dgm:pt>
    <dgm:pt modelId="{8F4BA06A-80DF-437E-A3A2-6EF551D8E19C}" type="pres">
      <dgm:prSet presAssocID="{A7E7890F-C51F-48AA-8D7E-2798B2B8B58C}" presName="composite" presStyleCnt="0"/>
      <dgm:spPr/>
    </dgm:pt>
    <dgm:pt modelId="{E771562C-6D66-4A2F-B2FF-CDEC4855676F}" type="pres">
      <dgm:prSet presAssocID="{A7E7890F-C51F-48AA-8D7E-2798B2B8B58C}" presName="parTx" presStyleLbl="alignNode1" presStyleIdx="0" presStyleCnt="3">
        <dgm:presLayoutVars>
          <dgm:chMax val="0"/>
          <dgm:chPref val="0"/>
          <dgm:bulletEnabled val="1"/>
        </dgm:presLayoutVars>
      </dgm:prSet>
      <dgm:spPr/>
      <dgm:t>
        <a:bodyPr/>
        <a:lstStyle/>
        <a:p>
          <a:endParaRPr lang="en-US"/>
        </a:p>
      </dgm:t>
    </dgm:pt>
    <dgm:pt modelId="{68B1C079-D995-493F-8763-51EF538714E3}" type="pres">
      <dgm:prSet presAssocID="{A7E7890F-C51F-48AA-8D7E-2798B2B8B58C}" presName="desTx" presStyleLbl="alignAccFollowNode1" presStyleIdx="0" presStyleCnt="3">
        <dgm:presLayoutVars>
          <dgm:bulletEnabled val="1"/>
        </dgm:presLayoutVars>
      </dgm:prSet>
      <dgm:spPr/>
      <dgm:t>
        <a:bodyPr/>
        <a:lstStyle/>
        <a:p>
          <a:endParaRPr lang="en-US"/>
        </a:p>
      </dgm:t>
    </dgm:pt>
    <dgm:pt modelId="{6A0E0283-95FF-4E63-9289-71BC588236AC}" type="pres">
      <dgm:prSet presAssocID="{D4030FF7-0A90-4875-910D-C2121D6B3794}" presName="space" presStyleCnt="0"/>
      <dgm:spPr/>
    </dgm:pt>
    <dgm:pt modelId="{D6D64556-72E0-4CD8-8D47-EE15BC9FA1DC}" type="pres">
      <dgm:prSet presAssocID="{2EE74AAD-6211-4A49-A7E7-6CBF3C1C0F77}" presName="composite" presStyleCnt="0"/>
      <dgm:spPr/>
    </dgm:pt>
    <dgm:pt modelId="{B9966E6A-E07C-4A4E-8675-FD94C0BFBA2F}" type="pres">
      <dgm:prSet presAssocID="{2EE74AAD-6211-4A49-A7E7-6CBF3C1C0F77}" presName="parTx" presStyleLbl="alignNode1" presStyleIdx="1" presStyleCnt="3" custLinFactNeighborX="1463" custLinFactNeighborY="-7323">
        <dgm:presLayoutVars>
          <dgm:chMax val="0"/>
          <dgm:chPref val="0"/>
          <dgm:bulletEnabled val="1"/>
        </dgm:presLayoutVars>
      </dgm:prSet>
      <dgm:spPr/>
      <dgm:t>
        <a:bodyPr/>
        <a:lstStyle/>
        <a:p>
          <a:endParaRPr lang="en-US"/>
        </a:p>
      </dgm:t>
    </dgm:pt>
    <dgm:pt modelId="{608A05A6-F678-47C6-8E0A-C08A09464C72}" type="pres">
      <dgm:prSet presAssocID="{2EE74AAD-6211-4A49-A7E7-6CBF3C1C0F77}" presName="desTx" presStyleLbl="alignAccFollowNode1" presStyleIdx="1" presStyleCnt="3">
        <dgm:presLayoutVars>
          <dgm:bulletEnabled val="1"/>
        </dgm:presLayoutVars>
      </dgm:prSet>
      <dgm:spPr/>
      <dgm:t>
        <a:bodyPr/>
        <a:lstStyle/>
        <a:p>
          <a:endParaRPr lang="en-US"/>
        </a:p>
      </dgm:t>
    </dgm:pt>
    <dgm:pt modelId="{E03D7101-D25D-4610-A9FF-4952484CF326}" type="pres">
      <dgm:prSet presAssocID="{FE7C7501-91F4-4482-9429-D77703E32AE8}" presName="space" presStyleCnt="0"/>
      <dgm:spPr/>
    </dgm:pt>
    <dgm:pt modelId="{913C9E4E-D0DA-4F43-AEF3-656A2F05CE8F}" type="pres">
      <dgm:prSet presAssocID="{8CA758BB-B84F-4F41-A853-4FF223E55C7C}" presName="composite" presStyleCnt="0"/>
      <dgm:spPr/>
    </dgm:pt>
    <dgm:pt modelId="{1FD9C451-5C62-4C85-8509-275019B3C352}" type="pres">
      <dgm:prSet presAssocID="{8CA758BB-B84F-4F41-A853-4FF223E55C7C}" presName="parTx" presStyleLbl="alignNode1" presStyleIdx="2" presStyleCnt="3">
        <dgm:presLayoutVars>
          <dgm:chMax val="0"/>
          <dgm:chPref val="0"/>
          <dgm:bulletEnabled val="1"/>
        </dgm:presLayoutVars>
      </dgm:prSet>
      <dgm:spPr/>
      <dgm:t>
        <a:bodyPr/>
        <a:lstStyle/>
        <a:p>
          <a:endParaRPr lang="en-US"/>
        </a:p>
      </dgm:t>
    </dgm:pt>
    <dgm:pt modelId="{5F4C7A6C-8ACE-43F6-912B-2D0C6924E624}" type="pres">
      <dgm:prSet presAssocID="{8CA758BB-B84F-4F41-A853-4FF223E55C7C}" presName="desTx" presStyleLbl="alignAccFollowNode1" presStyleIdx="2" presStyleCnt="3">
        <dgm:presLayoutVars>
          <dgm:bulletEnabled val="1"/>
        </dgm:presLayoutVars>
      </dgm:prSet>
      <dgm:spPr/>
      <dgm:t>
        <a:bodyPr/>
        <a:lstStyle/>
        <a:p>
          <a:endParaRPr lang="en-US"/>
        </a:p>
      </dgm:t>
    </dgm:pt>
  </dgm:ptLst>
  <dgm:cxnLst>
    <dgm:cxn modelId="{C693DFF0-5CD6-47F7-BC92-C4164D236F6F}" srcId="{40DFB9F3-4CFC-401B-AF8B-FAF1A12409AE}" destId="{A7E7890F-C51F-48AA-8D7E-2798B2B8B58C}" srcOrd="0" destOrd="0" parTransId="{E24A1098-9CB7-4C72-9C9A-37520FE4D276}" sibTransId="{D4030FF7-0A90-4875-910D-C2121D6B3794}"/>
    <dgm:cxn modelId="{F0A0B5E5-E3D4-4E67-8E5A-9E7391936862}" srcId="{A7E7890F-C51F-48AA-8D7E-2798B2B8B58C}" destId="{DB25EEB3-8AA9-4F8B-819E-3A6216B26959}" srcOrd="0" destOrd="0" parTransId="{9F40DF0C-6096-467B-9057-03F91B75F7FF}" sibTransId="{99F53F0B-5F4A-4151-A530-291F177CC8BE}"/>
    <dgm:cxn modelId="{A3B4F485-28D2-4E54-A04B-D467033D5426}" srcId="{40DFB9F3-4CFC-401B-AF8B-FAF1A12409AE}" destId="{2EE74AAD-6211-4A49-A7E7-6CBF3C1C0F77}" srcOrd="1" destOrd="0" parTransId="{42691413-C7F4-47C4-AA64-7D7260E11C78}" sibTransId="{FE7C7501-91F4-4482-9429-D77703E32AE8}"/>
    <dgm:cxn modelId="{A61E3AAB-7C6D-4F5D-A551-0B5DA50C2759}" type="presOf" srcId="{A7E7890F-C51F-48AA-8D7E-2798B2B8B58C}" destId="{E771562C-6D66-4A2F-B2FF-CDEC4855676F}" srcOrd="0" destOrd="0" presId="urn:microsoft.com/office/officeart/2005/8/layout/hList1"/>
    <dgm:cxn modelId="{015A13FE-A0CF-4F98-8BCE-28088D6EF629}" type="presOf" srcId="{2EE74AAD-6211-4A49-A7E7-6CBF3C1C0F77}" destId="{B9966E6A-E07C-4A4E-8675-FD94C0BFBA2F}" srcOrd="0" destOrd="0" presId="urn:microsoft.com/office/officeart/2005/8/layout/hList1"/>
    <dgm:cxn modelId="{C12B746C-ACB1-4C0D-ACDE-33D38A1A9D13}" type="presOf" srcId="{40DFB9F3-4CFC-401B-AF8B-FAF1A12409AE}" destId="{06455F5C-FD20-4561-BFED-B04A7FF8AF5C}" srcOrd="0" destOrd="0" presId="urn:microsoft.com/office/officeart/2005/8/layout/hList1"/>
    <dgm:cxn modelId="{55A92150-3341-4B4B-88ED-4CB8858AA6A3}" type="presOf" srcId="{D1670ED7-37E3-4BE4-BC47-D14B3FC27795}" destId="{5F4C7A6C-8ACE-43F6-912B-2D0C6924E624}" srcOrd="0" destOrd="0" presId="urn:microsoft.com/office/officeart/2005/8/layout/hList1"/>
    <dgm:cxn modelId="{222206A7-5B30-41A1-A85E-F76BBAFE8331}" srcId="{2EE74AAD-6211-4A49-A7E7-6CBF3C1C0F77}" destId="{18663814-F858-4E32-A8D0-4717E6DAFA3F}" srcOrd="0" destOrd="0" parTransId="{DFAA29E8-5BBD-46CA-9F86-90DBAC6E86E4}" sibTransId="{8D32764F-B699-46B8-B63B-E473000FBD04}"/>
    <dgm:cxn modelId="{7C9D51CA-84A3-48D9-8B64-98FFA8701EE0}" type="presOf" srcId="{8CA758BB-B84F-4F41-A853-4FF223E55C7C}" destId="{1FD9C451-5C62-4C85-8509-275019B3C352}" srcOrd="0" destOrd="0" presId="urn:microsoft.com/office/officeart/2005/8/layout/hList1"/>
    <dgm:cxn modelId="{92273DFE-03D7-4875-A76C-F3BE20E27067}" type="presOf" srcId="{18663814-F858-4E32-A8D0-4717E6DAFA3F}" destId="{608A05A6-F678-47C6-8E0A-C08A09464C72}" srcOrd="0" destOrd="0" presId="urn:microsoft.com/office/officeart/2005/8/layout/hList1"/>
    <dgm:cxn modelId="{1221D2F2-A05A-430C-B923-ED5552F3522C}" srcId="{8CA758BB-B84F-4F41-A853-4FF223E55C7C}" destId="{D1670ED7-37E3-4BE4-BC47-D14B3FC27795}" srcOrd="0" destOrd="0" parTransId="{EFC60597-B24A-448E-93D1-1D1829A60DF9}" sibTransId="{DD8C6AC6-DE31-41DE-A52B-F39D30C47C99}"/>
    <dgm:cxn modelId="{4556B7B0-8E7F-4253-85B8-2DCBC50CEDEE}" type="presOf" srcId="{DB25EEB3-8AA9-4F8B-819E-3A6216B26959}" destId="{68B1C079-D995-493F-8763-51EF538714E3}" srcOrd="0" destOrd="0" presId="urn:microsoft.com/office/officeart/2005/8/layout/hList1"/>
    <dgm:cxn modelId="{B87F9D70-F77C-44B9-973B-D75956716DE8}" srcId="{40DFB9F3-4CFC-401B-AF8B-FAF1A12409AE}" destId="{8CA758BB-B84F-4F41-A853-4FF223E55C7C}" srcOrd="2" destOrd="0" parTransId="{0134CFE9-A661-4A3F-BC4D-C104DB55DB21}" sibTransId="{84CB7DB0-3E12-48D6-A95D-57A7C334C28E}"/>
    <dgm:cxn modelId="{198CBAF7-0203-4EB8-8591-410E0D52133D}" type="presParOf" srcId="{06455F5C-FD20-4561-BFED-B04A7FF8AF5C}" destId="{8F4BA06A-80DF-437E-A3A2-6EF551D8E19C}" srcOrd="0" destOrd="0" presId="urn:microsoft.com/office/officeart/2005/8/layout/hList1"/>
    <dgm:cxn modelId="{27C0D8CB-1FF4-42CF-BDB6-89FFD4AD02DC}" type="presParOf" srcId="{8F4BA06A-80DF-437E-A3A2-6EF551D8E19C}" destId="{E771562C-6D66-4A2F-B2FF-CDEC4855676F}" srcOrd="0" destOrd="0" presId="urn:microsoft.com/office/officeart/2005/8/layout/hList1"/>
    <dgm:cxn modelId="{E751B02A-36CD-4C2A-A021-4BFCFFAF5F90}" type="presParOf" srcId="{8F4BA06A-80DF-437E-A3A2-6EF551D8E19C}" destId="{68B1C079-D995-493F-8763-51EF538714E3}" srcOrd="1" destOrd="0" presId="urn:microsoft.com/office/officeart/2005/8/layout/hList1"/>
    <dgm:cxn modelId="{C54D78A9-1F4E-4B2B-BACD-E79D781B0669}" type="presParOf" srcId="{06455F5C-FD20-4561-BFED-B04A7FF8AF5C}" destId="{6A0E0283-95FF-4E63-9289-71BC588236AC}" srcOrd="1" destOrd="0" presId="urn:microsoft.com/office/officeart/2005/8/layout/hList1"/>
    <dgm:cxn modelId="{8D6C45AC-BF14-4FCA-B812-AFA0A62DB7CD}" type="presParOf" srcId="{06455F5C-FD20-4561-BFED-B04A7FF8AF5C}" destId="{D6D64556-72E0-4CD8-8D47-EE15BC9FA1DC}" srcOrd="2" destOrd="0" presId="urn:microsoft.com/office/officeart/2005/8/layout/hList1"/>
    <dgm:cxn modelId="{38DC6359-6DA1-416F-B8E5-8554FC32F8F6}" type="presParOf" srcId="{D6D64556-72E0-4CD8-8D47-EE15BC9FA1DC}" destId="{B9966E6A-E07C-4A4E-8675-FD94C0BFBA2F}" srcOrd="0" destOrd="0" presId="urn:microsoft.com/office/officeart/2005/8/layout/hList1"/>
    <dgm:cxn modelId="{9918B4D7-20B4-4357-AC80-3B3E9B4E981F}" type="presParOf" srcId="{D6D64556-72E0-4CD8-8D47-EE15BC9FA1DC}" destId="{608A05A6-F678-47C6-8E0A-C08A09464C72}" srcOrd="1" destOrd="0" presId="urn:microsoft.com/office/officeart/2005/8/layout/hList1"/>
    <dgm:cxn modelId="{51CB1B69-C5AE-4D4A-A4AA-746A5D0FA018}" type="presParOf" srcId="{06455F5C-FD20-4561-BFED-B04A7FF8AF5C}" destId="{E03D7101-D25D-4610-A9FF-4952484CF326}" srcOrd="3" destOrd="0" presId="urn:microsoft.com/office/officeart/2005/8/layout/hList1"/>
    <dgm:cxn modelId="{56BF9280-80BE-470D-821D-17A1AE28EAB5}" type="presParOf" srcId="{06455F5C-FD20-4561-BFED-B04A7FF8AF5C}" destId="{913C9E4E-D0DA-4F43-AEF3-656A2F05CE8F}" srcOrd="4" destOrd="0" presId="urn:microsoft.com/office/officeart/2005/8/layout/hList1"/>
    <dgm:cxn modelId="{6C954A39-969E-47A5-912A-82EB04BCD30B}" type="presParOf" srcId="{913C9E4E-D0DA-4F43-AEF3-656A2F05CE8F}" destId="{1FD9C451-5C62-4C85-8509-275019B3C352}" srcOrd="0" destOrd="0" presId="urn:microsoft.com/office/officeart/2005/8/layout/hList1"/>
    <dgm:cxn modelId="{9D4F96FD-8498-427A-B966-505605E3868A}" type="presParOf" srcId="{913C9E4E-D0DA-4F43-AEF3-656A2F05CE8F}" destId="{5F4C7A6C-8ACE-43F6-912B-2D0C6924E62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0DFB9F3-4CFC-401B-AF8B-FAF1A12409A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A7E7890F-C51F-48AA-8D7E-2798B2B8B58C}">
      <dgm:prSet phldrT="[Text]" custT="1"/>
      <dgm:spPr/>
      <dgm:t>
        <a:bodyPr/>
        <a:lstStyle/>
        <a:p>
          <a:r>
            <a:rPr lang="en-US" sz="2700" dirty="0" smtClean="0"/>
            <a:t>Example 1</a:t>
          </a:r>
          <a:endParaRPr lang="en-US" sz="2700" dirty="0"/>
        </a:p>
      </dgm:t>
    </dgm:pt>
    <dgm:pt modelId="{E24A1098-9CB7-4C72-9C9A-37520FE4D276}" type="parTrans" cxnId="{C693DFF0-5CD6-47F7-BC92-C4164D236F6F}">
      <dgm:prSet/>
      <dgm:spPr/>
      <dgm:t>
        <a:bodyPr/>
        <a:lstStyle/>
        <a:p>
          <a:endParaRPr lang="en-US"/>
        </a:p>
      </dgm:t>
    </dgm:pt>
    <dgm:pt modelId="{D4030FF7-0A90-4875-910D-C2121D6B3794}" type="sibTrans" cxnId="{C693DFF0-5CD6-47F7-BC92-C4164D236F6F}">
      <dgm:prSet/>
      <dgm:spPr/>
      <dgm:t>
        <a:bodyPr/>
        <a:lstStyle/>
        <a:p>
          <a:endParaRPr lang="en-US"/>
        </a:p>
      </dgm:t>
    </dgm:pt>
    <dgm:pt modelId="{2EE74AAD-6211-4A49-A7E7-6CBF3C1C0F77}">
      <dgm:prSet phldrT="[Text]" custT="1"/>
      <dgm:spPr/>
      <dgm:t>
        <a:bodyPr/>
        <a:lstStyle/>
        <a:p>
          <a:r>
            <a:rPr lang="en-US" sz="2700" dirty="0" smtClean="0"/>
            <a:t>Example 2</a:t>
          </a:r>
          <a:endParaRPr lang="en-US" sz="2700" dirty="0"/>
        </a:p>
      </dgm:t>
    </dgm:pt>
    <dgm:pt modelId="{42691413-C7F4-47C4-AA64-7D7260E11C78}" type="parTrans" cxnId="{A3B4F485-28D2-4E54-A04B-D467033D5426}">
      <dgm:prSet/>
      <dgm:spPr/>
      <dgm:t>
        <a:bodyPr/>
        <a:lstStyle/>
        <a:p>
          <a:endParaRPr lang="en-US"/>
        </a:p>
      </dgm:t>
    </dgm:pt>
    <dgm:pt modelId="{FE7C7501-91F4-4482-9429-D77703E32AE8}" type="sibTrans" cxnId="{A3B4F485-28D2-4E54-A04B-D467033D5426}">
      <dgm:prSet/>
      <dgm:spPr/>
      <dgm:t>
        <a:bodyPr/>
        <a:lstStyle/>
        <a:p>
          <a:endParaRPr lang="en-US"/>
        </a:p>
      </dgm:t>
    </dgm:pt>
    <dgm:pt modelId="{DE3578A1-BB51-4CA4-A4BA-C0CB06EF3D4B}">
      <dgm:prSet phldrT="[Text]" custT="1"/>
      <dgm:spPr/>
      <dgm:t>
        <a:bodyPr/>
        <a:lstStyle/>
        <a:p>
          <a:r>
            <a:rPr lang="en-US" sz="2400" dirty="0" smtClean="0"/>
            <a:t>I can record my thinking in many ways.</a:t>
          </a:r>
          <a:endParaRPr lang="en-US" sz="2400" dirty="0"/>
        </a:p>
      </dgm:t>
    </dgm:pt>
    <dgm:pt modelId="{E223C1CD-85E8-4B78-A155-AF69B691C698}" type="parTrans" cxnId="{1F8EE616-616D-49C0-B477-0FBD84407989}">
      <dgm:prSet/>
      <dgm:spPr/>
      <dgm:t>
        <a:bodyPr/>
        <a:lstStyle/>
        <a:p>
          <a:endParaRPr lang="en-US"/>
        </a:p>
      </dgm:t>
    </dgm:pt>
    <dgm:pt modelId="{02E783CE-F3E5-40D0-BC59-7494CA1A727E}" type="sibTrans" cxnId="{1F8EE616-616D-49C0-B477-0FBD84407989}">
      <dgm:prSet/>
      <dgm:spPr/>
      <dgm:t>
        <a:bodyPr/>
        <a:lstStyle/>
        <a:p>
          <a:endParaRPr lang="en-US"/>
        </a:p>
      </dgm:t>
    </dgm:pt>
    <dgm:pt modelId="{AD914023-E512-401A-9D09-5EEB4A680E47}">
      <dgm:prSet phldrT="[Text]" custT="1"/>
      <dgm:spPr/>
      <dgm:t>
        <a:bodyPr/>
        <a:lstStyle/>
        <a:p>
          <a:r>
            <a:rPr lang="en-US" sz="2100" dirty="0" smtClean="0"/>
            <a:t>I can use mathematical </a:t>
          </a:r>
          <a:r>
            <a:rPr lang="en-US" sz="2400" dirty="0" smtClean="0"/>
            <a:t>notation</a:t>
          </a:r>
          <a:r>
            <a:rPr lang="en-US" sz="2100" dirty="0" smtClean="0"/>
            <a:t> as a tool to solve problems.</a:t>
          </a:r>
          <a:endParaRPr lang="en-US" sz="2100" dirty="0"/>
        </a:p>
      </dgm:t>
    </dgm:pt>
    <dgm:pt modelId="{C6C21CE6-1018-47B9-8F21-2337EEF5B6A0}" type="parTrans" cxnId="{FB5B77DF-21BC-48C7-9695-59CCE11EF28E}">
      <dgm:prSet/>
      <dgm:spPr/>
      <dgm:t>
        <a:bodyPr/>
        <a:lstStyle/>
        <a:p>
          <a:endParaRPr lang="en-US"/>
        </a:p>
      </dgm:t>
    </dgm:pt>
    <dgm:pt modelId="{F745DEB9-4ADF-4671-8C66-30EB899F3FA8}" type="sibTrans" cxnId="{FB5B77DF-21BC-48C7-9695-59CCE11EF28E}">
      <dgm:prSet/>
      <dgm:spPr/>
      <dgm:t>
        <a:bodyPr/>
        <a:lstStyle/>
        <a:p>
          <a:endParaRPr lang="en-US"/>
        </a:p>
      </dgm:t>
    </dgm:pt>
    <dgm:pt modelId="{06455F5C-FD20-4561-BFED-B04A7FF8AF5C}" type="pres">
      <dgm:prSet presAssocID="{40DFB9F3-4CFC-401B-AF8B-FAF1A12409AE}" presName="Name0" presStyleCnt="0">
        <dgm:presLayoutVars>
          <dgm:dir/>
          <dgm:animLvl val="lvl"/>
          <dgm:resizeHandles val="exact"/>
        </dgm:presLayoutVars>
      </dgm:prSet>
      <dgm:spPr/>
      <dgm:t>
        <a:bodyPr/>
        <a:lstStyle/>
        <a:p>
          <a:endParaRPr lang="en-US"/>
        </a:p>
      </dgm:t>
    </dgm:pt>
    <dgm:pt modelId="{8F4BA06A-80DF-437E-A3A2-6EF551D8E19C}" type="pres">
      <dgm:prSet presAssocID="{A7E7890F-C51F-48AA-8D7E-2798B2B8B58C}" presName="composite" presStyleCnt="0"/>
      <dgm:spPr/>
    </dgm:pt>
    <dgm:pt modelId="{E771562C-6D66-4A2F-B2FF-CDEC4855676F}" type="pres">
      <dgm:prSet presAssocID="{A7E7890F-C51F-48AA-8D7E-2798B2B8B58C}" presName="parTx" presStyleLbl="alignNode1" presStyleIdx="0" presStyleCnt="2">
        <dgm:presLayoutVars>
          <dgm:chMax val="0"/>
          <dgm:chPref val="0"/>
          <dgm:bulletEnabled val="1"/>
        </dgm:presLayoutVars>
      </dgm:prSet>
      <dgm:spPr/>
      <dgm:t>
        <a:bodyPr/>
        <a:lstStyle/>
        <a:p>
          <a:endParaRPr lang="en-US"/>
        </a:p>
      </dgm:t>
    </dgm:pt>
    <dgm:pt modelId="{68B1C079-D995-493F-8763-51EF538714E3}" type="pres">
      <dgm:prSet presAssocID="{A7E7890F-C51F-48AA-8D7E-2798B2B8B58C}" presName="desTx" presStyleLbl="alignAccFollowNode1" presStyleIdx="0" presStyleCnt="2">
        <dgm:presLayoutVars>
          <dgm:bulletEnabled val="1"/>
        </dgm:presLayoutVars>
      </dgm:prSet>
      <dgm:spPr/>
      <dgm:t>
        <a:bodyPr/>
        <a:lstStyle/>
        <a:p>
          <a:endParaRPr lang="en-US"/>
        </a:p>
      </dgm:t>
    </dgm:pt>
    <dgm:pt modelId="{6A0E0283-95FF-4E63-9289-71BC588236AC}" type="pres">
      <dgm:prSet presAssocID="{D4030FF7-0A90-4875-910D-C2121D6B3794}" presName="space" presStyleCnt="0"/>
      <dgm:spPr/>
    </dgm:pt>
    <dgm:pt modelId="{D6D64556-72E0-4CD8-8D47-EE15BC9FA1DC}" type="pres">
      <dgm:prSet presAssocID="{2EE74AAD-6211-4A49-A7E7-6CBF3C1C0F77}" presName="composite" presStyleCnt="0"/>
      <dgm:spPr/>
    </dgm:pt>
    <dgm:pt modelId="{B9966E6A-E07C-4A4E-8675-FD94C0BFBA2F}" type="pres">
      <dgm:prSet presAssocID="{2EE74AAD-6211-4A49-A7E7-6CBF3C1C0F77}" presName="parTx" presStyleLbl="alignNode1" presStyleIdx="1" presStyleCnt="2" custLinFactNeighborX="1463" custLinFactNeighborY="-7323">
        <dgm:presLayoutVars>
          <dgm:chMax val="0"/>
          <dgm:chPref val="0"/>
          <dgm:bulletEnabled val="1"/>
        </dgm:presLayoutVars>
      </dgm:prSet>
      <dgm:spPr/>
      <dgm:t>
        <a:bodyPr/>
        <a:lstStyle/>
        <a:p>
          <a:endParaRPr lang="en-US"/>
        </a:p>
      </dgm:t>
    </dgm:pt>
    <dgm:pt modelId="{608A05A6-F678-47C6-8E0A-C08A09464C72}" type="pres">
      <dgm:prSet presAssocID="{2EE74AAD-6211-4A49-A7E7-6CBF3C1C0F77}" presName="desTx" presStyleLbl="alignAccFollowNode1" presStyleIdx="1" presStyleCnt="2">
        <dgm:presLayoutVars>
          <dgm:bulletEnabled val="1"/>
        </dgm:presLayoutVars>
      </dgm:prSet>
      <dgm:spPr/>
      <dgm:t>
        <a:bodyPr/>
        <a:lstStyle/>
        <a:p>
          <a:endParaRPr lang="en-US"/>
        </a:p>
      </dgm:t>
    </dgm:pt>
  </dgm:ptLst>
  <dgm:cxnLst>
    <dgm:cxn modelId="{C693DFF0-5CD6-47F7-BC92-C4164D236F6F}" srcId="{40DFB9F3-4CFC-401B-AF8B-FAF1A12409AE}" destId="{A7E7890F-C51F-48AA-8D7E-2798B2B8B58C}" srcOrd="0" destOrd="0" parTransId="{E24A1098-9CB7-4C72-9C9A-37520FE4D276}" sibTransId="{D4030FF7-0A90-4875-910D-C2121D6B3794}"/>
    <dgm:cxn modelId="{063C5A4D-5D08-498F-8F50-B136FA211E4A}" type="presOf" srcId="{AD914023-E512-401A-9D09-5EEB4A680E47}" destId="{608A05A6-F678-47C6-8E0A-C08A09464C72}" srcOrd="0" destOrd="0" presId="urn:microsoft.com/office/officeart/2005/8/layout/hList1"/>
    <dgm:cxn modelId="{E20A201D-43F6-48BE-8E78-683D4CBAC88F}" type="presOf" srcId="{A7E7890F-C51F-48AA-8D7E-2798B2B8B58C}" destId="{E771562C-6D66-4A2F-B2FF-CDEC4855676F}" srcOrd="0" destOrd="0" presId="urn:microsoft.com/office/officeart/2005/8/layout/hList1"/>
    <dgm:cxn modelId="{02309B61-2C5A-4765-947E-E396C6ACBAD4}" type="presOf" srcId="{2EE74AAD-6211-4A49-A7E7-6CBF3C1C0F77}" destId="{B9966E6A-E07C-4A4E-8675-FD94C0BFBA2F}" srcOrd="0" destOrd="0" presId="urn:microsoft.com/office/officeart/2005/8/layout/hList1"/>
    <dgm:cxn modelId="{A3B4F485-28D2-4E54-A04B-D467033D5426}" srcId="{40DFB9F3-4CFC-401B-AF8B-FAF1A12409AE}" destId="{2EE74AAD-6211-4A49-A7E7-6CBF3C1C0F77}" srcOrd="1" destOrd="0" parTransId="{42691413-C7F4-47C4-AA64-7D7260E11C78}" sibTransId="{FE7C7501-91F4-4482-9429-D77703E32AE8}"/>
    <dgm:cxn modelId="{3CC9DCD5-37A7-4B3B-99AC-62F2C02F7E52}" type="presOf" srcId="{DE3578A1-BB51-4CA4-A4BA-C0CB06EF3D4B}" destId="{68B1C079-D995-493F-8763-51EF538714E3}" srcOrd="0" destOrd="0" presId="urn:microsoft.com/office/officeart/2005/8/layout/hList1"/>
    <dgm:cxn modelId="{1F8EE616-616D-49C0-B477-0FBD84407989}" srcId="{A7E7890F-C51F-48AA-8D7E-2798B2B8B58C}" destId="{DE3578A1-BB51-4CA4-A4BA-C0CB06EF3D4B}" srcOrd="0" destOrd="0" parTransId="{E223C1CD-85E8-4B78-A155-AF69B691C698}" sibTransId="{02E783CE-F3E5-40D0-BC59-7494CA1A727E}"/>
    <dgm:cxn modelId="{03D91674-2F4D-45C6-9AA4-0BFB6C1F79C0}" type="presOf" srcId="{40DFB9F3-4CFC-401B-AF8B-FAF1A12409AE}" destId="{06455F5C-FD20-4561-BFED-B04A7FF8AF5C}" srcOrd="0" destOrd="0" presId="urn:microsoft.com/office/officeart/2005/8/layout/hList1"/>
    <dgm:cxn modelId="{FB5B77DF-21BC-48C7-9695-59CCE11EF28E}" srcId="{2EE74AAD-6211-4A49-A7E7-6CBF3C1C0F77}" destId="{AD914023-E512-401A-9D09-5EEB4A680E47}" srcOrd="0" destOrd="0" parTransId="{C6C21CE6-1018-47B9-8F21-2337EEF5B6A0}" sibTransId="{F745DEB9-4ADF-4671-8C66-30EB899F3FA8}"/>
    <dgm:cxn modelId="{22E2DF47-6DB3-4A83-91D2-3C7FB7ABC337}" type="presParOf" srcId="{06455F5C-FD20-4561-BFED-B04A7FF8AF5C}" destId="{8F4BA06A-80DF-437E-A3A2-6EF551D8E19C}" srcOrd="0" destOrd="0" presId="urn:microsoft.com/office/officeart/2005/8/layout/hList1"/>
    <dgm:cxn modelId="{8175A40F-2961-4333-9951-89B951F5A1B1}" type="presParOf" srcId="{8F4BA06A-80DF-437E-A3A2-6EF551D8E19C}" destId="{E771562C-6D66-4A2F-B2FF-CDEC4855676F}" srcOrd="0" destOrd="0" presId="urn:microsoft.com/office/officeart/2005/8/layout/hList1"/>
    <dgm:cxn modelId="{A41CDCEB-C776-436D-931B-B2A51E459174}" type="presParOf" srcId="{8F4BA06A-80DF-437E-A3A2-6EF551D8E19C}" destId="{68B1C079-D995-493F-8763-51EF538714E3}" srcOrd="1" destOrd="0" presId="urn:microsoft.com/office/officeart/2005/8/layout/hList1"/>
    <dgm:cxn modelId="{7A5C0E16-0E28-4E3E-AEB7-F7FE36D7AFB2}" type="presParOf" srcId="{06455F5C-FD20-4561-BFED-B04A7FF8AF5C}" destId="{6A0E0283-95FF-4E63-9289-71BC588236AC}" srcOrd="1" destOrd="0" presId="urn:microsoft.com/office/officeart/2005/8/layout/hList1"/>
    <dgm:cxn modelId="{67D690FC-A2BB-4AF1-8C22-B66918439534}" type="presParOf" srcId="{06455F5C-FD20-4561-BFED-B04A7FF8AF5C}" destId="{D6D64556-72E0-4CD8-8D47-EE15BC9FA1DC}" srcOrd="2" destOrd="0" presId="urn:microsoft.com/office/officeart/2005/8/layout/hList1"/>
    <dgm:cxn modelId="{289B303C-7DFB-43E2-BFB1-F8A2A7BD3FA3}" type="presParOf" srcId="{D6D64556-72E0-4CD8-8D47-EE15BC9FA1DC}" destId="{B9966E6A-E07C-4A4E-8675-FD94C0BFBA2F}" srcOrd="0" destOrd="0" presId="urn:microsoft.com/office/officeart/2005/8/layout/hList1"/>
    <dgm:cxn modelId="{79FD21C3-B231-424C-AC55-FE18B94E13D4}" type="presParOf" srcId="{D6D64556-72E0-4CD8-8D47-EE15BC9FA1DC}" destId="{608A05A6-F678-47C6-8E0A-C08A09464C7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D2BDEDF-B6D1-47A6-9734-DD2D3F906BA9}"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1B4DE985-B7C5-48C7-B3E3-E532AA864571}">
      <dgm:prSet phldrT="[Text]"/>
      <dgm:spPr/>
      <dgm:t>
        <a:bodyPr/>
        <a:lstStyle/>
        <a:p>
          <a:r>
            <a:rPr lang="en-US" dirty="0" smtClean="0"/>
            <a:t>With your grade level team, create a two sentence summary of what the practice will look like in YOUR classroom. </a:t>
          </a:r>
          <a:endParaRPr lang="en-US" dirty="0"/>
        </a:p>
      </dgm:t>
    </dgm:pt>
    <dgm:pt modelId="{B7346425-65E4-4B72-81C5-C6E13468C6A4}" type="parTrans" cxnId="{9D2D77F2-0711-4827-8AB7-F7FF21B525ED}">
      <dgm:prSet/>
      <dgm:spPr/>
      <dgm:t>
        <a:bodyPr/>
        <a:lstStyle/>
        <a:p>
          <a:endParaRPr lang="en-US"/>
        </a:p>
      </dgm:t>
    </dgm:pt>
    <dgm:pt modelId="{3EFF6926-1B3D-4516-BFF8-1600CE6476D6}" type="sibTrans" cxnId="{9D2D77F2-0711-4827-8AB7-F7FF21B525ED}">
      <dgm:prSet/>
      <dgm:spPr/>
      <dgm:t>
        <a:bodyPr/>
        <a:lstStyle/>
        <a:p>
          <a:endParaRPr lang="en-US"/>
        </a:p>
      </dgm:t>
    </dgm:pt>
    <dgm:pt modelId="{C6826484-DC8E-4970-BD0C-A2D2B6E2A2A9}">
      <dgm:prSet phldrT="[Text]"/>
      <dgm:spPr/>
      <dgm:t>
        <a:bodyPr/>
        <a:lstStyle/>
        <a:p>
          <a:r>
            <a:rPr lang="en-US" dirty="0" smtClean="0"/>
            <a:t>Write your summary on the designated chart paper. </a:t>
          </a:r>
          <a:endParaRPr lang="en-US" dirty="0"/>
        </a:p>
      </dgm:t>
    </dgm:pt>
    <dgm:pt modelId="{FA054F09-8522-47AD-B0AD-2F8DC44F862B}" type="parTrans" cxnId="{EDB4F8B8-94F1-4BF7-8CA0-5A1BDF6E20FC}">
      <dgm:prSet/>
      <dgm:spPr/>
      <dgm:t>
        <a:bodyPr/>
        <a:lstStyle/>
        <a:p>
          <a:endParaRPr lang="en-US"/>
        </a:p>
      </dgm:t>
    </dgm:pt>
    <dgm:pt modelId="{E269F56B-B60D-46DD-9AEC-91D742FEB9FF}" type="sibTrans" cxnId="{EDB4F8B8-94F1-4BF7-8CA0-5A1BDF6E20FC}">
      <dgm:prSet/>
      <dgm:spPr/>
      <dgm:t>
        <a:bodyPr/>
        <a:lstStyle/>
        <a:p>
          <a:endParaRPr lang="en-US"/>
        </a:p>
      </dgm:t>
    </dgm:pt>
    <dgm:pt modelId="{4354658D-72A5-40C3-A45E-F5B7C92C6AE6}" type="pres">
      <dgm:prSet presAssocID="{3D2BDEDF-B6D1-47A6-9734-DD2D3F906BA9}" presName="linear" presStyleCnt="0">
        <dgm:presLayoutVars>
          <dgm:animLvl val="lvl"/>
          <dgm:resizeHandles val="exact"/>
        </dgm:presLayoutVars>
      </dgm:prSet>
      <dgm:spPr/>
      <dgm:t>
        <a:bodyPr/>
        <a:lstStyle/>
        <a:p>
          <a:endParaRPr lang="en-US"/>
        </a:p>
      </dgm:t>
    </dgm:pt>
    <dgm:pt modelId="{11ABC5AE-81B1-45E7-9064-3D6BACA8A9E4}" type="pres">
      <dgm:prSet presAssocID="{1B4DE985-B7C5-48C7-B3E3-E532AA864571}" presName="parentText" presStyleLbl="node1" presStyleIdx="0" presStyleCnt="2" custLinFactNeighborY="-5356">
        <dgm:presLayoutVars>
          <dgm:chMax val="0"/>
          <dgm:bulletEnabled val="1"/>
        </dgm:presLayoutVars>
      </dgm:prSet>
      <dgm:spPr/>
      <dgm:t>
        <a:bodyPr/>
        <a:lstStyle/>
        <a:p>
          <a:endParaRPr lang="en-US"/>
        </a:p>
      </dgm:t>
    </dgm:pt>
    <dgm:pt modelId="{7528B547-3D0F-41C2-85A3-BAC5AAE299E1}" type="pres">
      <dgm:prSet presAssocID="{3EFF6926-1B3D-4516-BFF8-1600CE6476D6}" presName="spacer" presStyleCnt="0"/>
      <dgm:spPr/>
      <dgm:t>
        <a:bodyPr/>
        <a:lstStyle/>
        <a:p>
          <a:endParaRPr lang="en-US"/>
        </a:p>
      </dgm:t>
    </dgm:pt>
    <dgm:pt modelId="{99FB7DDE-0973-4BB4-AFAB-2BE152F0040A}" type="pres">
      <dgm:prSet presAssocID="{C6826484-DC8E-4970-BD0C-A2D2B6E2A2A9}" presName="parentText" presStyleLbl="node1" presStyleIdx="1" presStyleCnt="2">
        <dgm:presLayoutVars>
          <dgm:chMax val="0"/>
          <dgm:bulletEnabled val="1"/>
        </dgm:presLayoutVars>
      </dgm:prSet>
      <dgm:spPr/>
      <dgm:t>
        <a:bodyPr/>
        <a:lstStyle/>
        <a:p>
          <a:endParaRPr lang="en-US"/>
        </a:p>
      </dgm:t>
    </dgm:pt>
  </dgm:ptLst>
  <dgm:cxnLst>
    <dgm:cxn modelId="{EDB4F8B8-94F1-4BF7-8CA0-5A1BDF6E20FC}" srcId="{3D2BDEDF-B6D1-47A6-9734-DD2D3F906BA9}" destId="{C6826484-DC8E-4970-BD0C-A2D2B6E2A2A9}" srcOrd="1" destOrd="0" parTransId="{FA054F09-8522-47AD-B0AD-2F8DC44F862B}" sibTransId="{E269F56B-B60D-46DD-9AEC-91D742FEB9FF}"/>
    <dgm:cxn modelId="{73E93C15-2152-4685-B644-1BD683589B24}" type="presOf" srcId="{1B4DE985-B7C5-48C7-B3E3-E532AA864571}" destId="{11ABC5AE-81B1-45E7-9064-3D6BACA8A9E4}" srcOrd="0" destOrd="0" presId="urn:microsoft.com/office/officeart/2005/8/layout/vList2"/>
    <dgm:cxn modelId="{205E46A4-A19F-4D95-8C10-354CD02910FA}" type="presOf" srcId="{C6826484-DC8E-4970-BD0C-A2D2B6E2A2A9}" destId="{99FB7DDE-0973-4BB4-AFAB-2BE152F0040A}" srcOrd="0" destOrd="0" presId="urn:microsoft.com/office/officeart/2005/8/layout/vList2"/>
    <dgm:cxn modelId="{70F5882B-6D78-4A26-9BD0-5897772F075D}" type="presOf" srcId="{3D2BDEDF-B6D1-47A6-9734-DD2D3F906BA9}" destId="{4354658D-72A5-40C3-A45E-F5B7C92C6AE6}" srcOrd="0" destOrd="0" presId="urn:microsoft.com/office/officeart/2005/8/layout/vList2"/>
    <dgm:cxn modelId="{9D2D77F2-0711-4827-8AB7-F7FF21B525ED}" srcId="{3D2BDEDF-B6D1-47A6-9734-DD2D3F906BA9}" destId="{1B4DE985-B7C5-48C7-B3E3-E532AA864571}" srcOrd="0" destOrd="0" parTransId="{B7346425-65E4-4B72-81C5-C6E13468C6A4}" sibTransId="{3EFF6926-1B3D-4516-BFF8-1600CE6476D6}"/>
    <dgm:cxn modelId="{4BCFFDBB-21F5-4CEC-A206-C6A6D27433F6}" type="presParOf" srcId="{4354658D-72A5-40C3-A45E-F5B7C92C6AE6}" destId="{11ABC5AE-81B1-45E7-9064-3D6BACA8A9E4}" srcOrd="0" destOrd="0" presId="urn:microsoft.com/office/officeart/2005/8/layout/vList2"/>
    <dgm:cxn modelId="{758022D5-21C8-4576-8AF7-2B4C97E1DABD}" type="presParOf" srcId="{4354658D-72A5-40C3-A45E-F5B7C92C6AE6}" destId="{7528B547-3D0F-41C2-85A3-BAC5AAE299E1}" srcOrd="1" destOrd="0" presId="urn:microsoft.com/office/officeart/2005/8/layout/vList2"/>
    <dgm:cxn modelId="{1A1D154C-CBFB-4086-8666-EDB7C9D9926B}" type="presParOf" srcId="{4354658D-72A5-40C3-A45E-F5B7C92C6AE6}" destId="{99FB7DDE-0973-4BB4-AFAB-2BE152F0040A}"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0DFB9F3-4CFC-401B-AF8B-FAF1A12409A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A7E7890F-C51F-48AA-8D7E-2798B2B8B58C}">
      <dgm:prSet phldrT="[Text]" custT="1"/>
      <dgm:spPr/>
      <dgm:t>
        <a:bodyPr/>
        <a:lstStyle/>
        <a:p>
          <a:r>
            <a:rPr lang="en-US" sz="2700" dirty="0" smtClean="0"/>
            <a:t>Example 1</a:t>
          </a:r>
          <a:endParaRPr lang="en-US" sz="2700" dirty="0"/>
        </a:p>
      </dgm:t>
    </dgm:pt>
    <dgm:pt modelId="{E24A1098-9CB7-4C72-9C9A-37520FE4D276}" type="parTrans" cxnId="{C693DFF0-5CD6-47F7-BC92-C4164D236F6F}">
      <dgm:prSet/>
      <dgm:spPr/>
      <dgm:t>
        <a:bodyPr/>
        <a:lstStyle/>
        <a:p>
          <a:endParaRPr lang="en-US"/>
        </a:p>
      </dgm:t>
    </dgm:pt>
    <dgm:pt modelId="{D4030FF7-0A90-4875-910D-C2121D6B3794}" type="sibTrans" cxnId="{C693DFF0-5CD6-47F7-BC92-C4164D236F6F}">
      <dgm:prSet/>
      <dgm:spPr/>
      <dgm:t>
        <a:bodyPr/>
        <a:lstStyle/>
        <a:p>
          <a:endParaRPr lang="en-US"/>
        </a:p>
      </dgm:t>
    </dgm:pt>
    <dgm:pt modelId="{8309BB65-97DF-4111-9DA8-F28B3F5C7F8E}">
      <dgm:prSet phldrT="[Text]" custT="1"/>
      <dgm:spPr/>
      <dgm:t>
        <a:bodyPr/>
        <a:lstStyle/>
        <a:p>
          <a:r>
            <a:rPr lang="en-US" sz="2200" dirty="0" smtClean="0"/>
            <a:t>I can appropriately use a variety of mathematical tools.</a:t>
          </a:r>
          <a:endParaRPr lang="en-US" sz="2200" dirty="0"/>
        </a:p>
      </dgm:t>
    </dgm:pt>
    <dgm:pt modelId="{240E54EA-93A2-4589-A510-EF268A513C2C}" type="parTrans" cxnId="{0CF0B70F-35EB-4E4B-AF5C-35984202C4AD}">
      <dgm:prSet/>
      <dgm:spPr/>
      <dgm:t>
        <a:bodyPr/>
        <a:lstStyle/>
        <a:p>
          <a:endParaRPr lang="en-US"/>
        </a:p>
      </dgm:t>
    </dgm:pt>
    <dgm:pt modelId="{5B2FE8C6-D46D-46B5-8450-A712E68DE1BC}" type="sibTrans" cxnId="{0CF0B70F-35EB-4E4B-AF5C-35984202C4AD}">
      <dgm:prSet/>
      <dgm:spPr/>
      <dgm:t>
        <a:bodyPr/>
        <a:lstStyle/>
        <a:p>
          <a:endParaRPr lang="en-US"/>
        </a:p>
      </dgm:t>
    </dgm:pt>
    <dgm:pt modelId="{ECB2ABB9-C642-4D3D-AED5-9EBBC3BE6A57}">
      <dgm:prSet phldrT="[Text]" custT="1"/>
      <dgm:spPr/>
      <dgm:t>
        <a:bodyPr/>
        <a:lstStyle/>
        <a:p>
          <a:r>
            <a:rPr lang="en-US" sz="2200" dirty="0" smtClean="0"/>
            <a:t>I can explain how and why a particular tool was useful to solve a problem.</a:t>
          </a:r>
          <a:endParaRPr lang="en-US" sz="2200" dirty="0"/>
        </a:p>
      </dgm:t>
    </dgm:pt>
    <dgm:pt modelId="{0A127BE6-6B53-43C5-BC05-F430C9F5C744}" type="parTrans" cxnId="{7500199F-888F-45AD-A8C6-C1E5BB57AF05}">
      <dgm:prSet/>
      <dgm:spPr/>
      <dgm:t>
        <a:bodyPr/>
        <a:lstStyle/>
        <a:p>
          <a:endParaRPr lang="en-US"/>
        </a:p>
      </dgm:t>
    </dgm:pt>
    <dgm:pt modelId="{FC1940B1-759C-402B-9D20-26DDEDF4075E}" type="sibTrans" cxnId="{7500199F-888F-45AD-A8C6-C1E5BB57AF05}">
      <dgm:prSet/>
      <dgm:spPr/>
      <dgm:t>
        <a:bodyPr/>
        <a:lstStyle/>
        <a:p>
          <a:endParaRPr lang="en-US"/>
        </a:p>
      </dgm:t>
    </dgm:pt>
    <dgm:pt modelId="{2EE74AAD-6211-4A49-A7E7-6CBF3C1C0F77}">
      <dgm:prSet phldrT="[Text]" custT="1"/>
      <dgm:spPr/>
      <dgm:t>
        <a:bodyPr/>
        <a:lstStyle/>
        <a:p>
          <a:r>
            <a:rPr lang="en-US" sz="2700" dirty="0" smtClean="0"/>
            <a:t>Example 2</a:t>
          </a:r>
          <a:endParaRPr lang="en-US" sz="2700" dirty="0"/>
        </a:p>
      </dgm:t>
    </dgm:pt>
    <dgm:pt modelId="{FE7C7501-91F4-4482-9429-D77703E32AE8}" type="sibTrans" cxnId="{A3B4F485-28D2-4E54-A04B-D467033D5426}">
      <dgm:prSet/>
      <dgm:spPr/>
      <dgm:t>
        <a:bodyPr/>
        <a:lstStyle/>
        <a:p>
          <a:endParaRPr lang="en-US"/>
        </a:p>
      </dgm:t>
    </dgm:pt>
    <dgm:pt modelId="{42691413-C7F4-47C4-AA64-7D7260E11C78}" type="parTrans" cxnId="{A3B4F485-28D2-4E54-A04B-D467033D5426}">
      <dgm:prSet/>
      <dgm:spPr/>
      <dgm:t>
        <a:bodyPr/>
        <a:lstStyle/>
        <a:p>
          <a:endParaRPr lang="en-US"/>
        </a:p>
      </dgm:t>
    </dgm:pt>
    <dgm:pt modelId="{06455F5C-FD20-4561-BFED-B04A7FF8AF5C}" type="pres">
      <dgm:prSet presAssocID="{40DFB9F3-4CFC-401B-AF8B-FAF1A12409AE}" presName="Name0" presStyleCnt="0">
        <dgm:presLayoutVars>
          <dgm:dir/>
          <dgm:animLvl val="lvl"/>
          <dgm:resizeHandles val="exact"/>
        </dgm:presLayoutVars>
      </dgm:prSet>
      <dgm:spPr/>
      <dgm:t>
        <a:bodyPr/>
        <a:lstStyle/>
        <a:p>
          <a:endParaRPr lang="en-US"/>
        </a:p>
      </dgm:t>
    </dgm:pt>
    <dgm:pt modelId="{8F4BA06A-80DF-437E-A3A2-6EF551D8E19C}" type="pres">
      <dgm:prSet presAssocID="{A7E7890F-C51F-48AA-8D7E-2798B2B8B58C}" presName="composite" presStyleCnt="0"/>
      <dgm:spPr/>
    </dgm:pt>
    <dgm:pt modelId="{E771562C-6D66-4A2F-B2FF-CDEC4855676F}" type="pres">
      <dgm:prSet presAssocID="{A7E7890F-C51F-48AA-8D7E-2798B2B8B58C}" presName="parTx" presStyleLbl="alignNode1" presStyleIdx="0" presStyleCnt="2">
        <dgm:presLayoutVars>
          <dgm:chMax val="0"/>
          <dgm:chPref val="0"/>
          <dgm:bulletEnabled val="1"/>
        </dgm:presLayoutVars>
      </dgm:prSet>
      <dgm:spPr/>
      <dgm:t>
        <a:bodyPr/>
        <a:lstStyle/>
        <a:p>
          <a:endParaRPr lang="en-US"/>
        </a:p>
      </dgm:t>
    </dgm:pt>
    <dgm:pt modelId="{68B1C079-D995-493F-8763-51EF538714E3}" type="pres">
      <dgm:prSet presAssocID="{A7E7890F-C51F-48AA-8D7E-2798B2B8B58C}" presName="desTx" presStyleLbl="alignAccFollowNode1" presStyleIdx="0" presStyleCnt="2">
        <dgm:presLayoutVars>
          <dgm:bulletEnabled val="1"/>
        </dgm:presLayoutVars>
      </dgm:prSet>
      <dgm:spPr/>
      <dgm:t>
        <a:bodyPr/>
        <a:lstStyle/>
        <a:p>
          <a:endParaRPr lang="en-US"/>
        </a:p>
      </dgm:t>
    </dgm:pt>
    <dgm:pt modelId="{6A0E0283-95FF-4E63-9289-71BC588236AC}" type="pres">
      <dgm:prSet presAssocID="{D4030FF7-0A90-4875-910D-C2121D6B3794}" presName="space" presStyleCnt="0"/>
      <dgm:spPr/>
    </dgm:pt>
    <dgm:pt modelId="{D6D64556-72E0-4CD8-8D47-EE15BC9FA1DC}" type="pres">
      <dgm:prSet presAssocID="{2EE74AAD-6211-4A49-A7E7-6CBF3C1C0F77}" presName="composite" presStyleCnt="0"/>
      <dgm:spPr/>
    </dgm:pt>
    <dgm:pt modelId="{B9966E6A-E07C-4A4E-8675-FD94C0BFBA2F}" type="pres">
      <dgm:prSet presAssocID="{2EE74AAD-6211-4A49-A7E7-6CBF3C1C0F77}" presName="parTx" presStyleLbl="alignNode1" presStyleIdx="1" presStyleCnt="2" custLinFactNeighborX="2727" custLinFactNeighborY="-18350">
        <dgm:presLayoutVars>
          <dgm:chMax val="0"/>
          <dgm:chPref val="0"/>
          <dgm:bulletEnabled val="1"/>
        </dgm:presLayoutVars>
      </dgm:prSet>
      <dgm:spPr/>
      <dgm:t>
        <a:bodyPr/>
        <a:lstStyle/>
        <a:p>
          <a:endParaRPr lang="en-US"/>
        </a:p>
      </dgm:t>
    </dgm:pt>
    <dgm:pt modelId="{608A05A6-F678-47C6-8E0A-C08A09464C72}" type="pres">
      <dgm:prSet presAssocID="{2EE74AAD-6211-4A49-A7E7-6CBF3C1C0F77}" presName="desTx" presStyleLbl="alignAccFollowNode1" presStyleIdx="1" presStyleCnt="2">
        <dgm:presLayoutVars>
          <dgm:bulletEnabled val="1"/>
        </dgm:presLayoutVars>
      </dgm:prSet>
      <dgm:spPr/>
      <dgm:t>
        <a:bodyPr/>
        <a:lstStyle/>
        <a:p>
          <a:endParaRPr lang="en-US"/>
        </a:p>
      </dgm:t>
    </dgm:pt>
  </dgm:ptLst>
  <dgm:cxnLst>
    <dgm:cxn modelId="{C693DFF0-5CD6-47F7-BC92-C4164D236F6F}" srcId="{40DFB9F3-4CFC-401B-AF8B-FAF1A12409AE}" destId="{A7E7890F-C51F-48AA-8D7E-2798B2B8B58C}" srcOrd="0" destOrd="0" parTransId="{E24A1098-9CB7-4C72-9C9A-37520FE4D276}" sibTransId="{D4030FF7-0A90-4875-910D-C2121D6B3794}"/>
    <dgm:cxn modelId="{A3B4F485-28D2-4E54-A04B-D467033D5426}" srcId="{40DFB9F3-4CFC-401B-AF8B-FAF1A12409AE}" destId="{2EE74AAD-6211-4A49-A7E7-6CBF3C1C0F77}" srcOrd="1" destOrd="0" parTransId="{42691413-C7F4-47C4-AA64-7D7260E11C78}" sibTransId="{FE7C7501-91F4-4482-9429-D77703E32AE8}"/>
    <dgm:cxn modelId="{0CF0B70F-35EB-4E4B-AF5C-35984202C4AD}" srcId="{A7E7890F-C51F-48AA-8D7E-2798B2B8B58C}" destId="{8309BB65-97DF-4111-9DA8-F28B3F5C7F8E}" srcOrd="0" destOrd="0" parTransId="{240E54EA-93A2-4589-A510-EF268A513C2C}" sibTransId="{5B2FE8C6-D46D-46B5-8450-A712E68DE1BC}"/>
    <dgm:cxn modelId="{160F0699-FA21-42B2-ACDC-891DF68F64C3}" type="presOf" srcId="{A7E7890F-C51F-48AA-8D7E-2798B2B8B58C}" destId="{E771562C-6D66-4A2F-B2FF-CDEC4855676F}" srcOrd="0" destOrd="0" presId="urn:microsoft.com/office/officeart/2005/8/layout/hList1"/>
    <dgm:cxn modelId="{2EAAFFB5-5D46-447F-9B1F-93E727AB2C1C}" type="presOf" srcId="{ECB2ABB9-C642-4D3D-AED5-9EBBC3BE6A57}" destId="{608A05A6-F678-47C6-8E0A-C08A09464C72}" srcOrd="0" destOrd="0" presId="urn:microsoft.com/office/officeart/2005/8/layout/hList1"/>
    <dgm:cxn modelId="{7500199F-888F-45AD-A8C6-C1E5BB57AF05}" srcId="{2EE74AAD-6211-4A49-A7E7-6CBF3C1C0F77}" destId="{ECB2ABB9-C642-4D3D-AED5-9EBBC3BE6A57}" srcOrd="0" destOrd="0" parTransId="{0A127BE6-6B53-43C5-BC05-F430C9F5C744}" sibTransId="{FC1940B1-759C-402B-9D20-26DDEDF4075E}"/>
    <dgm:cxn modelId="{039AACC3-6647-4310-9FEB-1AFC9809B758}" type="presOf" srcId="{8309BB65-97DF-4111-9DA8-F28B3F5C7F8E}" destId="{68B1C079-D995-493F-8763-51EF538714E3}" srcOrd="0" destOrd="0" presId="urn:microsoft.com/office/officeart/2005/8/layout/hList1"/>
    <dgm:cxn modelId="{605B1741-0BB7-4438-AD61-2025B4282001}" type="presOf" srcId="{40DFB9F3-4CFC-401B-AF8B-FAF1A12409AE}" destId="{06455F5C-FD20-4561-BFED-B04A7FF8AF5C}" srcOrd="0" destOrd="0" presId="urn:microsoft.com/office/officeart/2005/8/layout/hList1"/>
    <dgm:cxn modelId="{51977E13-0A91-4C2A-8312-7FE6EDB1F159}" type="presOf" srcId="{2EE74AAD-6211-4A49-A7E7-6CBF3C1C0F77}" destId="{B9966E6A-E07C-4A4E-8675-FD94C0BFBA2F}" srcOrd="0" destOrd="0" presId="urn:microsoft.com/office/officeart/2005/8/layout/hList1"/>
    <dgm:cxn modelId="{50B754CE-A9C1-4BBB-B959-9930941967EC}" type="presParOf" srcId="{06455F5C-FD20-4561-BFED-B04A7FF8AF5C}" destId="{8F4BA06A-80DF-437E-A3A2-6EF551D8E19C}" srcOrd="0" destOrd="0" presId="urn:microsoft.com/office/officeart/2005/8/layout/hList1"/>
    <dgm:cxn modelId="{BE24CDBF-06E5-42B9-9E54-EF880853C9AF}" type="presParOf" srcId="{8F4BA06A-80DF-437E-A3A2-6EF551D8E19C}" destId="{E771562C-6D66-4A2F-B2FF-CDEC4855676F}" srcOrd="0" destOrd="0" presId="urn:microsoft.com/office/officeart/2005/8/layout/hList1"/>
    <dgm:cxn modelId="{25E96E75-8C77-4E66-A27A-396FBA704B8A}" type="presParOf" srcId="{8F4BA06A-80DF-437E-A3A2-6EF551D8E19C}" destId="{68B1C079-D995-493F-8763-51EF538714E3}" srcOrd="1" destOrd="0" presId="urn:microsoft.com/office/officeart/2005/8/layout/hList1"/>
    <dgm:cxn modelId="{D4048FC4-8F2A-4DA8-A706-47F09A8FCA5F}" type="presParOf" srcId="{06455F5C-FD20-4561-BFED-B04A7FF8AF5C}" destId="{6A0E0283-95FF-4E63-9289-71BC588236AC}" srcOrd="1" destOrd="0" presId="urn:microsoft.com/office/officeart/2005/8/layout/hList1"/>
    <dgm:cxn modelId="{7B6185CF-65D3-40A8-9ECC-476CCA3D61FA}" type="presParOf" srcId="{06455F5C-FD20-4561-BFED-B04A7FF8AF5C}" destId="{D6D64556-72E0-4CD8-8D47-EE15BC9FA1DC}" srcOrd="2" destOrd="0" presId="urn:microsoft.com/office/officeart/2005/8/layout/hList1"/>
    <dgm:cxn modelId="{CEA95D1A-4B0E-44FF-B790-49BF340A9A50}" type="presParOf" srcId="{D6D64556-72E0-4CD8-8D47-EE15BC9FA1DC}" destId="{B9966E6A-E07C-4A4E-8675-FD94C0BFBA2F}" srcOrd="0" destOrd="0" presId="urn:microsoft.com/office/officeart/2005/8/layout/hList1"/>
    <dgm:cxn modelId="{5F12027D-5763-4CA1-BD99-7A6816248E88}" type="presParOf" srcId="{D6D64556-72E0-4CD8-8D47-EE15BC9FA1DC}" destId="{608A05A6-F678-47C6-8E0A-C08A09464C7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93374-DF4E-4AB4-9AFB-BE9F105CD662}">
      <dsp:nvSpPr>
        <dsp:cNvPr id="0" name=""/>
        <dsp:cNvSpPr/>
      </dsp:nvSpPr>
      <dsp:spPr>
        <a:xfrm>
          <a:off x="958" y="911045"/>
          <a:ext cx="3736516" cy="2241909"/>
        </a:xfrm>
        <a:prstGeom prst="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smtClean="0"/>
            <a:t>What does it mean to make sense of a problem?</a:t>
          </a:r>
          <a:endParaRPr lang="en-US" sz="3200" b="1" kern="1200" dirty="0"/>
        </a:p>
      </dsp:txBody>
      <dsp:txXfrm>
        <a:off x="958" y="911045"/>
        <a:ext cx="3736516" cy="2241909"/>
      </dsp:txXfrm>
    </dsp:sp>
    <dsp:sp modelId="{58F12C9C-284F-4292-94CD-B62DF6241403}">
      <dsp:nvSpPr>
        <dsp:cNvPr id="0" name=""/>
        <dsp:cNvSpPr/>
      </dsp:nvSpPr>
      <dsp:spPr>
        <a:xfrm>
          <a:off x="4111125" y="911045"/>
          <a:ext cx="3736516" cy="2241909"/>
        </a:xfrm>
        <a:prstGeom prst="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smtClean="0"/>
            <a:t>What does it mean to persevere in solving a problem?</a:t>
          </a:r>
          <a:endParaRPr lang="en-US" sz="3200" b="1" kern="1200" dirty="0"/>
        </a:p>
      </dsp:txBody>
      <dsp:txXfrm>
        <a:off x="4111125" y="911045"/>
        <a:ext cx="3736516" cy="224190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7EC268-6B8D-40CD-B168-8A959B0FBBF2}">
      <dsp:nvSpPr>
        <dsp:cNvPr id="0" name=""/>
        <dsp:cNvSpPr/>
      </dsp:nvSpPr>
      <dsp:spPr>
        <a:xfrm>
          <a:off x="0" y="4749"/>
          <a:ext cx="6096000"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t>Understand the meaning of the problem </a:t>
          </a:r>
          <a:endParaRPr lang="en-US" sz="2500" kern="1200" dirty="0"/>
        </a:p>
      </dsp:txBody>
      <dsp:txXfrm>
        <a:off x="29271" y="34020"/>
        <a:ext cx="6037458" cy="541083"/>
      </dsp:txXfrm>
    </dsp:sp>
    <dsp:sp modelId="{47B3F1E7-A923-485E-BD8A-F1F5F42ABA85}">
      <dsp:nvSpPr>
        <dsp:cNvPr id="0" name=""/>
        <dsp:cNvSpPr/>
      </dsp:nvSpPr>
      <dsp:spPr>
        <a:xfrm>
          <a:off x="0" y="604374"/>
          <a:ext cx="60960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b="1" kern="1200" dirty="0" smtClean="0"/>
            <a:t>Look for ways to start working on the problem</a:t>
          </a:r>
          <a:endParaRPr lang="en-US" sz="2000" b="1" kern="1200" dirty="0"/>
        </a:p>
      </dsp:txBody>
      <dsp:txXfrm>
        <a:off x="0" y="604374"/>
        <a:ext cx="6096000" cy="414000"/>
      </dsp:txXfrm>
    </dsp:sp>
    <dsp:sp modelId="{75618700-918E-44BE-B21F-20B047ABBD86}">
      <dsp:nvSpPr>
        <dsp:cNvPr id="0" name=""/>
        <dsp:cNvSpPr/>
      </dsp:nvSpPr>
      <dsp:spPr>
        <a:xfrm>
          <a:off x="0" y="1018375"/>
          <a:ext cx="6096000"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t>Analyze the information</a:t>
          </a:r>
          <a:endParaRPr lang="en-US" sz="2500" kern="1200" dirty="0"/>
        </a:p>
      </dsp:txBody>
      <dsp:txXfrm>
        <a:off x="29271" y="1047646"/>
        <a:ext cx="6037458" cy="541083"/>
      </dsp:txXfrm>
    </dsp:sp>
    <dsp:sp modelId="{2DD22D02-24B0-4371-BCCA-5271C1A534B5}">
      <dsp:nvSpPr>
        <dsp:cNvPr id="0" name=""/>
        <dsp:cNvSpPr/>
      </dsp:nvSpPr>
      <dsp:spPr>
        <a:xfrm>
          <a:off x="0" y="1618000"/>
          <a:ext cx="60960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b="1" kern="1200" dirty="0" smtClean="0"/>
            <a:t>Design a plan </a:t>
          </a:r>
          <a:endParaRPr lang="en-US" sz="2000" b="1" kern="1200" dirty="0"/>
        </a:p>
      </dsp:txBody>
      <dsp:txXfrm>
        <a:off x="0" y="1618000"/>
        <a:ext cx="6096000" cy="414000"/>
      </dsp:txXfrm>
    </dsp:sp>
    <dsp:sp modelId="{366F3378-054D-42D5-9C18-61E2FBB2936A}">
      <dsp:nvSpPr>
        <dsp:cNvPr id="0" name=""/>
        <dsp:cNvSpPr/>
      </dsp:nvSpPr>
      <dsp:spPr>
        <a:xfrm>
          <a:off x="0" y="2032000"/>
          <a:ext cx="6096000"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t>Monitor and evaluate their progress</a:t>
          </a:r>
          <a:endParaRPr lang="en-US" sz="2500" kern="1200" dirty="0"/>
        </a:p>
      </dsp:txBody>
      <dsp:txXfrm>
        <a:off x="29271" y="2061271"/>
        <a:ext cx="6037458" cy="541083"/>
      </dsp:txXfrm>
    </dsp:sp>
    <dsp:sp modelId="{C6925821-E7BA-4FDF-8ABE-F271A8DC4BB7}">
      <dsp:nvSpPr>
        <dsp:cNvPr id="0" name=""/>
        <dsp:cNvSpPr/>
      </dsp:nvSpPr>
      <dsp:spPr>
        <a:xfrm>
          <a:off x="0" y="2631625"/>
          <a:ext cx="60960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b="1" kern="1200" dirty="0" smtClean="0"/>
            <a:t>Change course as necessary</a:t>
          </a:r>
          <a:endParaRPr lang="en-US" sz="2000" b="1" kern="1200" dirty="0"/>
        </a:p>
      </dsp:txBody>
      <dsp:txXfrm>
        <a:off x="0" y="2631625"/>
        <a:ext cx="6096000" cy="414000"/>
      </dsp:txXfrm>
    </dsp:sp>
    <dsp:sp modelId="{3585ED26-6730-42C4-B323-959AABDD2EE6}">
      <dsp:nvSpPr>
        <dsp:cNvPr id="0" name=""/>
        <dsp:cNvSpPr/>
      </dsp:nvSpPr>
      <dsp:spPr>
        <a:xfrm>
          <a:off x="0" y="3045625"/>
          <a:ext cx="6096000"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t>Check their answers to problems </a:t>
          </a:r>
          <a:endParaRPr lang="en-US" sz="2500" kern="1200" dirty="0"/>
        </a:p>
      </dsp:txBody>
      <dsp:txXfrm>
        <a:off x="29271" y="3074896"/>
        <a:ext cx="6037458" cy="541083"/>
      </dsp:txXfrm>
    </dsp:sp>
    <dsp:sp modelId="{6C727CB4-2792-4E84-AE59-F89124ACAAD6}">
      <dsp:nvSpPr>
        <dsp:cNvPr id="0" name=""/>
        <dsp:cNvSpPr/>
      </dsp:nvSpPr>
      <dsp:spPr>
        <a:xfrm>
          <a:off x="0" y="3645250"/>
          <a:ext cx="60960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b="1" kern="1200" dirty="0" smtClean="0"/>
            <a:t>Know if their answer makes sense</a:t>
          </a:r>
          <a:endParaRPr lang="en-US" sz="2000" b="1" kern="1200" dirty="0"/>
        </a:p>
      </dsp:txBody>
      <dsp:txXfrm>
        <a:off x="0" y="3645250"/>
        <a:ext cx="6096000" cy="414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71562C-6D66-4A2F-B2FF-CDEC4855676F}">
      <dsp:nvSpPr>
        <dsp:cNvPr id="0" name=""/>
        <dsp:cNvSpPr/>
      </dsp:nvSpPr>
      <dsp:spPr>
        <a:xfrm>
          <a:off x="25" y="6169"/>
          <a:ext cx="2394942" cy="8064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Example 1</a:t>
          </a:r>
          <a:endParaRPr lang="en-US" sz="2400" kern="1200" dirty="0"/>
        </a:p>
      </dsp:txBody>
      <dsp:txXfrm>
        <a:off x="25" y="6169"/>
        <a:ext cx="2394942" cy="806400"/>
      </dsp:txXfrm>
    </dsp:sp>
    <dsp:sp modelId="{68B1C079-D995-493F-8763-51EF538714E3}">
      <dsp:nvSpPr>
        <dsp:cNvPr id="0" name=""/>
        <dsp:cNvSpPr/>
      </dsp:nvSpPr>
      <dsp:spPr>
        <a:xfrm>
          <a:off x="25" y="812569"/>
          <a:ext cx="2394942" cy="205360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t>I can tell you what the problem is asking me to do.</a:t>
          </a:r>
          <a:endParaRPr lang="en-US" sz="2100" kern="1200" dirty="0"/>
        </a:p>
      </dsp:txBody>
      <dsp:txXfrm>
        <a:off x="25" y="812569"/>
        <a:ext cx="2394942" cy="2053603"/>
      </dsp:txXfrm>
    </dsp:sp>
    <dsp:sp modelId="{B9966E6A-E07C-4A4E-8675-FD94C0BFBA2F}">
      <dsp:nvSpPr>
        <dsp:cNvPr id="0" name=""/>
        <dsp:cNvSpPr/>
      </dsp:nvSpPr>
      <dsp:spPr>
        <a:xfrm>
          <a:off x="2730258" y="6169"/>
          <a:ext cx="2394942" cy="8064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Example 2</a:t>
          </a:r>
          <a:endParaRPr lang="en-US" sz="2400" kern="1200" dirty="0"/>
        </a:p>
      </dsp:txBody>
      <dsp:txXfrm>
        <a:off x="2730258" y="6169"/>
        <a:ext cx="2394942" cy="806400"/>
      </dsp:txXfrm>
    </dsp:sp>
    <dsp:sp modelId="{608A05A6-F678-47C6-8E0A-C08A09464C72}">
      <dsp:nvSpPr>
        <dsp:cNvPr id="0" name=""/>
        <dsp:cNvSpPr/>
      </dsp:nvSpPr>
      <dsp:spPr>
        <a:xfrm>
          <a:off x="2730258" y="812569"/>
          <a:ext cx="2394942" cy="205360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t>I can keep working on a problem even when I encounter difficulties.</a:t>
          </a:r>
          <a:endParaRPr lang="en-US" sz="2100" kern="1200" dirty="0"/>
        </a:p>
      </dsp:txBody>
      <dsp:txXfrm>
        <a:off x="2730258" y="812569"/>
        <a:ext cx="2394942" cy="20536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5C6DC-9660-443B-9E45-5EFC626295F7}">
      <dsp:nvSpPr>
        <dsp:cNvPr id="0" name=""/>
        <dsp:cNvSpPr/>
      </dsp:nvSpPr>
      <dsp:spPr>
        <a:xfrm>
          <a:off x="0" y="0"/>
          <a:ext cx="5791200" cy="1112520"/>
        </a:xfrm>
        <a:prstGeom prst="rect">
          <a:avLst/>
        </a:prstGeom>
        <a:solidFill>
          <a:schemeClr val="accent4">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What does it mean to reason</a:t>
          </a:r>
          <a:endParaRPr lang="en-US" sz="3600" kern="1200" dirty="0"/>
        </a:p>
      </dsp:txBody>
      <dsp:txXfrm>
        <a:off x="0" y="0"/>
        <a:ext cx="5791200" cy="1112520"/>
      </dsp:txXfrm>
    </dsp:sp>
    <dsp:sp modelId="{C8C2DE32-15AB-41F1-8657-F6369A862FDB}">
      <dsp:nvSpPr>
        <dsp:cNvPr id="0" name=""/>
        <dsp:cNvSpPr/>
      </dsp:nvSpPr>
      <dsp:spPr>
        <a:xfrm>
          <a:off x="0" y="1112520"/>
          <a:ext cx="2895599" cy="2336292"/>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Abstractly?</a:t>
          </a:r>
          <a:endParaRPr lang="en-US" sz="3300" kern="1200" dirty="0"/>
        </a:p>
      </dsp:txBody>
      <dsp:txXfrm>
        <a:off x="0" y="1112520"/>
        <a:ext cx="2895599" cy="2336292"/>
      </dsp:txXfrm>
    </dsp:sp>
    <dsp:sp modelId="{A75D9F0F-B3FA-45EC-8262-175E44509542}">
      <dsp:nvSpPr>
        <dsp:cNvPr id="0" name=""/>
        <dsp:cNvSpPr/>
      </dsp:nvSpPr>
      <dsp:spPr>
        <a:xfrm>
          <a:off x="2895600" y="1112520"/>
          <a:ext cx="2895599" cy="2336292"/>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Quantitatively?</a:t>
          </a:r>
          <a:endParaRPr lang="en-US" sz="3300" kern="1200" dirty="0"/>
        </a:p>
      </dsp:txBody>
      <dsp:txXfrm>
        <a:off x="2895600" y="1112520"/>
        <a:ext cx="2895599" cy="2336292"/>
      </dsp:txXfrm>
    </dsp:sp>
    <dsp:sp modelId="{F6415D02-235A-4D12-A1BE-1D6155659018}">
      <dsp:nvSpPr>
        <dsp:cNvPr id="0" name=""/>
        <dsp:cNvSpPr/>
      </dsp:nvSpPr>
      <dsp:spPr>
        <a:xfrm>
          <a:off x="0" y="3448812"/>
          <a:ext cx="5791200" cy="259588"/>
        </a:xfrm>
        <a:prstGeom prst="rect">
          <a:avLst/>
        </a:prstGeom>
        <a:solidFill>
          <a:schemeClr val="accent4">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SMP2: </a:t>
            </a:r>
            <a:r>
              <a:rPr lang="en-US" dirty="0" smtClean="0">
                <a:ea typeface="ＭＳ Ｐゴシック" charset="-128"/>
              </a:rPr>
              <a:t>Reveal that the ‘field trip’ problem was chosen for this practice because, not only do students need to apply practice 2 when working the problem, but they must also think about their answer within the context of the problem itself. While 167 divided by 48 gives us an answer of 3.47 or 3 with a remainder of 23, a student cannot use their calculated answer to solve the problem because the problem is not asking them to solve 167 divided by 48. The problem is asking them to determine how many buses are needed. Division is one tool that can be used to determine this. Others are estimating, rounding, etc. The final answer is four buses are needed. </a:t>
            </a:r>
            <a:endParaRPr lang="en-US" b="1" dirty="0" smtClean="0"/>
          </a:p>
        </p:txBody>
      </p:sp>
      <p:sp>
        <p:nvSpPr>
          <p:cNvPr id="9523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95237" name="Date Placeholder 4"/>
          <p:cNvSpPr>
            <a:spLocks noGrp="1"/>
          </p:cNvSpPr>
          <p:nvPr>
            <p:ph type="dt" sz="quarter" idx="1"/>
          </p:nvPr>
        </p:nvSpPr>
        <p:spPr bwMode="auto">
          <a:noFill/>
          <a:ln>
            <a:miter lim="800000"/>
            <a:headEnd/>
            <a:tailEnd/>
          </a:ln>
        </p:spPr>
        <p:txBody>
          <a:bodyPr/>
          <a:lstStyle/>
          <a:p>
            <a:fld id="{63C4F4DE-EC0C-4652-8E69-840DEE8A0560}" type="datetime1">
              <a:rPr lang="en-US">
                <a:solidFill>
                  <a:prstClr val="black"/>
                </a:solidFill>
              </a:rPr>
              <a:pPr/>
              <a:t>7/9/2014</a:t>
            </a:fld>
            <a:endParaRPr lang="en-US" dirty="0">
              <a:solidFill>
                <a:prstClr val="black"/>
              </a:solidFill>
            </a:endParaRPr>
          </a:p>
        </p:txBody>
      </p:sp>
      <p:sp>
        <p:nvSpPr>
          <p:cNvPr id="9523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95239" name="Slide Number Placeholder 6"/>
          <p:cNvSpPr>
            <a:spLocks noGrp="1"/>
          </p:cNvSpPr>
          <p:nvPr>
            <p:ph type="sldNum" sz="quarter" idx="5"/>
          </p:nvPr>
        </p:nvSpPr>
        <p:spPr bwMode="auto">
          <a:noFill/>
          <a:ln>
            <a:miter lim="800000"/>
            <a:headEnd/>
            <a:tailEnd/>
          </a:ln>
        </p:spPr>
        <p:txBody>
          <a:bodyPr/>
          <a:lstStyle/>
          <a:p>
            <a:fld id="{4FC69609-EF01-4AEC-876D-A9EAD413ACA0}" type="slidenum">
              <a:rPr lang="en-US">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28969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p:spPr>
      </p:sp>
      <p:sp>
        <p:nvSpPr>
          <p:cNvPr id="164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SMP2: </a:t>
            </a:r>
            <a:r>
              <a:rPr lang="en-US" dirty="0" smtClean="0"/>
              <a:t>Review the instructional supports on the slide. </a:t>
            </a:r>
            <a:endParaRPr lang="en-US" b="1" dirty="0" smtClean="0"/>
          </a:p>
        </p:txBody>
      </p:sp>
      <p:sp>
        <p:nvSpPr>
          <p:cNvPr id="16486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648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B6F390DB-942B-4DFD-B4D0-F1472F142236}"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1648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6487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981235-1DF7-43EF-8C34-1F16DDE6FDD1}" type="slidenum">
              <a:rPr lang="en-US">
                <a:solidFill>
                  <a:prstClr val="black"/>
                </a:solidFill>
                <a:latin typeface="Arial" pitchFamily="34" charset="0"/>
              </a:rPr>
              <a:pPr/>
              <a:t>30</a:t>
            </a:fld>
            <a:endParaRPr lang="en-US" dirty="0">
              <a:solidFill>
                <a:prstClr val="black"/>
              </a:solidFill>
              <a:latin typeface="Arial" pitchFamily="34" charset="0"/>
            </a:endParaRPr>
          </a:p>
        </p:txBody>
      </p:sp>
    </p:spTree>
    <p:extLst>
      <p:ext uri="{BB962C8B-B14F-4D97-AF65-F5344CB8AC3E}">
        <p14:creationId xmlns:p14="http://schemas.microsoft.com/office/powerpoint/2010/main" val="1814117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SMP2: </a:t>
            </a:r>
            <a:r>
              <a:rPr lang="en-US" dirty="0" smtClean="0">
                <a:ea typeface="ＭＳ Ｐゴシック" charset="-128"/>
              </a:rPr>
              <a:t>Review the ‘I can” statements on the slide. Ask participants if they would add any statements here that would better fit the students at their grade level. As volunteers provide their statements, make sure they align with the practice so that students are receiving the correct information. </a:t>
            </a:r>
            <a:endParaRPr lang="en-US" b="1" dirty="0" smtClean="0"/>
          </a:p>
        </p:txBody>
      </p:sp>
      <p:sp>
        <p:nvSpPr>
          <p:cNvPr id="99332"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99333" name="Date Placeholder 4"/>
          <p:cNvSpPr>
            <a:spLocks noGrp="1"/>
          </p:cNvSpPr>
          <p:nvPr>
            <p:ph type="dt" sz="quarter" idx="1"/>
          </p:nvPr>
        </p:nvSpPr>
        <p:spPr bwMode="auto">
          <a:noFill/>
          <a:ln>
            <a:miter lim="800000"/>
            <a:headEnd/>
            <a:tailEnd/>
          </a:ln>
        </p:spPr>
        <p:txBody>
          <a:bodyPr/>
          <a:lstStyle/>
          <a:p>
            <a:fld id="{D46D01AF-FA7B-4075-AFDA-AF427894E699}" type="datetime1">
              <a:rPr lang="en-US">
                <a:solidFill>
                  <a:prstClr val="black"/>
                </a:solidFill>
              </a:rPr>
              <a:pPr/>
              <a:t>7/9/2014</a:t>
            </a:fld>
            <a:endParaRPr lang="en-US" dirty="0">
              <a:solidFill>
                <a:prstClr val="black"/>
              </a:solidFill>
            </a:endParaRPr>
          </a:p>
        </p:txBody>
      </p:sp>
      <p:sp>
        <p:nvSpPr>
          <p:cNvPr id="99334"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99335" name="Slide Number Placeholder 6"/>
          <p:cNvSpPr>
            <a:spLocks noGrp="1"/>
          </p:cNvSpPr>
          <p:nvPr>
            <p:ph type="sldNum" sz="quarter" idx="5"/>
          </p:nvPr>
        </p:nvSpPr>
        <p:spPr bwMode="auto">
          <a:noFill/>
          <a:ln>
            <a:miter lim="800000"/>
            <a:headEnd/>
            <a:tailEnd/>
          </a:ln>
        </p:spPr>
        <p:txBody>
          <a:bodyPr/>
          <a:lstStyle/>
          <a:p>
            <a:fld id="{88008DBD-B10D-4E3F-8A4F-77C8D5FC620E}" type="slidenum">
              <a:rPr lang="en-US">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3781756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ea typeface="ＭＳ Ｐゴシック" charset="-128"/>
              </a:rPr>
              <a:t>SMP3: </a:t>
            </a:r>
            <a:r>
              <a:rPr lang="en-US" dirty="0" smtClean="0">
                <a:ea typeface="ＭＳ Ｐゴシック" charset="-128"/>
              </a:rPr>
              <a:t>Have participants read the two quotes on the slide. Ask them to tell you some thoughts or key words that jump out at them. Chart their responses so that there is a visual to discuss. Some things to watch and listen for are: construct arguments, arguments of others, decide, ask useful questions, and improve arguments. As participants look at the completed list of their responses on chart paper, have them think about what is not said. After a 30 second wait time, explain that this practice is not just about students explaining their work. It is about students telling why what they did worked, or didn’t work. Remember, it’s important for students to know and understand where something went wrong. Not knowing why something did or did not work can lead to misconceptions.</a:t>
            </a:r>
            <a:r>
              <a:rPr lang="en-US" baseline="0" dirty="0" smtClean="0">
                <a:ea typeface="ＭＳ Ｐゴシック" charset="-128"/>
              </a:rPr>
              <a:t> </a:t>
            </a:r>
            <a:r>
              <a:rPr lang="en-US" dirty="0" smtClean="0">
                <a:ea typeface="ＭＳ Ｐゴシック" charset="-128"/>
              </a:rPr>
              <a:t>Critiquing the reasoning of others does not mean to simply tell if another student got the answer right or wrong. It means that a student has to understand a peer’s approach and be able to tell why the mathematics behind that approach worked or did not work. </a:t>
            </a:r>
          </a:p>
          <a:p>
            <a:endParaRPr lang="en-US" dirty="0" smtClean="0">
              <a:ea typeface="ＭＳ Ｐゴシック" charset="-128"/>
            </a:endParaRPr>
          </a:p>
          <a:p>
            <a:r>
              <a:rPr lang="en-US" dirty="0" smtClean="0">
                <a:ea typeface="ＭＳ Ｐゴシック" charset="-128"/>
              </a:rPr>
              <a:t>Use the next four slides to support these two quotes. </a:t>
            </a:r>
            <a:endParaRPr lang="en-US" b="1" dirty="0" smtClean="0"/>
          </a:p>
        </p:txBody>
      </p:sp>
      <p:sp>
        <p:nvSpPr>
          <p:cNvPr id="101380" name="Slide Number Placeholder 3"/>
          <p:cNvSpPr>
            <a:spLocks noGrp="1"/>
          </p:cNvSpPr>
          <p:nvPr>
            <p:ph type="sldNum" sz="quarter" idx="5"/>
          </p:nvPr>
        </p:nvSpPr>
        <p:spPr bwMode="auto">
          <a:noFill/>
          <a:ln>
            <a:miter lim="800000"/>
            <a:headEnd/>
            <a:tailEnd/>
          </a:ln>
        </p:spPr>
        <p:txBody>
          <a:bodyPr/>
          <a:lstStyle/>
          <a:p>
            <a:fld id="{254BEF3A-5C2D-45A0-B913-7DF7D1B68B6A}" type="slidenum">
              <a:rPr lang="en-US">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3540010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SMP3: </a:t>
            </a:r>
            <a:r>
              <a:rPr lang="en-US" dirty="0" smtClean="0">
                <a:ea typeface="ＭＳ Ｐゴシック" charset="-128"/>
              </a:rPr>
              <a:t>Review the points on the slide and further emphasize to participants that this practice is </a:t>
            </a:r>
            <a:r>
              <a:rPr lang="en-US" i="1" dirty="0" smtClean="0">
                <a:ea typeface="ＭＳ Ｐゴシック" charset="-128"/>
              </a:rPr>
              <a:t>continuou</a:t>
            </a:r>
            <a:r>
              <a:rPr lang="en-US" dirty="0" smtClean="0">
                <a:ea typeface="ＭＳ Ｐゴシック" charset="-128"/>
              </a:rPr>
              <a:t>s. Constructing viable arguments and critiquing the reasoning of others is something that should be done in small and large group discussions, in a student’s own work, etc. This should happen all the time. Before moving on, have participants determine which of the problems align most closely with this practice. </a:t>
            </a:r>
            <a:endParaRPr lang="en-US" b="1" dirty="0" smtClean="0"/>
          </a:p>
        </p:txBody>
      </p:sp>
      <p:sp>
        <p:nvSpPr>
          <p:cNvPr id="1034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03429" name="Date Placeholder 4"/>
          <p:cNvSpPr>
            <a:spLocks noGrp="1"/>
          </p:cNvSpPr>
          <p:nvPr>
            <p:ph type="dt" sz="quarter" idx="1"/>
          </p:nvPr>
        </p:nvSpPr>
        <p:spPr bwMode="auto">
          <a:noFill/>
          <a:ln>
            <a:miter lim="800000"/>
            <a:headEnd/>
            <a:tailEnd/>
          </a:ln>
        </p:spPr>
        <p:txBody>
          <a:bodyPr/>
          <a:lstStyle/>
          <a:p>
            <a:fld id="{02373F4F-866F-4712-AC0C-6DD11D72133C}" type="datetime1">
              <a:rPr lang="en-US">
                <a:solidFill>
                  <a:prstClr val="black"/>
                </a:solidFill>
              </a:rPr>
              <a:pPr/>
              <a:t>7/9/2014</a:t>
            </a:fld>
            <a:endParaRPr lang="en-US" dirty="0">
              <a:solidFill>
                <a:prstClr val="black"/>
              </a:solidFill>
            </a:endParaRPr>
          </a:p>
        </p:txBody>
      </p:sp>
      <p:sp>
        <p:nvSpPr>
          <p:cNvPr id="1034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03431" name="Slide Number Placeholder 6"/>
          <p:cNvSpPr>
            <a:spLocks noGrp="1"/>
          </p:cNvSpPr>
          <p:nvPr>
            <p:ph type="sldNum" sz="quarter" idx="5"/>
          </p:nvPr>
        </p:nvSpPr>
        <p:spPr bwMode="auto">
          <a:noFill/>
          <a:ln>
            <a:miter lim="800000"/>
            <a:headEnd/>
            <a:tailEnd/>
          </a:ln>
        </p:spPr>
        <p:txBody>
          <a:bodyPr/>
          <a:lstStyle/>
          <a:p>
            <a:fld id="{B494477E-64B7-4B36-83DC-C0D020B3CF4E}" type="slidenum">
              <a:rPr lang="en-US">
                <a:solidFill>
                  <a:prstClr val="black"/>
                </a:solidFill>
              </a:rPr>
              <a:pPr/>
              <a:t>33</a:t>
            </a:fld>
            <a:endParaRPr lang="en-US" dirty="0">
              <a:solidFill>
                <a:prstClr val="black"/>
              </a:solidFill>
            </a:endParaRPr>
          </a:p>
        </p:txBody>
      </p:sp>
    </p:spTree>
    <p:extLst>
      <p:ext uri="{BB962C8B-B14F-4D97-AF65-F5344CB8AC3E}">
        <p14:creationId xmlns:p14="http://schemas.microsoft.com/office/powerpoint/2010/main" val="1859438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SMP3: </a:t>
            </a:r>
            <a:r>
              <a:rPr lang="en-US" dirty="0" smtClean="0">
                <a:ea typeface="ＭＳ Ｐゴシック" charset="-128"/>
              </a:rPr>
              <a:t>Explain that this problem was chosen because students have to justify their answer using mathematics. In a classroom situation, this would be a good opportunity to have students compare answers and strategies. If students reach different answers, ask students to examine each other’s approach and to determine whose answer is right and why. Ask participants if anyone currently does this in their classroom and if so, have them describe the strategies they use. Allow other participants to ask questions. The next two slides provide additional instructional supports for practice 3. </a:t>
            </a:r>
            <a:endParaRPr lang="en-US" b="1" dirty="0" smtClean="0"/>
          </a:p>
        </p:txBody>
      </p:sp>
      <p:sp>
        <p:nvSpPr>
          <p:cNvPr id="10547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05477" name="Date Placeholder 4"/>
          <p:cNvSpPr>
            <a:spLocks noGrp="1"/>
          </p:cNvSpPr>
          <p:nvPr>
            <p:ph type="dt" sz="quarter" idx="1"/>
          </p:nvPr>
        </p:nvSpPr>
        <p:spPr bwMode="auto">
          <a:noFill/>
          <a:ln>
            <a:miter lim="800000"/>
            <a:headEnd/>
            <a:tailEnd/>
          </a:ln>
        </p:spPr>
        <p:txBody>
          <a:bodyPr/>
          <a:lstStyle/>
          <a:p>
            <a:fld id="{1A648204-961E-432C-ABC5-FB7227185D58}" type="datetime1">
              <a:rPr lang="en-US">
                <a:solidFill>
                  <a:prstClr val="black"/>
                </a:solidFill>
              </a:rPr>
              <a:pPr/>
              <a:t>7/9/2014</a:t>
            </a:fld>
            <a:endParaRPr lang="en-US" dirty="0">
              <a:solidFill>
                <a:prstClr val="black"/>
              </a:solidFill>
            </a:endParaRPr>
          </a:p>
        </p:txBody>
      </p:sp>
      <p:sp>
        <p:nvSpPr>
          <p:cNvPr id="10547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05479" name="Slide Number Placeholder 6"/>
          <p:cNvSpPr>
            <a:spLocks noGrp="1"/>
          </p:cNvSpPr>
          <p:nvPr>
            <p:ph type="sldNum" sz="quarter" idx="5"/>
          </p:nvPr>
        </p:nvSpPr>
        <p:spPr bwMode="auto">
          <a:noFill/>
          <a:ln>
            <a:miter lim="800000"/>
            <a:headEnd/>
            <a:tailEnd/>
          </a:ln>
        </p:spPr>
        <p:txBody>
          <a:bodyPr/>
          <a:lstStyle/>
          <a:p>
            <a:fld id="{20908EF0-8AF7-43A5-A6F1-E312BE2ACE35}" type="slidenum">
              <a:rPr lang="en-US">
                <a:solidFill>
                  <a:prstClr val="black"/>
                </a:solidFill>
              </a:rPr>
              <a:pPr/>
              <a:t>34</a:t>
            </a:fld>
            <a:endParaRPr lang="en-US" dirty="0">
              <a:solidFill>
                <a:prstClr val="black"/>
              </a:solidFill>
            </a:endParaRPr>
          </a:p>
        </p:txBody>
      </p:sp>
    </p:spTree>
    <p:extLst>
      <p:ext uri="{BB962C8B-B14F-4D97-AF65-F5344CB8AC3E}">
        <p14:creationId xmlns:p14="http://schemas.microsoft.com/office/powerpoint/2010/main" val="874020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SMP3: </a:t>
            </a:r>
            <a:r>
              <a:rPr lang="en-US" dirty="0" smtClean="0"/>
              <a:t>Review the instructional supports on the slide. </a:t>
            </a:r>
            <a:endParaRPr lang="en-US" b="1" dirty="0" smtClean="0"/>
          </a:p>
        </p:txBody>
      </p:sp>
      <p:sp>
        <p:nvSpPr>
          <p:cNvPr id="1075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07525" name="Date Placeholder 4"/>
          <p:cNvSpPr>
            <a:spLocks noGrp="1"/>
          </p:cNvSpPr>
          <p:nvPr>
            <p:ph type="dt" sz="quarter" idx="1"/>
          </p:nvPr>
        </p:nvSpPr>
        <p:spPr bwMode="auto">
          <a:noFill/>
          <a:ln>
            <a:miter lim="800000"/>
            <a:headEnd/>
            <a:tailEnd/>
          </a:ln>
        </p:spPr>
        <p:txBody>
          <a:bodyPr/>
          <a:lstStyle/>
          <a:p>
            <a:fld id="{FE159756-3C3D-4DBF-A36D-D23960117078}" type="datetime1">
              <a:rPr lang="en-US">
                <a:solidFill>
                  <a:prstClr val="black"/>
                </a:solidFill>
              </a:rPr>
              <a:pPr/>
              <a:t>7/9/2014</a:t>
            </a:fld>
            <a:endParaRPr lang="en-US" dirty="0">
              <a:solidFill>
                <a:prstClr val="black"/>
              </a:solidFill>
            </a:endParaRPr>
          </a:p>
        </p:txBody>
      </p:sp>
      <p:sp>
        <p:nvSpPr>
          <p:cNvPr id="1075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07527" name="Slide Number Placeholder 6"/>
          <p:cNvSpPr>
            <a:spLocks noGrp="1"/>
          </p:cNvSpPr>
          <p:nvPr>
            <p:ph type="sldNum" sz="quarter" idx="5"/>
          </p:nvPr>
        </p:nvSpPr>
        <p:spPr bwMode="auto">
          <a:noFill/>
          <a:ln>
            <a:miter lim="800000"/>
            <a:headEnd/>
            <a:tailEnd/>
          </a:ln>
        </p:spPr>
        <p:txBody>
          <a:bodyPr/>
          <a:lstStyle/>
          <a:p>
            <a:fld id="{729E08BE-D980-4542-AD31-FEA7D8AAC071}" type="slidenum">
              <a:rPr lang="en-US">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10947481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SMP3: </a:t>
            </a:r>
            <a:r>
              <a:rPr lang="en-US" dirty="0" smtClean="0">
                <a:ea typeface="ＭＳ Ｐゴシック" charset="-128"/>
              </a:rPr>
              <a:t>Review the ‘I Can’ statements on the slide and ask participants if they would add anything to the list. Allow volunteers to share their ideas and then move to the next practice. </a:t>
            </a:r>
            <a:endParaRPr lang="en-US" b="1" dirty="0" smtClean="0"/>
          </a:p>
        </p:txBody>
      </p:sp>
      <p:sp>
        <p:nvSpPr>
          <p:cNvPr id="109572"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09573" name="Date Placeholder 4"/>
          <p:cNvSpPr>
            <a:spLocks noGrp="1"/>
          </p:cNvSpPr>
          <p:nvPr>
            <p:ph type="dt" sz="quarter" idx="1"/>
          </p:nvPr>
        </p:nvSpPr>
        <p:spPr bwMode="auto">
          <a:noFill/>
          <a:ln>
            <a:miter lim="800000"/>
            <a:headEnd/>
            <a:tailEnd/>
          </a:ln>
        </p:spPr>
        <p:txBody>
          <a:bodyPr/>
          <a:lstStyle/>
          <a:p>
            <a:fld id="{5C50D921-7F43-4B0D-A94C-6B2F26AC9752}" type="datetime1">
              <a:rPr lang="en-US">
                <a:solidFill>
                  <a:prstClr val="black"/>
                </a:solidFill>
              </a:rPr>
              <a:pPr/>
              <a:t>7/9/2014</a:t>
            </a:fld>
            <a:endParaRPr lang="en-US" dirty="0">
              <a:solidFill>
                <a:prstClr val="black"/>
              </a:solidFill>
            </a:endParaRPr>
          </a:p>
        </p:txBody>
      </p:sp>
      <p:sp>
        <p:nvSpPr>
          <p:cNvPr id="109574"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09575" name="Slide Number Placeholder 6"/>
          <p:cNvSpPr>
            <a:spLocks noGrp="1"/>
          </p:cNvSpPr>
          <p:nvPr>
            <p:ph type="sldNum" sz="quarter" idx="5"/>
          </p:nvPr>
        </p:nvSpPr>
        <p:spPr bwMode="auto">
          <a:noFill/>
          <a:ln>
            <a:miter lim="800000"/>
            <a:headEnd/>
            <a:tailEnd/>
          </a:ln>
        </p:spPr>
        <p:txBody>
          <a:bodyPr/>
          <a:lstStyle/>
          <a:p>
            <a:fld id="{1A2AA1E8-9432-4114-A3E7-C2E082D343F4}" type="slidenum">
              <a:rPr lang="en-US">
                <a:solidFill>
                  <a:prstClr val="black"/>
                </a:solidFill>
              </a:rPr>
              <a:pPr/>
              <a:t>36</a:t>
            </a:fld>
            <a:endParaRPr lang="en-US" dirty="0">
              <a:solidFill>
                <a:prstClr val="black"/>
              </a:solidFill>
            </a:endParaRPr>
          </a:p>
        </p:txBody>
      </p:sp>
    </p:spTree>
    <p:extLst>
      <p:ext uri="{BB962C8B-B14F-4D97-AF65-F5344CB8AC3E}">
        <p14:creationId xmlns:p14="http://schemas.microsoft.com/office/powerpoint/2010/main" val="845115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SMP4: </a:t>
            </a:r>
            <a:r>
              <a:rPr lang="en-US" dirty="0" smtClean="0">
                <a:ea typeface="ＭＳ Ｐゴシック" charset="-128"/>
              </a:rPr>
              <a:t>Ask participants to think about the question on the slide and explain that practice 4 is one that tends to be interpreted rather narrowly. Modeling with mathematics is not just about building a concrete model or drawing a picture. It is more about doing those things to model mathematical situations and using those to develop an equation that makes sense for the problem. There is more on this over the next four slides. Before moving on, ask participants which of the problems in the Problem Set best aligns to the practice of modeling with mathematics. </a:t>
            </a:r>
            <a:endParaRPr lang="en-US" b="1" dirty="0" smtClean="0"/>
          </a:p>
        </p:txBody>
      </p:sp>
      <p:sp>
        <p:nvSpPr>
          <p:cNvPr id="111620" name="Slide Number Placeholder 3"/>
          <p:cNvSpPr>
            <a:spLocks noGrp="1"/>
          </p:cNvSpPr>
          <p:nvPr>
            <p:ph type="sldNum" sz="quarter" idx="5"/>
          </p:nvPr>
        </p:nvSpPr>
        <p:spPr bwMode="auto">
          <a:noFill/>
          <a:ln>
            <a:miter lim="800000"/>
            <a:headEnd/>
            <a:tailEnd/>
          </a:ln>
        </p:spPr>
        <p:txBody>
          <a:bodyPr/>
          <a:lstStyle/>
          <a:p>
            <a:fld id="{F4CF1B30-D4C4-4D45-BBC0-F260D39F1FBF}" type="slidenum">
              <a:rPr lang="en-US">
                <a:solidFill>
                  <a:prstClr val="black"/>
                </a:solidFill>
              </a:rPr>
              <a:pPr/>
              <a:t>37</a:t>
            </a:fld>
            <a:endParaRPr lang="en-US" dirty="0">
              <a:solidFill>
                <a:prstClr val="black"/>
              </a:solidFill>
            </a:endParaRPr>
          </a:p>
        </p:txBody>
      </p:sp>
    </p:spTree>
    <p:extLst>
      <p:ext uri="{BB962C8B-B14F-4D97-AF65-F5344CB8AC3E}">
        <p14:creationId xmlns:p14="http://schemas.microsoft.com/office/powerpoint/2010/main" val="963096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SMP4: </a:t>
            </a:r>
            <a:r>
              <a:rPr lang="en-US" dirty="0" smtClean="0"/>
              <a:t>Review the points on the slide.</a:t>
            </a:r>
            <a:endParaRPr lang="en-US" b="1" dirty="0" smtClean="0"/>
          </a:p>
        </p:txBody>
      </p:sp>
      <p:sp>
        <p:nvSpPr>
          <p:cNvPr id="11366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13669" name="Date Placeholder 4"/>
          <p:cNvSpPr>
            <a:spLocks noGrp="1"/>
          </p:cNvSpPr>
          <p:nvPr>
            <p:ph type="dt" sz="quarter" idx="1"/>
          </p:nvPr>
        </p:nvSpPr>
        <p:spPr bwMode="auto">
          <a:noFill/>
          <a:ln>
            <a:miter lim="800000"/>
            <a:headEnd/>
            <a:tailEnd/>
          </a:ln>
        </p:spPr>
        <p:txBody>
          <a:bodyPr/>
          <a:lstStyle/>
          <a:p>
            <a:fld id="{789787F3-EF67-45BE-BAD6-6CD1623D389F}" type="datetime1">
              <a:rPr lang="en-US">
                <a:solidFill>
                  <a:prstClr val="black"/>
                </a:solidFill>
              </a:rPr>
              <a:pPr/>
              <a:t>7/9/2014</a:t>
            </a:fld>
            <a:endParaRPr lang="en-US" dirty="0">
              <a:solidFill>
                <a:prstClr val="black"/>
              </a:solidFill>
            </a:endParaRPr>
          </a:p>
        </p:txBody>
      </p:sp>
      <p:sp>
        <p:nvSpPr>
          <p:cNvPr id="1136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13671" name="Slide Number Placeholder 6"/>
          <p:cNvSpPr>
            <a:spLocks noGrp="1"/>
          </p:cNvSpPr>
          <p:nvPr>
            <p:ph type="sldNum" sz="quarter" idx="5"/>
          </p:nvPr>
        </p:nvSpPr>
        <p:spPr bwMode="auto">
          <a:noFill/>
          <a:ln>
            <a:miter lim="800000"/>
            <a:headEnd/>
            <a:tailEnd/>
          </a:ln>
        </p:spPr>
        <p:txBody>
          <a:bodyPr/>
          <a:lstStyle/>
          <a:p>
            <a:fld id="{C7774996-523A-4E0B-971A-CD9AAF610149}" type="slidenum">
              <a:rPr lang="en-US">
                <a:solidFill>
                  <a:prstClr val="black"/>
                </a:solidFill>
              </a:rPr>
              <a:pPr/>
              <a:t>38</a:t>
            </a:fld>
            <a:endParaRPr lang="en-US" dirty="0">
              <a:solidFill>
                <a:prstClr val="black"/>
              </a:solidFill>
            </a:endParaRPr>
          </a:p>
        </p:txBody>
      </p:sp>
    </p:spTree>
    <p:extLst>
      <p:ext uri="{BB962C8B-B14F-4D97-AF65-F5344CB8AC3E}">
        <p14:creationId xmlns:p14="http://schemas.microsoft.com/office/powerpoint/2010/main" val="3017865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bwMode="auto">
          <a:noFill/>
          <a:ln>
            <a:solidFill>
              <a:srgbClr val="000000"/>
            </a:solidFill>
            <a:miter lim="800000"/>
            <a:headEnd/>
            <a:tailEnd/>
          </a:ln>
        </p:spPr>
      </p:sp>
      <p:sp>
        <p:nvSpPr>
          <p:cNvPr id="155651" name="Notes Placeholder 2"/>
          <p:cNvSpPr>
            <a:spLocks noGrp="1"/>
          </p:cNvSpPr>
          <p:nvPr>
            <p:ph type="body" idx="1"/>
          </p:nvPr>
        </p:nvSpPr>
        <p:spPr bwMode="auto">
          <a:noFill/>
        </p:spPr>
        <p:txBody>
          <a:bodyPr wrap="square" numCol="1" anchor="t" anchorCtr="0" compatLnSpc="1">
            <a:prstTxWarp prst="textNoShape">
              <a:avLst/>
            </a:prstTxWarp>
            <a:normAutofit fontScale="47500" lnSpcReduction="20000"/>
          </a:bodyPr>
          <a:lstStyle/>
          <a:p>
            <a:r>
              <a:rPr lang="en-US" b="1" dirty="0" smtClean="0"/>
              <a:t>Section 3: Understanding the Standards for Mathematical Practice: Developing Mathematical Expertise</a:t>
            </a:r>
            <a:endParaRPr lang="en-US" dirty="0" smtClean="0"/>
          </a:p>
          <a:p>
            <a:r>
              <a:rPr lang="en-US" dirty="0" smtClean="0"/>
              <a:t> </a:t>
            </a:r>
          </a:p>
          <a:p>
            <a:r>
              <a:rPr lang="en-US" dirty="0" smtClean="0"/>
              <a:t>Section 3 Training Objectives:</a:t>
            </a:r>
          </a:p>
          <a:p>
            <a:pPr lvl="0">
              <a:buFont typeface="Arial" pitchFamily="34" charset="0"/>
              <a:buChar char="•"/>
            </a:pPr>
            <a:r>
              <a:rPr lang="en-US" dirty="0" smtClean="0"/>
              <a:t>To introduce all eight of the Standards for Mathematical Practice and adapting the language of the practices to make each grade level appropriate without reducing rigor.</a:t>
            </a:r>
          </a:p>
          <a:p>
            <a:endParaRPr lang="en-US" dirty="0" smtClean="0"/>
          </a:p>
          <a:p>
            <a:r>
              <a:rPr lang="en-US" dirty="0" smtClean="0"/>
              <a:t>Section 3 Outline:</a:t>
            </a:r>
          </a:p>
          <a:p>
            <a:pPr marL="230520" indent="-230520">
              <a:buAutoNum type="arabicPeriod"/>
            </a:pPr>
            <a:r>
              <a:rPr lang="en-US" dirty="0" smtClean="0"/>
              <a:t>Section 3 begins with participants solving problems that are each aligned to one of the Standards for Mathematical Practice. </a:t>
            </a:r>
          </a:p>
          <a:p>
            <a:pPr marL="230520" indent="-230520">
              <a:buAutoNum type="arabicPeriod"/>
            </a:pPr>
            <a:r>
              <a:rPr lang="en-US" dirty="0" smtClean="0"/>
              <a:t>The facilitator then provides information on each of the eight practices, including information about the standard, what the standard means, instructional supports for helping students to develop the practice, and sample “I Can” statements. Throughout the presentation participants will answer questions and work in groups to determine which of the problems was an example of the practice, and to create grade level “I Can” statements for each of the practices based on their new understanding of each practice.</a:t>
            </a:r>
          </a:p>
          <a:p>
            <a:pPr marL="230520" indent="-230520">
              <a:buAutoNum type="arabicPeriod"/>
            </a:pPr>
            <a:r>
              <a:rPr lang="en-US" sz="1200" kern="1200" dirty="0" smtClean="0">
                <a:solidFill>
                  <a:schemeClr val="tx1"/>
                </a:solidFill>
                <a:latin typeface="+mn-lt"/>
                <a:ea typeface="+mn-ea"/>
                <a:cs typeface="+mn-cs"/>
              </a:rPr>
              <a:t>The section wraps up with teachers discussing how they would pair the practices based on their attributes and </a:t>
            </a:r>
            <a:r>
              <a:rPr lang="en-US" dirty="0" smtClean="0"/>
              <a:t>then being shown Bill McCallum’s Mathematical Practices Grouping Chart. </a:t>
            </a:r>
            <a:endParaRPr lang="en-US" b="1" dirty="0" smtClean="0"/>
          </a:p>
          <a:p>
            <a:pPr>
              <a:spcBef>
                <a:spcPct val="0"/>
              </a:spcBef>
            </a:pPr>
            <a:endParaRPr lang="en-US" b="1" dirty="0" smtClean="0"/>
          </a:p>
          <a:p>
            <a:r>
              <a:rPr lang="en-US" b="1" dirty="0" smtClean="0"/>
              <a:t>Supporting Documents</a:t>
            </a:r>
            <a:endParaRPr lang="en-US" dirty="0" smtClean="0"/>
          </a:p>
          <a:p>
            <a:pPr lvl="0"/>
            <a:r>
              <a:rPr lang="en-US" dirty="0" smtClean="0"/>
              <a:t>Problem Set: Practice Standards Alignment </a:t>
            </a:r>
            <a:endParaRPr lang="en-US" sz="1100" dirty="0" smtClean="0"/>
          </a:p>
          <a:p>
            <a:pPr lvl="0"/>
            <a:r>
              <a:rPr lang="en-US" dirty="0" smtClean="0"/>
              <a:t>Understanding the Mathematical Practices </a:t>
            </a:r>
            <a:endParaRPr lang="en-US" sz="1100" dirty="0" smtClean="0"/>
          </a:p>
          <a:p>
            <a:r>
              <a:rPr lang="en-US" dirty="0" smtClean="0"/>
              <a:t> </a:t>
            </a:r>
          </a:p>
          <a:p>
            <a:r>
              <a:rPr lang="en-US" b="1" dirty="0" smtClean="0"/>
              <a:t>Materials</a:t>
            </a:r>
            <a:endParaRPr lang="en-US" dirty="0" smtClean="0"/>
          </a:p>
          <a:p>
            <a:pPr lvl="0"/>
            <a:r>
              <a:rPr lang="en-US" dirty="0" smtClean="0"/>
              <a:t>Chart paper, markers, two sets of signs for each of the 8 Practice Standards </a:t>
            </a:r>
            <a:endParaRPr lang="en-US" sz="1100" dirty="0" smtClean="0"/>
          </a:p>
          <a:p>
            <a:pPr>
              <a:spcBef>
                <a:spcPct val="0"/>
              </a:spcBef>
            </a:pPr>
            <a:endParaRPr lang="en-US" b="1" dirty="0" smtClean="0"/>
          </a:p>
          <a:p>
            <a:pPr>
              <a:spcBef>
                <a:spcPct val="0"/>
              </a:spcBef>
            </a:pPr>
            <a:r>
              <a:rPr lang="en-US" b="1" dirty="0" smtClean="0"/>
              <a:t>Key</a:t>
            </a:r>
            <a:r>
              <a:rPr lang="en-US" b="1" baseline="0" dirty="0" smtClean="0"/>
              <a:t> Implementation Notes:</a:t>
            </a:r>
            <a:endParaRPr lang="en-US" b="1" dirty="0" smtClean="0"/>
          </a:p>
          <a:p>
            <a:pPr>
              <a:spcBef>
                <a:spcPct val="0"/>
              </a:spcBef>
            </a:pPr>
            <a:r>
              <a:rPr lang="en-US" dirty="0" smtClean="0"/>
              <a:t>In this activity participants will work sample problems that will help them to understand what each of the Standards for Mathematical Practice look like in a classroom situation. Participants will work the problems without knowing the Practice Standard they are most aligned with and the alignment is revealed later during the presentation. </a:t>
            </a:r>
          </a:p>
          <a:p>
            <a:pPr>
              <a:spcBef>
                <a:spcPct val="0"/>
              </a:spcBef>
            </a:pPr>
            <a:endParaRPr lang="en-US" dirty="0" smtClean="0"/>
          </a:p>
          <a:p>
            <a:pPr>
              <a:spcBef>
                <a:spcPct val="0"/>
              </a:spcBef>
            </a:pPr>
            <a:r>
              <a:rPr lang="en-US" dirty="0" smtClean="0"/>
              <a:t>Begin the activity by asking participants to form eight GRADE LEVEL table groups. Once grade level groups have been formed, ask participants to turn to the Problem Set in their Participant Guide on pages 15-16. Number the groups. Coaches should work the problem that coincides with their group number. Participants should work the problem individually and hold off on the group discussion until directed to do so during the presentation of each of the Practice Standards. </a:t>
            </a:r>
          </a:p>
          <a:p>
            <a:pPr>
              <a:spcBef>
                <a:spcPct val="0"/>
              </a:spcBef>
            </a:pPr>
            <a:endParaRPr lang="en-US" dirty="0" smtClean="0"/>
          </a:p>
          <a:p>
            <a:pPr>
              <a:spcBef>
                <a:spcPct val="0"/>
              </a:spcBef>
            </a:pPr>
            <a:r>
              <a:rPr lang="en-US" dirty="0" smtClean="0"/>
              <a:t>While participants are working the problems, hang eight pieces of chart paper around the room. Each piece of chart paper should be labeled with one of the practices. After participants finish working the problems in the Problem Set tell them to move around the room and rate their personal understanding of each of the practices. They should use a rating scale of 1–5 with 1 having little or no understanding and 5 having a deep understanding of the practice. This exercise will allow you to gauge participants’ understanding of the practices and help you to determine the pace of the practices presentation. </a:t>
            </a:r>
          </a:p>
          <a:p>
            <a:pPr>
              <a:spcBef>
                <a:spcPct val="0"/>
              </a:spcBef>
            </a:pPr>
            <a:endParaRPr lang="en-US" dirty="0" smtClean="0"/>
          </a:p>
          <a:p>
            <a:pPr>
              <a:spcBef>
                <a:spcPct val="0"/>
              </a:spcBef>
            </a:pPr>
            <a:r>
              <a:rPr lang="en-US" dirty="0" smtClean="0"/>
              <a:t>During the interactive presentation on all eight of the practices, participants will need their copy of the Standards for Mathematical Practice. Suggest that participants use the </a:t>
            </a:r>
            <a:r>
              <a:rPr lang="en-US" i="1" dirty="0" smtClean="0"/>
              <a:t>Understanding the Mathematical Practices </a:t>
            </a:r>
            <a:r>
              <a:rPr lang="en-US" dirty="0" smtClean="0"/>
              <a:t>on pages</a:t>
            </a:r>
            <a:r>
              <a:rPr lang="en-US" baseline="0" dirty="0" smtClean="0"/>
              <a:t> 17-24 </a:t>
            </a:r>
            <a:r>
              <a:rPr lang="en-US" dirty="0" smtClean="0"/>
              <a:t>to make notes and answer questions in each of the designated areas. </a:t>
            </a:r>
          </a:p>
          <a:p>
            <a:pPr>
              <a:spcBef>
                <a:spcPct val="0"/>
              </a:spcBef>
            </a:pPr>
            <a:endParaRPr lang="en-US" dirty="0" smtClean="0"/>
          </a:p>
          <a:p>
            <a:pPr>
              <a:spcBef>
                <a:spcPct val="0"/>
              </a:spcBef>
            </a:pPr>
            <a:r>
              <a:rPr lang="en-US" dirty="0" smtClean="0"/>
              <a:t>Note: You should spend approximately </a:t>
            </a:r>
            <a:r>
              <a:rPr lang="en-US" b="1" dirty="0" smtClean="0"/>
              <a:t>5-7 minutes </a:t>
            </a:r>
            <a:r>
              <a:rPr lang="en-US" dirty="0" smtClean="0"/>
              <a:t>per practice for the first four practices, and then </a:t>
            </a:r>
            <a:r>
              <a:rPr lang="en-US" b="1" dirty="0" smtClean="0"/>
              <a:t>20-25 minutes </a:t>
            </a:r>
            <a:r>
              <a:rPr lang="en-US" dirty="0" smtClean="0"/>
              <a:t>on the small group discussions of the last four practices and </a:t>
            </a:r>
            <a:r>
              <a:rPr lang="en-US" b="1" dirty="0" smtClean="0"/>
              <a:t>5-10 minutes </a:t>
            </a:r>
            <a:r>
              <a:rPr lang="en-US" dirty="0" smtClean="0"/>
              <a:t>debriefing the small group discussions. </a:t>
            </a:r>
          </a:p>
        </p:txBody>
      </p:sp>
      <p:sp>
        <p:nvSpPr>
          <p:cNvPr id="155652"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55653"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B8C4AEE8-95B2-4833-BD1C-191CF648D73F}"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155654"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55655"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B3F4F9-9224-472F-8F68-877724A9C3D3}" type="slidenum">
              <a:rPr lang="en-US">
                <a:solidFill>
                  <a:prstClr val="black"/>
                </a:solidFill>
                <a:latin typeface="Arial" pitchFamily="34" charset="0"/>
              </a:rPr>
              <a:pPr/>
              <a:t>21</a:t>
            </a:fld>
            <a:endParaRPr lang="en-US" dirty="0">
              <a:solidFill>
                <a:prstClr val="black"/>
              </a:solidFill>
              <a:latin typeface="Arial" pitchFamily="34" charset="0"/>
            </a:endParaRPr>
          </a:p>
        </p:txBody>
      </p:sp>
    </p:spTree>
    <p:extLst>
      <p:ext uri="{BB962C8B-B14F-4D97-AF65-F5344CB8AC3E}">
        <p14:creationId xmlns:p14="http://schemas.microsoft.com/office/powerpoint/2010/main" val="28418810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SMP4. </a:t>
            </a:r>
            <a:r>
              <a:rPr lang="en-US" dirty="0" smtClean="0">
                <a:ea typeface="ＭＳ Ｐゴシック" charset="-128"/>
              </a:rPr>
              <a:t>Explain that, in this problem, students will generally have to come up with some type of model that will help them to solve the problem. </a:t>
            </a:r>
            <a:endParaRPr lang="en-US" b="1" dirty="0" smtClean="0"/>
          </a:p>
        </p:txBody>
      </p:sp>
      <p:sp>
        <p:nvSpPr>
          <p:cNvPr id="11571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15717" name="Date Placeholder 4"/>
          <p:cNvSpPr>
            <a:spLocks noGrp="1"/>
          </p:cNvSpPr>
          <p:nvPr>
            <p:ph type="dt" sz="quarter" idx="1"/>
          </p:nvPr>
        </p:nvSpPr>
        <p:spPr bwMode="auto">
          <a:noFill/>
          <a:ln>
            <a:miter lim="800000"/>
            <a:headEnd/>
            <a:tailEnd/>
          </a:ln>
        </p:spPr>
        <p:txBody>
          <a:bodyPr/>
          <a:lstStyle/>
          <a:p>
            <a:fld id="{22F0033F-C635-48F4-B2BC-DE9AAB3E41DC}" type="datetime1">
              <a:rPr lang="en-US">
                <a:solidFill>
                  <a:prstClr val="black"/>
                </a:solidFill>
              </a:rPr>
              <a:pPr/>
              <a:t>7/9/2014</a:t>
            </a:fld>
            <a:endParaRPr lang="en-US" dirty="0">
              <a:solidFill>
                <a:prstClr val="black"/>
              </a:solidFill>
            </a:endParaRPr>
          </a:p>
        </p:txBody>
      </p:sp>
      <p:sp>
        <p:nvSpPr>
          <p:cNvPr id="11571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15719" name="Slide Number Placeholder 6"/>
          <p:cNvSpPr>
            <a:spLocks noGrp="1"/>
          </p:cNvSpPr>
          <p:nvPr>
            <p:ph type="sldNum" sz="quarter" idx="5"/>
          </p:nvPr>
        </p:nvSpPr>
        <p:spPr bwMode="auto">
          <a:noFill/>
          <a:ln>
            <a:miter lim="800000"/>
            <a:headEnd/>
            <a:tailEnd/>
          </a:ln>
        </p:spPr>
        <p:txBody>
          <a:bodyPr/>
          <a:lstStyle/>
          <a:p>
            <a:fld id="{3E77A5E5-327D-4812-AED9-10F8C687E835}" type="slidenum">
              <a:rPr lang="en-US">
                <a:solidFill>
                  <a:prstClr val="black"/>
                </a:solidFill>
              </a:rPr>
              <a:pPr/>
              <a:t>39</a:t>
            </a:fld>
            <a:endParaRPr lang="en-US" dirty="0">
              <a:solidFill>
                <a:prstClr val="black"/>
              </a:solidFill>
            </a:endParaRPr>
          </a:p>
        </p:txBody>
      </p:sp>
    </p:spTree>
    <p:extLst>
      <p:ext uri="{BB962C8B-B14F-4D97-AF65-F5344CB8AC3E}">
        <p14:creationId xmlns:p14="http://schemas.microsoft.com/office/powerpoint/2010/main" val="2840142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p:spPr>
      </p:sp>
      <p:sp>
        <p:nvSpPr>
          <p:cNvPr id="1177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SMP4: </a:t>
            </a:r>
            <a:r>
              <a:rPr lang="en-US" dirty="0" smtClean="0">
                <a:ea typeface="ＭＳ Ｐゴシック" charset="-128"/>
              </a:rPr>
              <a:t>Review the instructional supports on the slide. When you get to the last point, ask participants if they have heard of a C-R-A approach? If some have, ask them to explain this approach to the others. If no one has, explain that it is a continuum that they should use with students as they work through problems.</a:t>
            </a:r>
            <a:r>
              <a:rPr lang="en-US" baseline="0" dirty="0" smtClean="0">
                <a:ea typeface="ＭＳ Ｐゴシック" charset="-128"/>
              </a:rPr>
              <a:t> </a:t>
            </a:r>
            <a:r>
              <a:rPr lang="en-US" dirty="0" smtClean="0">
                <a:ea typeface="ＭＳ Ｐゴシック" charset="-128"/>
              </a:rPr>
              <a:t>Start with the </a:t>
            </a:r>
            <a:r>
              <a:rPr lang="en-US" i="1" dirty="0" smtClean="0">
                <a:ea typeface="ＭＳ Ｐゴシック" charset="-128"/>
              </a:rPr>
              <a:t>concrete</a:t>
            </a:r>
            <a:r>
              <a:rPr lang="en-US" dirty="0" smtClean="0">
                <a:ea typeface="ＭＳ Ｐゴシック" charset="-128"/>
              </a:rPr>
              <a:t> (C) such as using counters or cubes, move to the </a:t>
            </a:r>
            <a:r>
              <a:rPr lang="en-US" i="1" dirty="0" smtClean="0">
                <a:ea typeface="ＭＳ Ｐゴシック" charset="-128"/>
              </a:rPr>
              <a:t>representational </a:t>
            </a:r>
            <a:r>
              <a:rPr lang="en-US" i="0" dirty="0" smtClean="0">
                <a:ea typeface="ＭＳ Ｐゴシック" charset="-128"/>
              </a:rPr>
              <a:t>(R) </a:t>
            </a:r>
            <a:r>
              <a:rPr lang="en-US" dirty="0" smtClean="0">
                <a:ea typeface="ＭＳ Ｐゴシック" charset="-128"/>
              </a:rPr>
              <a:t>such as pictures and drawings (things you have to create on paper that you cannot hold in your hand and physically manipulate), and then to the </a:t>
            </a:r>
            <a:r>
              <a:rPr lang="en-US" i="1" dirty="0" smtClean="0">
                <a:ea typeface="ＭＳ Ｐゴシック" charset="-128"/>
              </a:rPr>
              <a:t>abstract</a:t>
            </a:r>
            <a:r>
              <a:rPr lang="en-US" dirty="0" smtClean="0">
                <a:ea typeface="ＭＳ Ｐゴシック" charset="-128"/>
              </a:rPr>
              <a:t>  (A) using mathematical symbols. As students work through problems they can go back and forth along this continuum.</a:t>
            </a:r>
            <a:r>
              <a:rPr lang="en-US" baseline="0" dirty="0" smtClean="0">
                <a:ea typeface="ＭＳ Ｐゴシック" charset="-128"/>
              </a:rPr>
              <a:t> </a:t>
            </a:r>
            <a:r>
              <a:rPr lang="en-US" dirty="0" smtClean="0">
                <a:ea typeface="ＭＳ Ｐゴシック" charset="-128"/>
              </a:rPr>
              <a:t>For example, if a student is having trouble at the abstract stage, they can go back a stage until they are successful and then move forward again. </a:t>
            </a:r>
            <a:endParaRPr lang="en-US" b="1" dirty="0" smtClean="0"/>
          </a:p>
        </p:txBody>
      </p:sp>
      <p:sp>
        <p:nvSpPr>
          <p:cNvPr id="11776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17765" name="Date Placeholder 4"/>
          <p:cNvSpPr>
            <a:spLocks noGrp="1"/>
          </p:cNvSpPr>
          <p:nvPr>
            <p:ph type="dt" sz="quarter" idx="1"/>
          </p:nvPr>
        </p:nvSpPr>
        <p:spPr bwMode="auto">
          <a:noFill/>
          <a:ln>
            <a:miter lim="800000"/>
            <a:headEnd/>
            <a:tailEnd/>
          </a:ln>
        </p:spPr>
        <p:txBody>
          <a:bodyPr/>
          <a:lstStyle/>
          <a:p>
            <a:fld id="{81C3970E-3C2E-41D1-B0C7-90967EBA9673}" type="datetime1">
              <a:rPr lang="en-US">
                <a:solidFill>
                  <a:prstClr val="black"/>
                </a:solidFill>
              </a:rPr>
              <a:pPr/>
              <a:t>7/9/2014</a:t>
            </a:fld>
            <a:endParaRPr lang="en-US" dirty="0">
              <a:solidFill>
                <a:prstClr val="black"/>
              </a:solidFill>
            </a:endParaRPr>
          </a:p>
        </p:txBody>
      </p:sp>
      <p:sp>
        <p:nvSpPr>
          <p:cNvPr id="11776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17767" name="Slide Number Placeholder 6"/>
          <p:cNvSpPr>
            <a:spLocks noGrp="1"/>
          </p:cNvSpPr>
          <p:nvPr>
            <p:ph type="sldNum" sz="quarter" idx="5"/>
          </p:nvPr>
        </p:nvSpPr>
        <p:spPr bwMode="auto">
          <a:noFill/>
          <a:ln>
            <a:miter lim="800000"/>
            <a:headEnd/>
            <a:tailEnd/>
          </a:ln>
        </p:spPr>
        <p:txBody>
          <a:bodyPr/>
          <a:lstStyle/>
          <a:p>
            <a:fld id="{66D70A4A-D9C1-48B8-9797-4CBA0866B3E2}" type="slidenum">
              <a:rPr lang="en-US">
                <a:solidFill>
                  <a:prstClr val="black"/>
                </a:solidFill>
              </a:rPr>
              <a:pPr/>
              <a:t>40</a:t>
            </a:fld>
            <a:endParaRPr lang="en-US" dirty="0">
              <a:solidFill>
                <a:prstClr val="black"/>
              </a:solidFill>
            </a:endParaRPr>
          </a:p>
        </p:txBody>
      </p:sp>
    </p:spTree>
    <p:extLst>
      <p:ext uri="{BB962C8B-B14F-4D97-AF65-F5344CB8AC3E}">
        <p14:creationId xmlns:p14="http://schemas.microsoft.com/office/powerpoint/2010/main" val="228265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SMP4: </a:t>
            </a:r>
            <a:r>
              <a:rPr lang="en-US" dirty="0" smtClean="0">
                <a:ea typeface="ＭＳ Ｐゴシック" charset="-128"/>
              </a:rPr>
              <a:t>Review the ‘I Can’ statements on the slide. Ask participants if they would add anything to the list that would make these statements more grade-level specific. After volunteers have shared, move to the next practice. </a:t>
            </a:r>
            <a:endParaRPr lang="en-US" b="1" dirty="0" smtClean="0"/>
          </a:p>
        </p:txBody>
      </p:sp>
      <p:sp>
        <p:nvSpPr>
          <p:cNvPr id="119812"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19813" name="Date Placeholder 4"/>
          <p:cNvSpPr>
            <a:spLocks noGrp="1"/>
          </p:cNvSpPr>
          <p:nvPr>
            <p:ph type="dt" sz="quarter" idx="1"/>
          </p:nvPr>
        </p:nvSpPr>
        <p:spPr bwMode="auto">
          <a:noFill/>
          <a:ln>
            <a:miter lim="800000"/>
            <a:headEnd/>
            <a:tailEnd/>
          </a:ln>
        </p:spPr>
        <p:txBody>
          <a:bodyPr/>
          <a:lstStyle/>
          <a:p>
            <a:fld id="{FCEBA355-271E-446C-AC29-0F2686130D91}" type="datetime1">
              <a:rPr lang="en-US">
                <a:solidFill>
                  <a:prstClr val="black"/>
                </a:solidFill>
              </a:rPr>
              <a:pPr/>
              <a:t>7/9/2014</a:t>
            </a:fld>
            <a:endParaRPr lang="en-US" dirty="0">
              <a:solidFill>
                <a:prstClr val="black"/>
              </a:solidFill>
            </a:endParaRPr>
          </a:p>
        </p:txBody>
      </p:sp>
      <p:sp>
        <p:nvSpPr>
          <p:cNvPr id="119814"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19815" name="Slide Number Placeholder 6"/>
          <p:cNvSpPr>
            <a:spLocks noGrp="1"/>
          </p:cNvSpPr>
          <p:nvPr>
            <p:ph type="sldNum" sz="quarter" idx="5"/>
          </p:nvPr>
        </p:nvSpPr>
        <p:spPr bwMode="auto">
          <a:noFill/>
          <a:ln>
            <a:miter lim="800000"/>
            <a:headEnd/>
            <a:tailEnd/>
          </a:ln>
        </p:spPr>
        <p:txBody>
          <a:bodyPr/>
          <a:lstStyle/>
          <a:p>
            <a:fld id="{A7B3FB4A-3635-4222-B04F-675B63D331E5}" type="slidenum">
              <a:rPr lang="en-US">
                <a:solidFill>
                  <a:prstClr val="black"/>
                </a:solidFill>
              </a:rPr>
              <a:pPr/>
              <a:t>41</a:t>
            </a:fld>
            <a:endParaRPr lang="en-US" dirty="0">
              <a:solidFill>
                <a:prstClr val="black"/>
              </a:solidFill>
            </a:endParaRPr>
          </a:p>
        </p:txBody>
      </p:sp>
    </p:spTree>
    <p:extLst>
      <p:ext uri="{BB962C8B-B14F-4D97-AF65-F5344CB8AC3E}">
        <p14:creationId xmlns:p14="http://schemas.microsoft.com/office/powerpoint/2010/main" val="32368468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Two Sentence Summaries: </a:t>
            </a:r>
            <a:r>
              <a:rPr lang="en-US" dirty="0" smtClean="0">
                <a:ea typeface="ＭＳ Ｐゴシック" charset="-128"/>
              </a:rPr>
              <a:t>Around the room, hang pieces of chart paper that are labeled with the first four practices. There will need to be three pieces of chart paper per practice. Label the first sheet “Grades 6 &amp; 7,” the second sheet “Grades 8 &amp; 9,” and the third sheet “Grades 10-12.” Allow participants </a:t>
            </a:r>
            <a:r>
              <a:rPr lang="en-US" b="1" dirty="0" smtClean="0">
                <a:ea typeface="ＭＳ Ｐゴシック" charset="-128"/>
              </a:rPr>
              <a:t>10 minutes </a:t>
            </a:r>
            <a:r>
              <a:rPr lang="en-US" dirty="0" smtClean="0">
                <a:ea typeface="ＭＳ Ｐゴシック" charset="-128"/>
              </a:rPr>
              <a:t>to complete this portion of the activity and then move on to the last four practices. </a:t>
            </a:r>
            <a:endParaRPr lang="en-US" b="1" dirty="0" smtClean="0"/>
          </a:p>
        </p:txBody>
      </p:sp>
      <p:sp>
        <p:nvSpPr>
          <p:cNvPr id="121860" name="Slide Number Placeholder 3"/>
          <p:cNvSpPr>
            <a:spLocks noGrp="1"/>
          </p:cNvSpPr>
          <p:nvPr>
            <p:ph type="sldNum" sz="quarter" idx="5"/>
          </p:nvPr>
        </p:nvSpPr>
        <p:spPr bwMode="auto">
          <a:noFill/>
          <a:ln>
            <a:miter lim="800000"/>
            <a:headEnd/>
            <a:tailEnd/>
          </a:ln>
        </p:spPr>
        <p:txBody>
          <a:bodyPr/>
          <a:lstStyle/>
          <a:p>
            <a:fld id="{A6F578D9-1179-48B3-97DE-397A78EB9C21}" type="slidenum">
              <a:rPr lang="en-US">
                <a:solidFill>
                  <a:prstClr val="black"/>
                </a:solidFill>
              </a:rPr>
              <a:pPr/>
              <a:t>42</a:t>
            </a:fld>
            <a:endParaRPr lang="en-US" dirty="0">
              <a:solidFill>
                <a:prstClr val="black"/>
              </a:solidFill>
            </a:endParaRPr>
          </a:p>
        </p:txBody>
      </p:sp>
    </p:spTree>
    <p:extLst>
      <p:ext uri="{BB962C8B-B14F-4D97-AF65-F5344CB8AC3E}">
        <p14:creationId xmlns:p14="http://schemas.microsoft.com/office/powerpoint/2010/main" val="41666759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SMP5: </a:t>
            </a:r>
            <a:r>
              <a:rPr lang="en-US" dirty="0" smtClean="0">
                <a:ea typeface="ＭＳ Ｐゴシック" charset="-128"/>
              </a:rPr>
              <a:t> Have participants brainstorm a list of the tools that students have available to them—in and out of the classroom—and to then share responses. If not brought up by participants, add tools such as calculators, computers, physical models, sketches, tables and charts, graph paper, geoboards, number lines, word walls, lists of problem solving strategies, their own previous work, etc. These may be things that we do not normally think of as “tools” but all can be used strategically when solving problems. </a:t>
            </a:r>
            <a:endParaRPr lang="en-US" b="1" dirty="0" smtClean="0"/>
          </a:p>
        </p:txBody>
      </p:sp>
      <p:sp>
        <p:nvSpPr>
          <p:cNvPr id="123908" name="Slide Number Placeholder 3"/>
          <p:cNvSpPr>
            <a:spLocks noGrp="1"/>
          </p:cNvSpPr>
          <p:nvPr>
            <p:ph type="sldNum" sz="quarter" idx="5"/>
          </p:nvPr>
        </p:nvSpPr>
        <p:spPr bwMode="auto">
          <a:noFill/>
          <a:ln>
            <a:miter lim="800000"/>
            <a:headEnd/>
            <a:tailEnd/>
          </a:ln>
        </p:spPr>
        <p:txBody>
          <a:bodyPr/>
          <a:lstStyle/>
          <a:p>
            <a:fld id="{3AB71636-EFF7-4643-A8D6-8F18855005FB}" type="slidenum">
              <a:rPr lang="en-US">
                <a:solidFill>
                  <a:prstClr val="black"/>
                </a:solidFill>
              </a:rPr>
              <a:pPr/>
              <a:t>43</a:t>
            </a:fld>
            <a:endParaRPr lang="en-US" dirty="0">
              <a:solidFill>
                <a:prstClr val="black"/>
              </a:solidFill>
            </a:endParaRPr>
          </a:p>
        </p:txBody>
      </p:sp>
    </p:spTree>
    <p:extLst>
      <p:ext uri="{BB962C8B-B14F-4D97-AF65-F5344CB8AC3E}">
        <p14:creationId xmlns:p14="http://schemas.microsoft.com/office/powerpoint/2010/main" val="20758036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p:spPr>
      </p:sp>
      <p:sp>
        <p:nvSpPr>
          <p:cNvPr id="1259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SMP5: </a:t>
            </a:r>
            <a:r>
              <a:rPr lang="en-US" dirty="0" smtClean="0">
                <a:ea typeface="ＭＳ Ｐゴシック" charset="-128"/>
              </a:rPr>
              <a:t>Review the points on the slide and ask participants to determine which problem from the Problem Set most closely aligns with this practice. </a:t>
            </a:r>
            <a:endParaRPr lang="en-US" b="1" dirty="0" smtClean="0"/>
          </a:p>
        </p:txBody>
      </p:sp>
      <p:sp>
        <p:nvSpPr>
          <p:cNvPr id="12595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25957" name="Date Placeholder 4"/>
          <p:cNvSpPr>
            <a:spLocks noGrp="1"/>
          </p:cNvSpPr>
          <p:nvPr>
            <p:ph type="dt" sz="quarter" idx="1"/>
          </p:nvPr>
        </p:nvSpPr>
        <p:spPr bwMode="auto">
          <a:noFill/>
          <a:ln>
            <a:miter lim="800000"/>
            <a:headEnd/>
            <a:tailEnd/>
          </a:ln>
        </p:spPr>
        <p:txBody>
          <a:bodyPr/>
          <a:lstStyle/>
          <a:p>
            <a:fld id="{185C9A86-9973-41F6-BBC2-7996E2E78C4D}" type="datetime1">
              <a:rPr lang="en-US">
                <a:solidFill>
                  <a:prstClr val="black"/>
                </a:solidFill>
              </a:rPr>
              <a:pPr/>
              <a:t>7/9/2014</a:t>
            </a:fld>
            <a:endParaRPr lang="en-US" dirty="0">
              <a:solidFill>
                <a:prstClr val="black"/>
              </a:solidFill>
            </a:endParaRPr>
          </a:p>
        </p:txBody>
      </p:sp>
      <p:sp>
        <p:nvSpPr>
          <p:cNvPr id="12595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25959" name="Slide Number Placeholder 6"/>
          <p:cNvSpPr>
            <a:spLocks noGrp="1"/>
          </p:cNvSpPr>
          <p:nvPr>
            <p:ph type="sldNum" sz="quarter" idx="5"/>
          </p:nvPr>
        </p:nvSpPr>
        <p:spPr bwMode="auto">
          <a:noFill/>
          <a:ln>
            <a:miter lim="800000"/>
            <a:headEnd/>
            <a:tailEnd/>
          </a:ln>
        </p:spPr>
        <p:txBody>
          <a:bodyPr/>
          <a:lstStyle/>
          <a:p>
            <a:fld id="{B24A7B9A-14EB-463F-89AE-BB37A3E99AFF}" type="slidenum">
              <a:rPr lang="en-US">
                <a:solidFill>
                  <a:prstClr val="black"/>
                </a:solidFill>
              </a:rPr>
              <a:pPr/>
              <a:t>44</a:t>
            </a:fld>
            <a:endParaRPr lang="en-US" dirty="0">
              <a:solidFill>
                <a:prstClr val="black"/>
              </a:solidFill>
            </a:endParaRPr>
          </a:p>
        </p:txBody>
      </p:sp>
    </p:spTree>
    <p:extLst>
      <p:ext uri="{BB962C8B-B14F-4D97-AF65-F5344CB8AC3E}">
        <p14:creationId xmlns:p14="http://schemas.microsoft.com/office/powerpoint/2010/main" val="33619583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SMP5: </a:t>
            </a:r>
            <a:r>
              <a:rPr lang="en-US" dirty="0" smtClean="0">
                <a:ea typeface="ＭＳ Ｐゴシック" charset="-128"/>
              </a:rPr>
              <a:t>Now that participants have had practice looking at four other problems and determining the alignment to the practices, have them talk for a moment at their tables and determine why this problem was chosen to represent the practice of using appropriate tools strategically. As participants talk, points that you will want to listen for (and to bring up, if participants do not) are: </a:t>
            </a:r>
            <a:r>
              <a:rPr lang="en-US" sz="1200" kern="1200" dirty="0" smtClean="0">
                <a:solidFill>
                  <a:schemeClr val="tx1"/>
                </a:solidFill>
                <a:latin typeface="+mn-lt"/>
                <a:ea typeface="+mn-ea"/>
                <a:cs typeface="+mn-cs"/>
              </a:rPr>
              <a:t>students may need simple 'low tech' tools like paper squares to fold and/or draw on or, if available a computer program that will let them do the same. But they will probably need some type of tool in order to solve the problem.</a:t>
            </a:r>
            <a:endParaRPr lang="en-US" b="1" dirty="0" smtClean="0"/>
          </a:p>
        </p:txBody>
      </p:sp>
      <p:sp>
        <p:nvSpPr>
          <p:cNvPr id="12800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28005" name="Date Placeholder 4"/>
          <p:cNvSpPr>
            <a:spLocks noGrp="1"/>
          </p:cNvSpPr>
          <p:nvPr>
            <p:ph type="dt" sz="quarter" idx="1"/>
          </p:nvPr>
        </p:nvSpPr>
        <p:spPr bwMode="auto">
          <a:noFill/>
          <a:ln>
            <a:miter lim="800000"/>
            <a:headEnd/>
            <a:tailEnd/>
          </a:ln>
        </p:spPr>
        <p:txBody>
          <a:bodyPr/>
          <a:lstStyle/>
          <a:p>
            <a:fld id="{779CF958-F9C2-4493-BBD6-EAE7A12C7C43}" type="datetime1">
              <a:rPr lang="en-US">
                <a:solidFill>
                  <a:prstClr val="black"/>
                </a:solidFill>
              </a:rPr>
              <a:pPr/>
              <a:t>7/9/2014</a:t>
            </a:fld>
            <a:endParaRPr lang="en-US" dirty="0">
              <a:solidFill>
                <a:prstClr val="black"/>
              </a:solidFill>
            </a:endParaRPr>
          </a:p>
        </p:txBody>
      </p:sp>
      <p:sp>
        <p:nvSpPr>
          <p:cNvPr id="12800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28007" name="Slide Number Placeholder 6"/>
          <p:cNvSpPr>
            <a:spLocks noGrp="1"/>
          </p:cNvSpPr>
          <p:nvPr>
            <p:ph type="sldNum" sz="quarter" idx="5"/>
          </p:nvPr>
        </p:nvSpPr>
        <p:spPr bwMode="auto">
          <a:noFill/>
          <a:ln>
            <a:miter lim="800000"/>
            <a:headEnd/>
            <a:tailEnd/>
          </a:ln>
        </p:spPr>
        <p:txBody>
          <a:bodyPr/>
          <a:lstStyle/>
          <a:p>
            <a:fld id="{2D580CDB-D7BE-403E-996E-317F07E99CC5}" type="slidenum">
              <a:rPr lang="en-US">
                <a:solidFill>
                  <a:prstClr val="black"/>
                </a:solidFill>
              </a:rPr>
              <a:pPr/>
              <a:t>45</a:t>
            </a:fld>
            <a:endParaRPr lang="en-US" dirty="0">
              <a:solidFill>
                <a:prstClr val="black"/>
              </a:solidFill>
            </a:endParaRPr>
          </a:p>
        </p:txBody>
      </p:sp>
    </p:spTree>
    <p:extLst>
      <p:ext uri="{BB962C8B-B14F-4D97-AF65-F5344CB8AC3E}">
        <p14:creationId xmlns:p14="http://schemas.microsoft.com/office/powerpoint/2010/main" val="36899511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SMP5: </a:t>
            </a:r>
            <a:r>
              <a:rPr lang="en-US" dirty="0" smtClean="0"/>
              <a:t>Review the instructional supports on the slide. </a:t>
            </a:r>
            <a:endParaRPr lang="en-US" b="1" dirty="0" smtClean="0"/>
          </a:p>
        </p:txBody>
      </p:sp>
      <p:sp>
        <p:nvSpPr>
          <p:cNvPr id="130052"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30053" name="Date Placeholder 4"/>
          <p:cNvSpPr>
            <a:spLocks noGrp="1"/>
          </p:cNvSpPr>
          <p:nvPr>
            <p:ph type="dt" sz="quarter" idx="1"/>
          </p:nvPr>
        </p:nvSpPr>
        <p:spPr bwMode="auto">
          <a:noFill/>
          <a:ln>
            <a:miter lim="800000"/>
            <a:headEnd/>
            <a:tailEnd/>
          </a:ln>
        </p:spPr>
        <p:txBody>
          <a:bodyPr/>
          <a:lstStyle/>
          <a:p>
            <a:fld id="{4D19A908-1650-444A-B9F8-064FE4A3BBFE}" type="datetime1">
              <a:rPr lang="en-US">
                <a:solidFill>
                  <a:prstClr val="black"/>
                </a:solidFill>
              </a:rPr>
              <a:pPr/>
              <a:t>7/9/2014</a:t>
            </a:fld>
            <a:endParaRPr lang="en-US" dirty="0">
              <a:solidFill>
                <a:prstClr val="black"/>
              </a:solidFill>
            </a:endParaRPr>
          </a:p>
        </p:txBody>
      </p:sp>
      <p:sp>
        <p:nvSpPr>
          <p:cNvPr id="130054"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30055" name="Slide Number Placeholder 6"/>
          <p:cNvSpPr>
            <a:spLocks noGrp="1"/>
          </p:cNvSpPr>
          <p:nvPr>
            <p:ph type="sldNum" sz="quarter" idx="5"/>
          </p:nvPr>
        </p:nvSpPr>
        <p:spPr bwMode="auto">
          <a:noFill/>
          <a:ln>
            <a:miter lim="800000"/>
            <a:headEnd/>
            <a:tailEnd/>
          </a:ln>
        </p:spPr>
        <p:txBody>
          <a:bodyPr/>
          <a:lstStyle/>
          <a:p>
            <a:fld id="{6C56C5D1-CBAE-46F5-B224-1CECA58C2DAE}" type="slidenum">
              <a:rPr lang="en-US">
                <a:solidFill>
                  <a:prstClr val="black"/>
                </a:solidFill>
              </a:rPr>
              <a:pPr/>
              <a:t>46</a:t>
            </a:fld>
            <a:endParaRPr lang="en-US" dirty="0">
              <a:solidFill>
                <a:prstClr val="black"/>
              </a:solidFill>
            </a:endParaRPr>
          </a:p>
        </p:txBody>
      </p:sp>
    </p:spTree>
    <p:extLst>
      <p:ext uri="{BB962C8B-B14F-4D97-AF65-F5344CB8AC3E}">
        <p14:creationId xmlns:p14="http://schemas.microsoft.com/office/powerpoint/2010/main" val="33415801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SMP5: </a:t>
            </a:r>
            <a:r>
              <a:rPr lang="en-US" dirty="0" smtClean="0">
                <a:ea typeface="ＭＳ Ｐゴシック" charset="-128"/>
              </a:rPr>
              <a:t>Review the ‘I Can’ statements on the slide and ask participants if they want to add anything to make these grade-level specific. Ask for volunteers to share their thoughts and then move to the next practice. </a:t>
            </a:r>
            <a:endParaRPr lang="en-US" b="1" dirty="0" smtClean="0"/>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32101" name="Date Placeholder 4"/>
          <p:cNvSpPr>
            <a:spLocks noGrp="1"/>
          </p:cNvSpPr>
          <p:nvPr>
            <p:ph type="dt" sz="quarter" idx="1"/>
          </p:nvPr>
        </p:nvSpPr>
        <p:spPr bwMode="auto">
          <a:noFill/>
          <a:ln>
            <a:miter lim="800000"/>
            <a:headEnd/>
            <a:tailEnd/>
          </a:ln>
        </p:spPr>
        <p:txBody>
          <a:bodyPr/>
          <a:lstStyle/>
          <a:p>
            <a:fld id="{C30BFFCC-69EE-487C-9DD6-19965369B9DC}" type="datetime1">
              <a:rPr lang="en-US">
                <a:solidFill>
                  <a:prstClr val="black"/>
                </a:solidFill>
              </a:rPr>
              <a:pPr/>
              <a:t>7/9/2014</a:t>
            </a:fld>
            <a:endParaRPr lang="en-US" dirty="0">
              <a:solidFill>
                <a:prstClr val="black"/>
              </a:solidFill>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a:lstStyle/>
          <a:p>
            <a:fld id="{AEAE86AE-57AB-40EC-90C8-7BB35593C67B}" type="slidenum">
              <a:rPr lang="en-US">
                <a:solidFill>
                  <a:prstClr val="black"/>
                </a:solidFill>
              </a:rPr>
              <a:pPr/>
              <a:t>47</a:t>
            </a:fld>
            <a:endParaRPr lang="en-US" dirty="0">
              <a:solidFill>
                <a:prstClr val="black"/>
              </a:solidFill>
            </a:endParaRPr>
          </a:p>
        </p:txBody>
      </p:sp>
    </p:spTree>
    <p:extLst>
      <p:ext uri="{BB962C8B-B14F-4D97-AF65-F5344CB8AC3E}">
        <p14:creationId xmlns:p14="http://schemas.microsoft.com/office/powerpoint/2010/main" val="24491863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SMP6: </a:t>
            </a:r>
            <a:r>
              <a:rPr lang="en-US" dirty="0" smtClean="0">
                <a:ea typeface="ＭＳ Ｐゴシック" charset="-128"/>
              </a:rPr>
              <a:t>Review the two points on the slide. Explain that, while we have to focus much of our attention on how students think and reason within mathematics, we do still want them to be precise as well. </a:t>
            </a:r>
            <a:endParaRPr lang="en-US" b="1" dirty="0" smtClean="0"/>
          </a:p>
        </p:txBody>
      </p:sp>
      <p:sp>
        <p:nvSpPr>
          <p:cNvPr id="134148" name="Slide Number Placeholder 3"/>
          <p:cNvSpPr>
            <a:spLocks noGrp="1"/>
          </p:cNvSpPr>
          <p:nvPr>
            <p:ph type="sldNum" sz="quarter" idx="5"/>
          </p:nvPr>
        </p:nvSpPr>
        <p:spPr bwMode="auto">
          <a:noFill/>
          <a:ln>
            <a:miter lim="800000"/>
            <a:headEnd/>
            <a:tailEnd/>
          </a:ln>
        </p:spPr>
        <p:txBody>
          <a:bodyPr/>
          <a:lstStyle/>
          <a:p>
            <a:fld id="{94E13735-99B7-43CB-8434-992F5283AB3B}" type="slidenum">
              <a:rPr lang="en-US">
                <a:solidFill>
                  <a:prstClr val="black"/>
                </a:solidFill>
              </a:rPr>
              <a:pPr/>
              <a:t>48</a:t>
            </a:fld>
            <a:endParaRPr lang="en-US" dirty="0">
              <a:solidFill>
                <a:prstClr val="black"/>
              </a:solidFill>
            </a:endParaRPr>
          </a:p>
        </p:txBody>
      </p:sp>
    </p:spTree>
    <p:extLst>
      <p:ext uri="{BB962C8B-B14F-4D97-AF65-F5344CB8AC3E}">
        <p14:creationId xmlns:p14="http://schemas.microsoft.com/office/powerpoint/2010/main" val="3797363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ea typeface="ＭＳ Ｐゴシック" charset="-128"/>
              </a:rPr>
              <a:t>SMP1: </a:t>
            </a:r>
            <a:r>
              <a:rPr lang="en-US" dirty="0" smtClean="0">
                <a:ea typeface="ＭＳ Ｐゴシック" charset="-128"/>
              </a:rPr>
              <a:t>Have participants think for a moment about the questions on the slides. Ask for one or two volunteers to share their answer to the questions. </a:t>
            </a:r>
          </a:p>
          <a:p>
            <a:endParaRPr lang="en-US" dirty="0" smtClean="0">
              <a:ea typeface="ＭＳ Ｐゴシック" charset="-128"/>
            </a:endParaRPr>
          </a:p>
          <a:p>
            <a:r>
              <a:rPr lang="en-US" dirty="0" smtClean="0">
                <a:ea typeface="ＭＳ Ｐゴシック" charset="-128"/>
              </a:rPr>
              <a:t>Responses that you want to listen for include points such as:</a:t>
            </a:r>
          </a:p>
          <a:p>
            <a:pPr marL="172890" indent="-172890">
              <a:buFont typeface="Arial" pitchFamily="34" charset="0"/>
              <a:buChar char="•"/>
            </a:pPr>
            <a:r>
              <a:rPr lang="en-US" dirty="0" smtClean="0">
                <a:ea typeface="ＭＳ Ｐゴシック" charset="-128"/>
              </a:rPr>
              <a:t>Making sense of a problem means that students are able to break the problem into usable parts and determine how each part will be used to answer the question.</a:t>
            </a:r>
          </a:p>
          <a:p>
            <a:pPr marL="172890" indent="-172890">
              <a:buFont typeface="Arial" pitchFamily="34" charset="0"/>
              <a:buChar char="•"/>
            </a:pPr>
            <a:r>
              <a:rPr lang="en-US" dirty="0" smtClean="0">
                <a:ea typeface="ＭＳ Ｐゴシック" charset="-128"/>
              </a:rPr>
              <a:t>Making sense of a problem means that students are able to use the information in the problem to determine the final questions to be answered. </a:t>
            </a:r>
          </a:p>
          <a:p>
            <a:pPr marL="172890" indent="-172890">
              <a:buFont typeface="Arial" pitchFamily="34" charset="0"/>
              <a:buChar char="•"/>
            </a:pPr>
            <a:r>
              <a:rPr lang="en-US" dirty="0" smtClean="0">
                <a:ea typeface="ＭＳ Ｐゴシック" charset="-128"/>
              </a:rPr>
              <a:t>Persevering in solving a problem means that students ‘stick with it’ and do not give up when they find themselves challenged. </a:t>
            </a:r>
          </a:p>
          <a:p>
            <a:pPr marL="172890" indent="-172890">
              <a:buFont typeface="Arial" pitchFamily="34" charset="0"/>
              <a:buChar char="•"/>
            </a:pPr>
            <a:r>
              <a:rPr lang="en-US" dirty="0" smtClean="0">
                <a:ea typeface="ＭＳ Ｐゴシック" charset="-128"/>
              </a:rPr>
              <a:t>Persevering in solving a problem means that students are able to ask questions about the problem that will help them clarify points of the problem and make the final problem question make sense rather than wait for someone to tell them how to solve the problem.</a:t>
            </a:r>
          </a:p>
          <a:p>
            <a:endParaRPr lang="en-US" dirty="0" smtClean="0">
              <a:ea typeface="ＭＳ Ｐゴシック" charset="-128"/>
            </a:endParaRPr>
          </a:p>
          <a:p>
            <a:r>
              <a:rPr lang="en-US" dirty="0" smtClean="0">
                <a:ea typeface="ＭＳ Ｐゴシック" charset="-128"/>
              </a:rPr>
              <a:t>These two questions are answered in more depth over the next four slides. </a:t>
            </a:r>
            <a:endParaRPr lang="en-US" b="1" dirty="0" smtClean="0"/>
          </a:p>
        </p:txBody>
      </p:sp>
      <p:sp>
        <p:nvSpPr>
          <p:cNvPr id="80900" name="Slide Number Placeholder 3"/>
          <p:cNvSpPr>
            <a:spLocks noGrp="1"/>
          </p:cNvSpPr>
          <p:nvPr>
            <p:ph type="sldNum" sz="quarter" idx="5"/>
          </p:nvPr>
        </p:nvSpPr>
        <p:spPr bwMode="auto">
          <a:noFill/>
          <a:ln>
            <a:miter lim="800000"/>
            <a:headEnd/>
            <a:tailEnd/>
          </a:ln>
        </p:spPr>
        <p:txBody>
          <a:bodyPr/>
          <a:lstStyle/>
          <a:p>
            <a:fld id="{BC906922-5057-4A99-BA25-3E3A932232FD}" type="slidenum">
              <a:rPr lang="en-US">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34101188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SMP6: </a:t>
            </a:r>
            <a:r>
              <a:rPr lang="en-US" dirty="0" smtClean="0"/>
              <a:t>Review the points on the slide. </a:t>
            </a:r>
            <a:endParaRPr lang="en-US" b="1" dirty="0" smtClean="0"/>
          </a:p>
        </p:txBody>
      </p:sp>
      <p:sp>
        <p:nvSpPr>
          <p:cNvPr id="13619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36197" name="Date Placeholder 4"/>
          <p:cNvSpPr>
            <a:spLocks noGrp="1"/>
          </p:cNvSpPr>
          <p:nvPr>
            <p:ph type="dt" sz="quarter" idx="1"/>
          </p:nvPr>
        </p:nvSpPr>
        <p:spPr bwMode="auto">
          <a:noFill/>
          <a:ln>
            <a:miter lim="800000"/>
            <a:headEnd/>
            <a:tailEnd/>
          </a:ln>
        </p:spPr>
        <p:txBody>
          <a:bodyPr/>
          <a:lstStyle/>
          <a:p>
            <a:fld id="{7FC1A7E4-5EF5-4322-A5FB-68D836CD245F}" type="datetime1">
              <a:rPr lang="en-US">
                <a:solidFill>
                  <a:prstClr val="black"/>
                </a:solidFill>
              </a:rPr>
              <a:pPr/>
              <a:t>7/9/2014</a:t>
            </a:fld>
            <a:endParaRPr lang="en-US" dirty="0">
              <a:solidFill>
                <a:prstClr val="black"/>
              </a:solidFill>
            </a:endParaRPr>
          </a:p>
        </p:txBody>
      </p:sp>
      <p:sp>
        <p:nvSpPr>
          <p:cNvPr id="13619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36199" name="Slide Number Placeholder 6"/>
          <p:cNvSpPr>
            <a:spLocks noGrp="1"/>
          </p:cNvSpPr>
          <p:nvPr>
            <p:ph type="sldNum" sz="quarter" idx="5"/>
          </p:nvPr>
        </p:nvSpPr>
        <p:spPr bwMode="auto">
          <a:noFill/>
          <a:ln>
            <a:miter lim="800000"/>
            <a:headEnd/>
            <a:tailEnd/>
          </a:ln>
        </p:spPr>
        <p:txBody>
          <a:bodyPr/>
          <a:lstStyle/>
          <a:p>
            <a:fld id="{1B2D6B11-2B44-486A-9239-99C6E314C40E}" type="slidenum">
              <a:rPr lang="en-US">
                <a:solidFill>
                  <a:prstClr val="black"/>
                </a:solidFill>
              </a:rPr>
              <a:pPr/>
              <a:t>49</a:t>
            </a:fld>
            <a:endParaRPr lang="en-US" dirty="0">
              <a:solidFill>
                <a:prstClr val="black"/>
              </a:solidFill>
            </a:endParaRPr>
          </a:p>
        </p:txBody>
      </p:sp>
    </p:spTree>
    <p:extLst>
      <p:ext uri="{BB962C8B-B14F-4D97-AF65-F5344CB8AC3E}">
        <p14:creationId xmlns:p14="http://schemas.microsoft.com/office/powerpoint/2010/main" val="35131126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SMP6: </a:t>
            </a:r>
            <a:r>
              <a:rPr lang="en-US" dirty="0" smtClean="0">
                <a:ea typeface="ＭＳ Ｐゴシック" charset="-128"/>
              </a:rPr>
              <a:t>Have participants work for three minutes in their small group to determine what types of mathematical language students would need to use when answering this question from the Problem Set. </a:t>
            </a:r>
            <a:endParaRPr lang="en-US" b="1" dirty="0" smtClean="0"/>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38245" name="Date Placeholder 4"/>
          <p:cNvSpPr>
            <a:spLocks noGrp="1"/>
          </p:cNvSpPr>
          <p:nvPr>
            <p:ph type="dt" sz="quarter" idx="1"/>
          </p:nvPr>
        </p:nvSpPr>
        <p:spPr bwMode="auto">
          <a:noFill/>
          <a:ln>
            <a:miter lim="800000"/>
            <a:headEnd/>
            <a:tailEnd/>
          </a:ln>
        </p:spPr>
        <p:txBody>
          <a:bodyPr/>
          <a:lstStyle/>
          <a:p>
            <a:fld id="{D9537404-00C3-4583-BA6A-9741DD36EB70}" type="datetime1">
              <a:rPr lang="en-US">
                <a:solidFill>
                  <a:prstClr val="black"/>
                </a:solidFill>
              </a:rPr>
              <a:pPr/>
              <a:t>7/9/2014</a:t>
            </a:fld>
            <a:endParaRPr lang="en-US" dirty="0">
              <a:solidFill>
                <a:prstClr val="black"/>
              </a:solidFill>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a:lstStyle/>
          <a:p>
            <a:fld id="{66DFCAFC-B226-4348-A926-17FE65D7BDA2}" type="slidenum">
              <a:rPr lang="en-US">
                <a:solidFill>
                  <a:prstClr val="black"/>
                </a:solidFill>
              </a:rPr>
              <a:pPr/>
              <a:t>50</a:t>
            </a:fld>
            <a:endParaRPr lang="en-US" dirty="0">
              <a:solidFill>
                <a:prstClr val="black"/>
              </a:solidFill>
            </a:endParaRPr>
          </a:p>
        </p:txBody>
      </p:sp>
    </p:spTree>
    <p:extLst>
      <p:ext uri="{BB962C8B-B14F-4D97-AF65-F5344CB8AC3E}">
        <p14:creationId xmlns:p14="http://schemas.microsoft.com/office/powerpoint/2010/main" val="35591885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SMP6: </a:t>
            </a:r>
            <a:r>
              <a:rPr lang="en-US" dirty="0" smtClean="0"/>
              <a:t>Review the instructional supports on the slide. </a:t>
            </a:r>
            <a:endParaRPr lang="en-US" b="1" dirty="0" smtClean="0"/>
          </a:p>
        </p:txBody>
      </p:sp>
      <p:sp>
        <p:nvSpPr>
          <p:cNvPr id="140292"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40293" name="Date Placeholder 4"/>
          <p:cNvSpPr>
            <a:spLocks noGrp="1"/>
          </p:cNvSpPr>
          <p:nvPr>
            <p:ph type="dt" sz="quarter" idx="1"/>
          </p:nvPr>
        </p:nvSpPr>
        <p:spPr bwMode="auto">
          <a:noFill/>
          <a:ln>
            <a:miter lim="800000"/>
            <a:headEnd/>
            <a:tailEnd/>
          </a:ln>
        </p:spPr>
        <p:txBody>
          <a:bodyPr/>
          <a:lstStyle/>
          <a:p>
            <a:fld id="{59562D82-6F97-4D03-A336-79D98768D918}" type="datetime1">
              <a:rPr lang="en-US">
                <a:solidFill>
                  <a:prstClr val="black"/>
                </a:solidFill>
              </a:rPr>
              <a:pPr/>
              <a:t>7/9/2014</a:t>
            </a:fld>
            <a:endParaRPr lang="en-US" dirty="0">
              <a:solidFill>
                <a:prstClr val="black"/>
              </a:solidFill>
            </a:endParaRPr>
          </a:p>
        </p:txBody>
      </p:sp>
      <p:sp>
        <p:nvSpPr>
          <p:cNvPr id="140294"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40295" name="Slide Number Placeholder 6"/>
          <p:cNvSpPr>
            <a:spLocks noGrp="1"/>
          </p:cNvSpPr>
          <p:nvPr>
            <p:ph type="sldNum" sz="quarter" idx="5"/>
          </p:nvPr>
        </p:nvSpPr>
        <p:spPr bwMode="auto">
          <a:noFill/>
          <a:ln>
            <a:miter lim="800000"/>
            <a:headEnd/>
            <a:tailEnd/>
          </a:ln>
        </p:spPr>
        <p:txBody>
          <a:bodyPr/>
          <a:lstStyle/>
          <a:p>
            <a:fld id="{87D473CD-74A6-43C5-8D83-FF1EBECE1D0B}" type="slidenum">
              <a:rPr lang="en-US">
                <a:solidFill>
                  <a:prstClr val="black"/>
                </a:solidFill>
              </a:rPr>
              <a:pPr/>
              <a:t>51</a:t>
            </a:fld>
            <a:endParaRPr lang="en-US" dirty="0">
              <a:solidFill>
                <a:prstClr val="black"/>
              </a:solidFill>
            </a:endParaRPr>
          </a:p>
        </p:txBody>
      </p:sp>
    </p:spTree>
    <p:extLst>
      <p:ext uri="{BB962C8B-B14F-4D97-AF65-F5344CB8AC3E}">
        <p14:creationId xmlns:p14="http://schemas.microsoft.com/office/powerpoint/2010/main" val="22460111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2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SMP6: </a:t>
            </a:r>
            <a:r>
              <a:rPr lang="en-US" dirty="0" smtClean="0">
                <a:ea typeface="ＭＳ Ｐゴシック" charset="-128"/>
              </a:rPr>
              <a:t>Review the ‘I Can’ statements on the slide and ask participants if they would add any to the slide to make them more grade-level specific. After volunteers give their statements, move to the next practice. </a:t>
            </a:r>
            <a:endParaRPr lang="en-US" dirty="0" smtClean="0"/>
          </a:p>
        </p:txBody>
      </p:sp>
      <p:sp>
        <p:nvSpPr>
          <p:cNvPr id="14234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42341" name="Date Placeholder 4"/>
          <p:cNvSpPr>
            <a:spLocks noGrp="1"/>
          </p:cNvSpPr>
          <p:nvPr>
            <p:ph type="dt" sz="quarter" idx="1"/>
          </p:nvPr>
        </p:nvSpPr>
        <p:spPr bwMode="auto">
          <a:noFill/>
          <a:ln>
            <a:miter lim="800000"/>
            <a:headEnd/>
            <a:tailEnd/>
          </a:ln>
        </p:spPr>
        <p:txBody>
          <a:bodyPr/>
          <a:lstStyle/>
          <a:p>
            <a:fld id="{7D9A282E-1EAC-4773-8264-F4F4F4EA4F0E}" type="datetime1">
              <a:rPr lang="en-US">
                <a:solidFill>
                  <a:prstClr val="black"/>
                </a:solidFill>
              </a:rPr>
              <a:pPr/>
              <a:t>7/9/2014</a:t>
            </a:fld>
            <a:endParaRPr lang="en-US" dirty="0">
              <a:solidFill>
                <a:prstClr val="black"/>
              </a:solidFill>
            </a:endParaRPr>
          </a:p>
        </p:txBody>
      </p:sp>
      <p:sp>
        <p:nvSpPr>
          <p:cNvPr id="14234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42343" name="Slide Number Placeholder 6"/>
          <p:cNvSpPr>
            <a:spLocks noGrp="1"/>
          </p:cNvSpPr>
          <p:nvPr>
            <p:ph type="sldNum" sz="quarter" idx="5"/>
          </p:nvPr>
        </p:nvSpPr>
        <p:spPr bwMode="auto">
          <a:noFill/>
          <a:ln>
            <a:miter lim="800000"/>
            <a:headEnd/>
            <a:tailEnd/>
          </a:ln>
        </p:spPr>
        <p:txBody>
          <a:bodyPr/>
          <a:lstStyle/>
          <a:p>
            <a:fld id="{E4AD5D48-2698-4A6C-A87D-56A9502ACD03}" type="slidenum">
              <a:rPr lang="en-US">
                <a:solidFill>
                  <a:prstClr val="black"/>
                </a:solidFill>
              </a:rPr>
              <a:pPr/>
              <a:t>52</a:t>
            </a:fld>
            <a:endParaRPr lang="en-US" dirty="0">
              <a:solidFill>
                <a:prstClr val="black"/>
              </a:solidFill>
            </a:endParaRPr>
          </a:p>
        </p:txBody>
      </p:sp>
    </p:spTree>
    <p:extLst>
      <p:ext uri="{BB962C8B-B14F-4D97-AF65-F5344CB8AC3E}">
        <p14:creationId xmlns:p14="http://schemas.microsoft.com/office/powerpoint/2010/main" val="26592072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SMP7: </a:t>
            </a:r>
            <a:r>
              <a:rPr lang="en-US" dirty="0" smtClean="0">
                <a:ea typeface="ＭＳ Ｐゴシック" charset="-128"/>
              </a:rPr>
              <a:t>Ask participants to think about the question on the slide and, in their table groups, try to come up with an answer to describe structure in mathematics. If participants struggle with this, let them know that its ok. Practice 7 and 8 are two of the most difficult practices for teachers to visualize. This is due in part to the language used within the practice, which doesn’t always align to the language that would be used.</a:t>
            </a:r>
            <a:endParaRPr lang="en-US" b="1" dirty="0" smtClean="0"/>
          </a:p>
        </p:txBody>
      </p:sp>
      <p:sp>
        <p:nvSpPr>
          <p:cNvPr id="144388" name="Slide Number Placeholder 3"/>
          <p:cNvSpPr>
            <a:spLocks noGrp="1"/>
          </p:cNvSpPr>
          <p:nvPr>
            <p:ph type="sldNum" sz="quarter" idx="5"/>
          </p:nvPr>
        </p:nvSpPr>
        <p:spPr bwMode="auto">
          <a:noFill/>
          <a:ln>
            <a:miter lim="800000"/>
            <a:headEnd/>
            <a:tailEnd/>
          </a:ln>
        </p:spPr>
        <p:txBody>
          <a:bodyPr/>
          <a:lstStyle/>
          <a:p>
            <a:fld id="{FD5967D9-6E07-4CA4-AC2D-05799F246B2D}" type="slidenum">
              <a:rPr lang="en-US">
                <a:solidFill>
                  <a:prstClr val="black"/>
                </a:solidFill>
              </a:rPr>
              <a:pPr/>
              <a:t>53</a:t>
            </a:fld>
            <a:endParaRPr lang="en-US" dirty="0">
              <a:solidFill>
                <a:prstClr val="black"/>
              </a:solidFill>
            </a:endParaRPr>
          </a:p>
        </p:txBody>
      </p:sp>
    </p:spTree>
    <p:extLst>
      <p:ext uri="{BB962C8B-B14F-4D97-AF65-F5344CB8AC3E}">
        <p14:creationId xmlns:p14="http://schemas.microsoft.com/office/powerpoint/2010/main" val="11940406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SMP7: </a:t>
            </a:r>
            <a:r>
              <a:rPr lang="en-US" dirty="0" smtClean="0">
                <a:ea typeface="ＭＳ Ｐゴシック" charset="-128"/>
              </a:rPr>
              <a:t>Review the points on the slide. Use the example to further describe the idea of using structure. Students use structure when they understand that 8 x 7 is the same as 5 x 7 plus 3 x 7. </a:t>
            </a:r>
            <a:endParaRPr lang="en-US" b="1" dirty="0" smtClean="0"/>
          </a:p>
        </p:txBody>
      </p:sp>
      <p:sp>
        <p:nvSpPr>
          <p:cNvPr id="14643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46437" name="Date Placeholder 4"/>
          <p:cNvSpPr>
            <a:spLocks noGrp="1"/>
          </p:cNvSpPr>
          <p:nvPr>
            <p:ph type="dt" sz="quarter" idx="1"/>
          </p:nvPr>
        </p:nvSpPr>
        <p:spPr bwMode="auto">
          <a:noFill/>
          <a:ln>
            <a:miter lim="800000"/>
            <a:headEnd/>
            <a:tailEnd/>
          </a:ln>
        </p:spPr>
        <p:txBody>
          <a:bodyPr/>
          <a:lstStyle/>
          <a:p>
            <a:fld id="{C26DA919-2416-4430-A6CB-7ED9472A3D53}" type="datetime1">
              <a:rPr lang="en-US">
                <a:solidFill>
                  <a:prstClr val="black"/>
                </a:solidFill>
              </a:rPr>
              <a:pPr/>
              <a:t>7/9/2014</a:t>
            </a:fld>
            <a:endParaRPr lang="en-US" dirty="0">
              <a:solidFill>
                <a:prstClr val="black"/>
              </a:solidFill>
            </a:endParaRPr>
          </a:p>
        </p:txBody>
      </p:sp>
      <p:sp>
        <p:nvSpPr>
          <p:cNvPr id="14643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46439" name="Slide Number Placeholder 6"/>
          <p:cNvSpPr>
            <a:spLocks noGrp="1"/>
          </p:cNvSpPr>
          <p:nvPr>
            <p:ph type="sldNum" sz="quarter" idx="5"/>
          </p:nvPr>
        </p:nvSpPr>
        <p:spPr bwMode="auto">
          <a:noFill/>
          <a:ln>
            <a:miter lim="800000"/>
            <a:headEnd/>
            <a:tailEnd/>
          </a:ln>
        </p:spPr>
        <p:txBody>
          <a:bodyPr/>
          <a:lstStyle/>
          <a:p>
            <a:fld id="{B492F9AA-17E1-40D6-9F1F-DBD3575CAD1B}" type="slidenum">
              <a:rPr lang="en-US">
                <a:solidFill>
                  <a:prstClr val="black"/>
                </a:solidFill>
              </a:rPr>
              <a:pPr/>
              <a:t>54</a:t>
            </a:fld>
            <a:endParaRPr lang="en-US" dirty="0">
              <a:solidFill>
                <a:prstClr val="black"/>
              </a:solidFill>
            </a:endParaRPr>
          </a:p>
        </p:txBody>
      </p:sp>
    </p:spTree>
    <p:extLst>
      <p:ext uri="{BB962C8B-B14F-4D97-AF65-F5344CB8AC3E}">
        <p14:creationId xmlns:p14="http://schemas.microsoft.com/office/powerpoint/2010/main" val="7702637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p:spPr>
      </p:sp>
      <p:sp>
        <p:nvSpPr>
          <p:cNvPr id="148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SMP7: </a:t>
            </a:r>
            <a:r>
              <a:rPr lang="en-US" dirty="0" smtClean="0">
                <a:ea typeface="ＭＳ Ｐゴシック" charset="-128"/>
              </a:rPr>
              <a:t>Have participants look at their solution to this problem and determine what structure they used to solve this problem. They should notice that 32 is (30+2) and 41 is (40+1), so 32 x 41 is the same as (30+2)(40+1). The steps in the standard algorithm for multiplying 32 x 41 are the same steps as the “FOIL” method for multiplying (x + 1) (x + 3).</a:t>
            </a:r>
            <a:endParaRPr lang="en-US" b="1" dirty="0" smtClean="0"/>
          </a:p>
        </p:txBody>
      </p:sp>
      <p:sp>
        <p:nvSpPr>
          <p:cNvPr id="14848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48485" name="Date Placeholder 4"/>
          <p:cNvSpPr>
            <a:spLocks noGrp="1"/>
          </p:cNvSpPr>
          <p:nvPr>
            <p:ph type="dt" sz="quarter" idx="1"/>
          </p:nvPr>
        </p:nvSpPr>
        <p:spPr bwMode="auto">
          <a:noFill/>
          <a:ln>
            <a:miter lim="800000"/>
            <a:headEnd/>
            <a:tailEnd/>
          </a:ln>
        </p:spPr>
        <p:txBody>
          <a:bodyPr/>
          <a:lstStyle/>
          <a:p>
            <a:fld id="{A97C1CBE-BBA4-48CC-8E86-134BADDC9144}" type="datetime1">
              <a:rPr lang="en-US">
                <a:solidFill>
                  <a:prstClr val="black"/>
                </a:solidFill>
              </a:rPr>
              <a:pPr/>
              <a:t>7/9/2014</a:t>
            </a:fld>
            <a:endParaRPr lang="en-US" dirty="0">
              <a:solidFill>
                <a:prstClr val="black"/>
              </a:solidFill>
            </a:endParaRPr>
          </a:p>
        </p:txBody>
      </p:sp>
      <p:sp>
        <p:nvSpPr>
          <p:cNvPr id="14848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48487" name="Slide Number Placeholder 6"/>
          <p:cNvSpPr>
            <a:spLocks noGrp="1"/>
          </p:cNvSpPr>
          <p:nvPr>
            <p:ph type="sldNum" sz="quarter" idx="5"/>
          </p:nvPr>
        </p:nvSpPr>
        <p:spPr bwMode="auto">
          <a:noFill/>
          <a:ln>
            <a:miter lim="800000"/>
            <a:headEnd/>
            <a:tailEnd/>
          </a:ln>
        </p:spPr>
        <p:txBody>
          <a:bodyPr/>
          <a:lstStyle/>
          <a:p>
            <a:fld id="{30420262-AEF9-4675-9806-E67D07457812}" type="slidenum">
              <a:rPr lang="en-US">
                <a:solidFill>
                  <a:prstClr val="black"/>
                </a:solidFill>
              </a:rPr>
              <a:pPr/>
              <a:t>55</a:t>
            </a:fld>
            <a:endParaRPr lang="en-US" dirty="0">
              <a:solidFill>
                <a:prstClr val="black"/>
              </a:solidFill>
            </a:endParaRPr>
          </a:p>
        </p:txBody>
      </p:sp>
    </p:spTree>
    <p:extLst>
      <p:ext uri="{BB962C8B-B14F-4D97-AF65-F5344CB8AC3E}">
        <p14:creationId xmlns:p14="http://schemas.microsoft.com/office/powerpoint/2010/main" val="32596204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p:spPr>
      </p:sp>
      <p:sp>
        <p:nvSpPr>
          <p:cNvPr id="150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SMP7: </a:t>
            </a:r>
            <a:r>
              <a:rPr lang="en-US" dirty="0" smtClean="0"/>
              <a:t>Review the instructional supports on the slide. </a:t>
            </a:r>
            <a:endParaRPr lang="en-US" b="1" dirty="0" smtClean="0"/>
          </a:p>
        </p:txBody>
      </p:sp>
      <p:sp>
        <p:nvSpPr>
          <p:cNvPr id="150532"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50533" name="Date Placeholder 4"/>
          <p:cNvSpPr>
            <a:spLocks noGrp="1"/>
          </p:cNvSpPr>
          <p:nvPr>
            <p:ph type="dt" sz="quarter" idx="1"/>
          </p:nvPr>
        </p:nvSpPr>
        <p:spPr bwMode="auto">
          <a:noFill/>
          <a:ln>
            <a:miter lim="800000"/>
            <a:headEnd/>
            <a:tailEnd/>
          </a:ln>
        </p:spPr>
        <p:txBody>
          <a:bodyPr/>
          <a:lstStyle/>
          <a:p>
            <a:fld id="{662B02C1-1651-49FD-AFBC-7C34736DFC19}" type="datetime1">
              <a:rPr lang="en-US">
                <a:solidFill>
                  <a:prstClr val="black"/>
                </a:solidFill>
              </a:rPr>
              <a:pPr/>
              <a:t>7/9/2014</a:t>
            </a:fld>
            <a:endParaRPr lang="en-US" dirty="0">
              <a:solidFill>
                <a:prstClr val="black"/>
              </a:solidFill>
            </a:endParaRPr>
          </a:p>
        </p:txBody>
      </p:sp>
      <p:sp>
        <p:nvSpPr>
          <p:cNvPr id="150534"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50535" name="Slide Number Placeholder 6"/>
          <p:cNvSpPr>
            <a:spLocks noGrp="1"/>
          </p:cNvSpPr>
          <p:nvPr>
            <p:ph type="sldNum" sz="quarter" idx="5"/>
          </p:nvPr>
        </p:nvSpPr>
        <p:spPr bwMode="auto">
          <a:noFill/>
          <a:ln>
            <a:miter lim="800000"/>
            <a:headEnd/>
            <a:tailEnd/>
          </a:ln>
        </p:spPr>
        <p:txBody>
          <a:bodyPr/>
          <a:lstStyle/>
          <a:p>
            <a:fld id="{6F273926-8213-4436-8C47-D824DBDC30F5}" type="slidenum">
              <a:rPr lang="en-US">
                <a:solidFill>
                  <a:prstClr val="black"/>
                </a:solidFill>
              </a:rPr>
              <a:pPr/>
              <a:t>56</a:t>
            </a:fld>
            <a:endParaRPr lang="en-US" dirty="0">
              <a:solidFill>
                <a:prstClr val="black"/>
              </a:solidFill>
            </a:endParaRPr>
          </a:p>
        </p:txBody>
      </p:sp>
    </p:spTree>
    <p:extLst>
      <p:ext uri="{BB962C8B-B14F-4D97-AF65-F5344CB8AC3E}">
        <p14:creationId xmlns:p14="http://schemas.microsoft.com/office/powerpoint/2010/main" val="16495419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SMP7: </a:t>
            </a:r>
            <a:r>
              <a:rPr lang="en-US" dirty="0" smtClean="0">
                <a:ea typeface="ＭＳ Ｐゴシック" charset="-128"/>
              </a:rPr>
              <a:t>Review the ‘I Can’ statement on the slide. Ask participants to come up with at least one other statement that can be used at their grade level. After volunteers have shared their statement, move on to the final practice. </a:t>
            </a:r>
            <a:endParaRPr lang="en-US" b="1" dirty="0" smtClean="0"/>
          </a:p>
        </p:txBody>
      </p:sp>
      <p:sp>
        <p:nvSpPr>
          <p:cNvPr id="15258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52581" name="Date Placeholder 4"/>
          <p:cNvSpPr>
            <a:spLocks noGrp="1"/>
          </p:cNvSpPr>
          <p:nvPr>
            <p:ph type="dt" sz="quarter" idx="1"/>
          </p:nvPr>
        </p:nvSpPr>
        <p:spPr bwMode="auto">
          <a:noFill/>
          <a:ln>
            <a:miter lim="800000"/>
            <a:headEnd/>
            <a:tailEnd/>
          </a:ln>
        </p:spPr>
        <p:txBody>
          <a:bodyPr/>
          <a:lstStyle/>
          <a:p>
            <a:fld id="{159285E3-1122-4B4B-96EF-C8877EF3A742}" type="datetime1">
              <a:rPr lang="en-US">
                <a:solidFill>
                  <a:prstClr val="black"/>
                </a:solidFill>
              </a:rPr>
              <a:pPr/>
              <a:t>7/9/2014</a:t>
            </a:fld>
            <a:endParaRPr lang="en-US" dirty="0">
              <a:solidFill>
                <a:prstClr val="black"/>
              </a:solidFill>
            </a:endParaRPr>
          </a:p>
        </p:txBody>
      </p:sp>
      <p:sp>
        <p:nvSpPr>
          <p:cNvPr id="15258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52583" name="Slide Number Placeholder 6"/>
          <p:cNvSpPr>
            <a:spLocks noGrp="1"/>
          </p:cNvSpPr>
          <p:nvPr>
            <p:ph type="sldNum" sz="quarter" idx="5"/>
          </p:nvPr>
        </p:nvSpPr>
        <p:spPr bwMode="auto">
          <a:noFill/>
          <a:ln>
            <a:miter lim="800000"/>
            <a:headEnd/>
            <a:tailEnd/>
          </a:ln>
        </p:spPr>
        <p:txBody>
          <a:bodyPr/>
          <a:lstStyle/>
          <a:p>
            <a:fld id="{C48E6804-1532-47BF-9F10-182070F3F5E4}" type="slidenum">
              <a:rPr lang="en-US">
                <a:solidFill>
                  <a:prstClr val="black"/>
                </a:solidFill>
              </a:rPr>
              <a:pPr/>
              <a:t>57</a:t>
            </a:fld>
            <a:endParaRPr lang="en-US" dirty="0">
              <a:solidFill>
                <a:prstClr val="black"/>
              </a:solidFill>
            </a:endParaRPr>
          </a:p>
        </p:txBody>
      </p:sp>
    </p:spTree>
    <p:extLst>
      <p:ext uri="{BB962C8B-B14F-4D97-AF65-F5344CB8AC3E}">
        <p14:creationId xmlns:p14="http://schemas.microsoft.com/office/powerpoint/2010/main" val="18655421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p:spPr>
      </p:sp>
      <p:sp>
        <p:nvSpPr>
          <p:cNvPr id="154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SMP8. </a:t>
            </a:r>
            <a:r>
              <a:rPr lang="en-US" dirty="0" smtClean="0">
                <a:ea typeface="ＭＳ Ｐゴシック" charset="-128"/>
              </a:rPr>
              <a:t>To introduce this final practice, have participants think about examples they have seen of students using repeated reasoning in their classroom. An example might be determining a function based on the pattern seen in a table, chart, or graph. The next four slides will be used to support this practice. </a:t>
            </a:r>
            <a:endParaRPr lang="en-US" b="1" dirty="0" smtClean="0"/>
          </a:p>
        </p:txBody>
      </p:sp>
      <p:sp>
        <p:nvSpPr>
          <p:cNvPr id="154628" name="Slide Number Placeholder 3"/>
          <p:cNvSpPr>
            <a:spLocks noGrp="1"/>
          </p:cNvSpPr>
          <p:nvPr>
            <p:ph type="sldNum" sz="quarter" idx="5"/>
          </p:nvPr>
        </p:nvSpPr>
        <p:spPr bwMode="auto">
          <a:noFill/>
          <a:ln>
            <a:miter lim="800000"/>
            <a:headEnd/>
            <a:tailEnd/>
          </a:ln>
        </p:spPr>
        <p:txBody>
          <a:bodyPr/>
          <a:lstStyle/>
          <a:p>
            <a:fld id="{695BC031-4A40-470F-81FF-3571CDBE4F68}" type="slidenum">
              <a:rPr lang="en-US">
                <a:solidFill>
                  <a:prstClr val="black"/>
                </a:solidFill>
              </a:rPr>
              <a:pPr/>
              <a:t>58</a:t>
            </a:fld>
            <a:endParaRPr lang="en-US" dirty="0">
              <a:solidFill>
                <a:prstClr val="black"/>
              </a:solidFill>
            </a:endParaRPr>
          </a:p>
        </p:txBody>
      </p:sp>
    </p:spTree>
    <p:extLst>
      <p:ext uri="{BB962C8B-B14F-4D97-AF65-F5344CB8AC3E}">
        <p14:creationId xmlns:p14="http://schemas.microsoft.com/office/powerpoint/2010/main" val="1885019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ea typeface="ＭＳ Ｐゴシック" charset="-128"/>
              </a:rPr>
              <a:t>SMP1: </a:t>
            </a:r>
            <a:r>
              <a:rPr lang="en-US" dirty="0" smtClean="0">
                <a:ea typeface="ＭＳ Ｐゴシック" charset="-128"/>
              </a:rPr>
              <a:t>Review the checklist of attributes on the slide. As you get to the end of the list, ask for participants who had a problem that required them to do a number of these things as they came up with a solution. Allow groups a minute to discuss with their group to determine if their problem was the one most closely aligned to this practice. </a:t>
            </a:r>
          </a:p>
          <a:p>
            <a:endParaRPr lang="en-US" dirty="0" smtClean="0">
              <a:ea typeface="ＭＳ Ｐゴシック" charset="-128"/>
            </a:endParaRPr>
          </a:p>
          <a:p>
            <a:r>
              <a:rPr lang="en-US" dirty="0" smtClean="0">
                <a:ea typeface="ＭＳ Ｐゴシック" charset="-128"/>
              </a:rPr>
              <a:t>Note: Participants may say that all of the problems had some element of this practice, however the problem on the next slide was chosen because it exemplified this practice more than any of the others. </a:t>
            </a:r>
            <a:endParaRPr lang="en-US" b="1" dirty="0" smtClean="0"/>
          </a:p>
        </p:txBody>
      </p:sp>
      <p:sp>
        <p:nvSpPr>
          <p:cNvPr id="8294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82949" name="Date Placeholder 4"/>
          <p:cNvSpPr>
            <a:spLocks noGrp="1"/>
          </p:cNvSpPr>
          <p:nvPr>
            <p:ph type="dt" sz="quarter" idx="1"/>
          </p:nvPr>
        </p:nvSpPr>
        <p:spPr bwMode="auto">
          <a:noFill/>
          <a:ln>
            <a:miter lim="800000"/>
            <a:headEnd/>
            <a:tailEnd/>
          </a:ln>
        </p:spPr>
        <p:txBody>
          <a:bodyPr/>
          <a:lstStyle/>
          <a:p>
            <a:fld id="{5D6570A5-07B8-4C3F-8EF4-40C663C030CF}" type="datetime1">
              <a:rPr lang="en-US">
                <a:solidFill>
                  <a:prstClr val="black"/>
                </a:solidFill>
              </a:rPr>
              <a:pPr/>
              <a:t>7/9/2014</a:t>
            </a:fld>
            <a:endParaRPr lang="en-US" dirty="0">
              <a:solidFill>
                <a:prstClr val="black"/>
              </a:solidFill>
            </a:endParaRPr>
          </a:p>
        </p:txBody>
      </p:sp>
      <p:sp>
        <p:nvSpPr>
          <p:cNvPr id="8295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82951" name="Slide Number Placeholder 6"/>
          <p:cNvSpPr>
            <a:spLocks noGrp="1"/>
          </p:cNvSpPr>
          <p:nvPr>
            <p:ph type="sldNum" sz="quarter" idx="5"/>
          </p:nvPr>
        </p:nvSpPr>
        <p:spPr bwMode="auto">
          <a:noFill/>
          <a:ln>
            <a:miter lim="800000"/>
            <a:headEnd/>
            <a:tailEnd/>
          </a:ln>
        </p:spPr>
        <p:txBody>
          <a:bodyPr/>
          <a:lstStyle/>
          <a:p>
            <a:fld id="{288FDB0C-CEFB-409D-9E3D-8904C4378694}" type="slidenum">
              <a:rPr lang="en-US">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24523442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SMP8: </a:t>
            </a:r>
            <a:r>
              <a:rPr lang="en-US" dirty="0" smtClean="0">
                <a:ea typeface="ＭＳ Ｐゴシック" charset="-128"/>
              </a:rPr>
              <a:t> Review the points on the slide. Ask participants how students can use repeated reasoning to find the missing value in the chart. </a:t>
            </a:r>
            <a:endParaRPr lang="en-US" b="1" dirty="0" smtClean="0"/>
          </a:p>
        </p:txBody>
      </p:sp>
      <p:sp>
        <p:nvSpPr>
          <p:cNvPr id="15667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56677" name="Date Placeholder 4"/>
          <p:cNvSpPr>
            <a:spLocks noGrp="1"/>
          </p:cNvSpPr>
          <p:nvPr>
            <p:ph type="dt" sz="quarter" idx="1"/>
          </p:nvPr>
        </p:nvSpPr>
        <p:spPr bwMode="auto">
          <a:noFill/>
          <a:ln>
            <a:miter lim="800000"/>
            <a:headEnd/>
            <a:tailEnd/>
          </a:ln>
        </p:spPr>
        <p:txBody>
          <a:bodyPr/>
          <a:lstStyle/>
          <a:p>
            <a:fld id="{ED2B97EE-257D-492E-8040-48EACA66D247}" type="datetime1">
              <a:rPr lang="en-US">
                <a:solidFill>
                  <a:prstClr val="black"/>
                </a:solidFill>
              </a:rPr>
              <a:pPr/>
              <a:t>7/9/2014</a:t>
            </a:fld>
            <a:endParaRPr lang="en-US" dirty="0">
              <a:solidFill>
                <a:prstClr val="black"/>
              </a:solidFill>
            </a:endParaRPr>
          </a:p>
        </p:txBody>
      </p:sp>
      <p:sp>
        <p:nvSpPr>
          <p:cNvPr id="15667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56679" name="Slide Number Placeholder 6"/>
          <p:cNvSpPr>
            <a:spLocks noGrp="1"/>
          </p:cNvSpPr>
          <p:nvPr>
            <p:ph type="sldNum" sz="quarter" idx="5"/>
          </p:nvPr>
        </p:nvSpPr>
        <p:spPr bwMode="auto">
          <a:noFill/>
          <a:ln>
            <a:miter lim="800000"/>
            <a:headEnd/>
            <a:tailEnd/>
          </a:ln>
        </p:spPr>
        <p:txBody>
          <a:bodyPr/>
          <a:lstStyle/>
          <a:p>
            <a:fld id="{17C13B2D-20E3-4B83-AA3E-0F542B981B67}" type="slidenum">
              <a:rPr lang="en-US">
                <a:solidFill>
                  <a:prstClr val="black"/>
                </a:solidFill>
              </a:rPr>
              <a:pPr/>
              <a:t>59</a:t>
            </a:fld>
            <a:endParaRPr lang="en-US" dirty="0">
              <a:solidFill>
                <a:prstClr val="black"/>
              </a:solidFill>
            </a:endParaRPr>
          </a:p>
        </p:txBody>
      </p:sp>
    </p:spTree>
    <p:extLst>
      <p:ext uri="{BB962C8B-B14F-4D97-AF65-F5344CB8AC3E}">
        <p14:creationId xmlns:p14="http://schemas.microsoft.com/office/powerpoint/2010/main" val="28874730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SMP8: </a:t>
            </a:r>
            <a:r>
              <a:rPr lang="en-US" dirty="0" smtClean="0">
                <a:ea typeface="ＭＳ Ｐゴシック" charset="-128"/>
              </a:rPr>
              <a:t> Now challenge participants to look at this problem in the Problem Set. Ask for those that worked this problem to share their solution. </a:t>
            </a:r>
            <a:endParaRPr lang="en-US" b="1" dirty="0" smtClean="0"/>
          </a:p>
        </p:txBody>
      </p:sp>
      <p:sp>
        <p:nvSpPr>
          <p:cNvPr id="1587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58725" name="Date Placeholder 4"/>
          <p:cNvSpPr>
            <a:spLocks noGrp="1"/>
          </p:cNvSpPr>
          <p:nvPr>
            <p:ph type="dt" sz="quarter" idx="1"/>
          </p:nvPr>
        </p:nvSpPr>
        <p:spPr bwMode="auto">
          <a:noFill/>
          <a:ln>
            <a:miter lim="800000"/>
            <a:headEnd/>
            <a:tailEnd/>
          </a:ln>
        </p:spPr>
        <p:txBody>
          <a:bodyPr/>
          <a:lstStyle/>
          <a:p>
            <a:fld id="{E6BFE712-6465-4891-8D1D-BD2F9054675D}" type="datetime1">
              <a:rPr lang="en-US">
                <a:solidFill>
                  <a:prstClr val="black"/>
                </a:solidFill>
              </a:rPr>
              <a:pPr/>
              <a:t>7/9/2014</a:t>
            </a:fld>
            <a:endParaRPr lang="en-US" dirty="0">
              <a:solidFill>
                <a:prstClr val="black"/>
              </a:solidFill>
            </a:endParaRPr>
          </a:p>
        </p:txBody>
      </p:sp>
      <p:sp>
        <p:nvSpPr>
          <p:cNvPr id="1587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58727" name="Slide Number Placeholder 6"/>
          <p:cNvSpPr>
            <a:spLocks noGrp="1"/>
          </p:cNvSpPr>
          <p:nvPr>
            <p:ph type="sldNum" sz="quarter" idx="5"/>
          </p:nvPr>
        </p:nvSpPr>
        <p:spPr bwMode="auto">
          <a:noFill/>
          <a:ln>
            <a:miter lim="800000"/>
            <a:headEnd/>
            <a:tailEnd/>
          </a:ln>
        </p:spPr>
        <p:txBody>
          <a:bodyPr/>
          <a:lstStyle/>
          <a:p>
            <a:fld id="{FA7A4FA4-37A7-4A67-AFB5-C577FC534EA2}" type="slidenum">
              <a:rPr lang="en-US">
                <a:solidFill>
                  <a:prstClr val="black"/>
                </a:solidFill>
              </a:rPr>
              <a:pPr/>
              <a:t>60</a:t>
            </a:fld>
            <a:endParaRPr lang="en-US" dirty="0">
              <a:solidFill>
                <a:prstClr val="black"/>
              </a:solidFill>
            </a:endParaRPr>
          </a:p>
        </p:txBody>
      </p:sp>
    </p:spTree>
    <p:extLst>
      <p:ext uri="{BB962C8B-B14F-4D97-AF65-F5344CB8AC3E}">
        <p14:creationId xmlns:p14="http://schemas.microsoft.com/office/powerpoint/2010/main" val="7188460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p:spPr>
      </p:sp>
      <p:sp>
        <p:nvSpPr>
          <p:cNvPr id="160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SMP8: </a:t>
            </a:r>
            <a:r>
              <a:rPr lang="en-US" dirty="0" smtClean="0"/>
              <a:t>Review the instructional supports on the slide. </a:t>
            </a:r>
            <a:endParaRPr lang="en-US" b="1" dirty="0" smtClean="0"/>
          </a:p>
        </p:txBody>
      </p:sp>
      <p:sp>
        <p:nvSpPr>
          <p:cNvPr id="160772"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60773" name="Date Placeholder 4"/>
          <p:cNvSpPr>
            <a:spLocks noGrp="1"/>
          </p:cNvSpPr>
          <p:nvPr>
            <p:ph type="dt" sz="quarter" idx="1"/>
          </p:nvPr>
        </p:nvSpPr>
        <p:spPr bwMode="auto">
          <a:noFill/>
          <a:ln>
            <a:miter lim="800000"/>
            <a:headEnd/>
            <a:tailEnd/>
          </a:ln>
        </p:spPr>
        <p:txBody>
          <a:bodyPr/>
          <a:lstStyle/>
          <a:p>
            <a:fld id="{6693DDE3-83F5-43B6-95B8-F5623E844B20}" type="datetime1">
              <a:rPr lang="en-US">
                <a:solidFill>
                  <a:prstClr val="black"/>
                </a:solidFill>
              </a:rPr>
              <a:pPr/>
              <a:t>7/9/2014</a:t>
            </a:fld>
            <a:endParaRPr lang="en-US" dirty="0">
              <a:solidFill>
                <a:prstClr val="black"/>
              </a:solidFill>
            </a:endParaRPr>
          </a:p>
        </p:txBody>
      </p:sp>
      <p:sp>
        <p:nvSpPr>
          <p:cNvPr id="160774"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60775" name="Slide Number Placeholder 6"/>
          <p:cNvSpPr>
            <a:spLocks noGrp="1"/>
          </p:cNvSpPr>
          <p:nvPr>
            <p:ph type="sldNum" sz="quarter" idx="5"/>
          </p:nvPr>
        </p:nvSpPr>
        <p:spPr bwMode="auto">
          <a:noFill/>
          <a:ln>
            <a:miter lim="800000"/>
            <a:headEnd/>
            <a:tailEnd/>
          </a:ln>
        </p:spPr>
        <p:txBody>
          <a:bodyPr/>
          <a:lstStyle/>
          <a:p>
            <a:fld id="{B20BC319-3EC4-43F9-98D7-764B27A0C6B5}" type="slidenum">
              <a:rPr lang="en-US">
                <a:solidFill>
                  <a:prstClr val="black"/>
                </a:solidFill>
              </a:rPr>
              <a:pPr/>
              <a:t>61</a:t>
            </a:fld>
            <a:endParaRPr lang="en-US" dirty="0">
              <a:solidFill>
                <a:prstClr val="black"/>
              </a:solidFill>
            </a:endParaRPr>
          </a:p>
        </p:txBody>
      </p:sp>
    </p:spTree>
    <p:extLst>
      <p:ext uri="{BB962C8B-B14F-4D97-AF65-F5344CB8AC3E}">
        <p14:creationId xmlns:p14="http://schemas.microsoft.com/office/powerpoint/2010/main" val="415886026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p:spPr>
      </p:sp>
      <p:sp>
        <p:nvSpPr>
          <p:cNvPr id="162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SMP8: </a:t>
            </a:r>
            <a:r>
              <a:rPr lang="en-US" dirty="0" smtClean="0">
                <a:ea typeface="ＭＳ Ｐゴシック" charset="-128"/>
              </a:rPr>
              <a:t>Review the ‘I Can’ statements on the slide. Ask participants one last time to modify these to make them grade-level specific. Once volunteers have shared, move to the next slide.</a:t>
            </a:r>
            <a:endParaRPr lang="en-US" b="1" dirty="0" smtClean="0"/>
          </a:p>
        </p:txBody>
      </p:sp>
      <p:sp>
        <p:nvSpPr>
          <p:cNvPr id="16282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162821" name="Date Placeholder 4"/>
          <p:cNvSpPr>
            <a:spLocks noGrp="1"/>
          </p:cNvSpPr>
          <p:nvPr>
            <p:ph type="dt" sz="quarter" idx="1"/>
          </p:nvPr>
        </p:nvSpPr>
        <p:spPr bwMode="auto">
          <a:noFill/>
          <a:ln>
            <a:miter lim="800000"/>
            <a:headEnd/>
            <a:tailEnd/>
          </a:ln>
        </p:spPr>
        <p:txBody>
          <a:bodyPr/>
          <a:lstStyle/>
          <a:p>
            <a:fld id="{11AE66C2-B226-4CCC-9E06-E7CA13D1B88E}" type="datetime1">
              <a:rPr lang="en-US">
                <a:solidFill>
                  <a:prstClr val="black"/>
                </a:solidFill>
              </a:rPr>
              <a:pPr/>
              <a:t>7/9/2014</a:t>
            </a:fld>
            <a:endParaRPr lang="en-US" dirty="0">
              <a:solidFill>
                <a:prstClr val="black"/>
              </a:solidFill>
            </a:endParaRPr>
          </a:p>
        </p:txBody>
      </p:sp>
      <p:sp>
        <p:nvSpPr>
          <p:cNvPr id="16282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162823" name="Slide Number Placeholder 6"/>
          <p:cNvSpPr>
            <a:spLocks noGrp="1"/>
          </p:cNvSpPr>
          <p:nvPr>
            <p:ph type="sldNum" sz="quarter" idx="5"/>
          </p:nvPr>
        </p:nvSpPr>
        <p:spPr bwMode="auto">
          <a:noFill/>
          <a:ln>
            <a:miter lim="800000"/>
            <a:headEnd/>
            <a:tailEnd/>
          </a:ln>
        </p:spPr>
        <p:txBody>
          <a:bodyPr/>
          <a:lstStyle/>
          <a:p>
            <a:fld id="{4A2B3194-D58E-4528-928B-EFF0E17A6B85}" type="slidenum">
              <a:rPr lang="en-US">
                <a:solidFill>
                  <a:prstClr val="black"/>
                </a:solidFill>
              </a:rPr>
              <a:pPr/>
              <a:t>62</a:t>
            </a:fld>
            <a:endParaRPr lang="en-US" dirty="0">
              <a:solidFill>
                <a:prstClr val="black"/>
              </a:solidFill>
            </a:endParaRPr>
          </a:p>
        </p:txBody>
      </p:sp>
    </p:spTree>
    <p:extLst>
      <p:ext uri="{BB962C8B-B14F-4D97-AF65-F5344CB8AC3E}">
        <p14:creationId xmlns:p14="http://schemas.microsoft.com/office/powerpoint/2010/main" val="12987294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p:spPr>
      </p:sp>
      <p:sp>
        <p:nvSpPr>
          <p:cNvPr id="164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ea typeface="ＭＳ Ｐゴシック" charset="-128"/>
              </a:rPr>
              <a:t>Two Sentence Summaries: </a:t>
            </a:r>
            <a:r>
              <a:rPr lang="en-US" dirty="0" smtClean="0">
                <a:ea typeface="ＭＳ Ｐゴシック" charset="-128"/>
              </a:rPr>
              <a:t>Around the room, hang pieces of chart paper that are labeled with the final four practices. There will need to be three pieces of chart paper per practice. Label the first sheet “Grades 6 &amp; 7,” the second sheet “Grades 8 &amp; 9,” and the third sheet “Grades 10-12.” Allow participants </a:t>
            </a:r>
            <a:r>
              <a:rPr lang="en-US" b="1" dirty="0" smtClean="0">
                <a:ea typeface="ＭＳ Ｐゴシック" charset="-128"/>
              </a:rPr>
              <a:t>10 minutes</a:t>
            </a:r>
            <a:r>
              <a:rPr lang="en-US" dirty="0" smtClean="0">
                <a:ea typeface="ＭＳ Ｐゴシック" charset="-128"/>
              </a:rPr>
              <a:t> to complete this portion of the activity. </a:t>
            </a:r>
          </a:p>
          <a:p>
            <a:endParaRPr lang="en-US" dirty="0" smtClean="0">
              <a:ea typeface="ＭＳ Ｐゴシック" charset="-128"/>
            </a:endParaRPr>
          </a:p>
          <a:p>
            <a:r>
              <a:rPr lang="en-US" dirty="0" smtClean="0">
                <a:ea typeface="ＭＳ Ｐゴシック" charset="-128"/>
              </a:rPr>
              <a:t>Once participants have completed their summaries, have them revisit the chart on which they gave their initial rating of understanding and ask them to change the rating based on the last hours’ worth of work. Discuss with participants changes in their thinking, what they better understand now, and what they want to do once back in their classroom. </a:t>
            </a:r>
            <a:endParaRPr lang="en-US" b="1" dirty="0" smtClean="0"/>
          </a:p>
        </p:txBody>
      </p:sp>
      <p:sp>
        <p:nvSpPr>
          <p:cNvPr id="164868" name="Slide Number Placeholder 3"/>
          <p:cNvSpPr>
            <a:spLocks noGrp="1"/>
          </p:cNvSpPr>
          <p:nvPr>
            <p:ph type="sldNum" sz="quarter" idx="5"/>
          </p:nvPr>
        </p:nvSpPr>
        <p:spPr bwMode="auto">
          <a:noFill/>
          <a:ln>
            <a:miter lim="800000"/>
            <a:headEnd/>
            <a:tailEnd/>
          </a:ln>
        </p:spPr>
        <p:txBody>
          <a:bodyPr/>
          <a:lstStyle/>
          <a:p>
            <a:fld id="{9FC4F94D-C2D4-402B-A4E1-6D509769ED48}" type="slidenum">
              <a:rPr lang="en-US">
                <a:solidFill>
                  <a:prstClr val="black"/>
                </a:solidFill>
              </a:rPr>
              <a:pPr/>
              <a:t>63</a:t>
            </a:fld>
            <a:endParaRPr lang="en-US" dirty="0">
              <a:solidFill>
                <a:prstClr val="black"/>
              </a:solidFill>
            </a:endParaRPr>
          </a:p>
        </p:txBody>
      </p:sp>
    </p:spTree>
    <p:extLst>
      <p:ext uri="{BB962C8B-B14F-4D97-AF65-F5344CB8AC3E}">
        <p14:creationId xmlns:p14="http://schemas.microsoft.com/office/powerpoint/2010/main" val="9493288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bwMode="auto">
          <a:noFill/>
          <a:ln>
            <a:solidFill>
              <a:srgbClr val="000000"/>
            </a:solidFill>
            <a:miter lim="800000"/>
            <a:headEnd/>
            <a:tailEnd/>
          </a:ln>
        </p:spPr>
      </p:sp>
      <p:sp>
        <p:nvSpPr>
          <p:cNvPr id="1996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Pause and Reflect: </a:t>
            </a:r>
            <a:r>
              <a:rPr lang="en-US" dirty="0" smtClean="0"/>
              <a:t>Allow participants two or three minutes to look back over their notes on the practices and make any needed additions. Before moving to the next slide, ask participants how they might group the standards based on the relationships they see and that we have discussed thus far. The next slide will show an example of how the practices have been grouped by some of the writers of the CCSS-Math.</a:t>
            </a:r>
            <a:endParaRPr lang="en-US" b="1" dirty="0" smtClean="0"/>
          </a:p>
        </p:txBody>
      </p:sp>
      <p:sp>
        <p:nvSpPr>
          <p:cNvPr id="199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0E83BF-F428-4249-AAD0-0ACA90A0E16F}" type="slidenum">
              <a:rPr lang="en-US">
                <a:solidFill>
                  <a:prstClr val="black"/>
                </a:solidFill>
                <a:latin typeface="Arial" pitchFamily="34" charset="0"/>
              </a:rPr>
              <a:pPr/>
              <a:t>64</a:t>
            </a:fld>
            <a:endParaRPr lang="en-US" dirty="0">
              <a:solidFill>
                <a:prstClr val="black"/>
              </a:solidFill>
              <a:latin typeface="Arial" pitchFamily="34" charset="0"/>
            </a:endParaRPr>
          </a:p>
        </p:txBody>
      </p:sp>
    </p:spTree>
    <p:extLst>
      <p:ext uri="{BB962C8B-B14F-4D97-AF65-F5344CB8AC3E}">
        <p14:creationId xmlns:p14="http://schemas.microsoft.com/office/powerpoint/2010/main" val="32652035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bwMode="auto">
          <a:noFill/>
          <a:ln>
            <a:solidFill>
              <a:srgbClr val="000000"/>
            </a:solidFill>
            <a:miter lim="800000"/>
            <a:headEnd/>
            <a:tailEnd/>
          </a:ln>
        </p:spPr>
      </p:sp>
      <p:sp>
        <p:nvSpPr>
          <p:cNvPr id="2007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Finding Relationships: </a:t>
            </a:r>
            <a:r>
              <a:rPr lang="en-US" dirty="0" smtClean="0"/>
              <a:t>Explain to participants that Bill McCallum, one of the writers of the CCSS-Math, put together this chart to show how the Practices can be grouped or organized based on their relationships. Ask participants if they would have grouped them differently and why. If participants are unsure of this grouping have them look for evidence in the standards themselves that support the organization found here. Further explain that Practice 1: “Make sense of problems and persevere in solving them” and Practice 6: “Attend to precision” are considered the overarching habits of mind of mathematical thinkers. This does not mean that these two practices are somehow more important. It means that these two practices are related to each of the other six practices. If needed, go back and look at the sample problems that were completed for each of the eight practices and have participants find evidence of Practice 1 and Practice 6 in each. When participants are ready to move on, let them know that because of the relationship that Practices 1 and 6 have to the other six practices, we are going to look more in-depth at each</a:t>
            </a:r>
            <a:r>
              <a:rPr lang="en-US" baseline="0" dirty="0" smtClean="0"/>
              <a:t> of those practices</a:t>
            </a:r>
            <a:r>
              <a:rPr lang="en-US" dirty="0" smtClean="0"/>
              <a:t>. </a:t>
            </a:r>
            <a:endParaRPr lang="en-US" b="1" dirty="0" smtClean="0"/>
          </a:p>
        </p:txBody>
      </p:sp>
      <p:sp>
        <p:nvSpPr>
          <p:cNvPr id="200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58DDD1-D57B-47BC-BBDC-05DB6C835801}" type="slidenum">
              <a:rPr lang="en-US">
                <a:solidFill>
                  <a:prstClr val="black"/>
                </a:solidFill>
                <a:latin typeface="Arial" pitchFamily="34" charset="0"/>
              </a:rPr>
              <a:pPr/>
              <a:t>65</a:t>
            </a:fld>
            <a:endParaRPr lang="en-US" dirty="0">
              <a:solidFill>
                <a:prstClr val="black"/>
              </a:solidFill>
              <a:latin typeface="Arial" pitchFamily="34" charset="0"/>
            </a:endParaRPr>
          </a:p>
        </p:txBody>
      </p:sp>
    </p:spTree>
    <p:extLst>
      <p:ext uri="{BB962C8B-B14F-4D97-AF65-F5344CB8AC3E}">
        <p14:creationId xmlns:p14="http://schemas.microsoft.com/office/powerpoint/2010/main" val="1624843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ea typeface="ＭＳ Ｐゴシック" charset="-128"/>
              </a:rPr>
              <a:t>SMP1: </a:t>
            </a:r>
            <a:r>
              <a:rPr lang="en-US" dirty="0" smtClean="0">
                <a:ea typeface="ＭＳ Ｐゴシック" charset="-128"/>
              </a:rPr>
              <a:t>Explain that this problem was chosen as the most closely aligned to this practice. Ask for a volunteer from the group who worked this task to discuss this alignment. Key points to make:</a:t>
            </a:r>
          </a:p>
          <a:p>
            <a:endParaRPr lang="en-US" dirty="0" smtClean="0">
              <a:ea typeface="ＭＳ Ｐゴシック" charset="-128"/>
            </a:endParaRPr>
          </a:p>
          <a:p>
            <a:pPr marL="172890" indent="-172890">
              <a:buFont typeface="Arial" pitchFamily="34" charset="0"/>
              <a:buChar char="•"/>
            </a:pPr>
            <a:r>
              <a:rPr lang="en-US" dirty="0" smtClean="0">
                <a:ea typeface="ＭＳ Ｐゴシック" charset="-128"/>
              </a:rPr>
              <a:t>There is no simple algorithm that will solve the problem directly. Students have to find a way to think about the problem and develop a strategy. It may require several false starts.</a:t>
            </a:r>
          </a:p>
          <a:p>
            <a:pPr marL="172890" indent="-172890">
              <a:buFont typeface="Arial" pitchFamily="34" charset="0"/>
              <a:buChar char="•"/>
            </a:pPr>
            <a:r>
              <a:rPr lang="en-US" dirty="0" smtClean="0">
                <a:ea typeface="ＭＳ Ｐゴシック" charset="-128"/>
              </a:rPr>
              <a:t>Students may be uncomfortable thinking about a problem that is not routine. They will have to work through that in order to successfully answer the question in the problem. </a:t>
            </a:r>
            <a:endParaRPr lang="en-US" b="1" dirty="0" smtClean="0"/>
          </a:p>
        </p:txBody>
      </p:sp>
      <p:sp>
        <p:nvSpPr>
          <p:cNvPr id="8499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84997" name="Date Placeholder 4"/>
          <p:cNvSpPr>
            <a:spLocks noGrp="1"/>
          </p:cNvSpPr>
          <p:nvPr>
            <p:ph type="dt" sz="quarter" idx="1"/>
          </p:nvPr>
        </p:nvSpPr>
        <p:spPr bwMode="auto">
          <a:noFill/>
          <a:ln>
            <a:miter lim="800000"/>
            <a:headEnd/>
            <a:tailEnd/>
          </a:ln>
        </p:spPr>
        <p:txBody>
          <a:bodyPr/>
          <a:lstStyle/>
          <a:p>
            <a:fld id="{1D7BCCB1-5AA9-4587-B8FB-40D8BF04856B}" type="datetime1">
              <a:rPr lang="en-US">
                <a:solidFill>
                  <a:prstClr val="black"/>
                </a:solidFill>
              </a:rPr>
              <a:pPr/>
              <a:t>7/9/2014</a:t>
            </a:fld>
            <a:endParaRPr lang="en-US" dirty="0">
              <a:solidFill>
                <a:prstClr val="black"/>
              </a:solidFill>
            </a:endParaRPr>
          </a:p>
        </p:txBody>
      </p:sp>
      <p:sp>
        <p:nvSpPr>
          <p:cNvPr id="8499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84999" name="Slide Number Placeholder 6"/>
          <p:cNvSpPr>
            <a:spLocks noGrp="1"/>
          </p:cNvSpPr>
          <p:nvPr>
            <p:ph type="sldNum" sz="quarter" idx="5"/>
          </p:nvPr>
        </p:nvSpPr>
        <p:spPr bwMode="auto">
          <a:noFill/>
          <a:ln>
            <a:miter lim="800000"/>
            <a:headEnd/>
            <a:tailEnd/>
          </a:ln>
        </p:spPr>
        <p:txBody>
          <a:bodyPr/>
          <a:lstStyle/>
          <a:p>
            <a:fld id="{0E0FFFB2-80E0-48D6-AF31-531C11BB5D92}" type="slidenum">
              <a:rPr lang="en-US">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1148563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SMP1: </a:t>
            </a:r>
            <a:r>
              <a:rPr lang="en-US" dirty="0" smtClean="0">
                <a:ea typeface="ＭＳ Ｐゴシック" charset="-128"/>
              </a:rPr>
              <a:t>Review the instructional supports on the slide. Note for participants that the first support or idea, “don’t be afraid to challenge students!” will be seen throughout the practices. Ask participants what they think it means to challenge students. During the discussion, focus their thinking on challenging students by requiring students to really think about the mathematics. The Common Core is not about learning how to get an answer, as we heard Phil Daro discuss. The Common Core is about learning to solve problems. Solving problems is much more rigorous than getting answers. Students need to be challenged to gain conceptual understanding of the mathematics being taught and must reach a point of being able to recognize, on their own without prompting, when to apply the mathematics that they have learned to solve problems in new situations. This will be challenging and possibly uncomfortable for many students, however, students will need to be challenged in order to develop their mathematical expertise. </a:t>
            </a:r>
            <a:endParaRPr lang="en-US" b="1" dirty="0" smtClean="0"/>
          </a:p>
        </p:txBody>
      </p:sp>
      <p:sp>
        <p:nvSpPr>
          <p:cNvPr id="870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87045" name="Date Placeholder 4"/>
          <p:cNvSpPr>
            <a:spLocks noGrp="1"/>
          </p:cNvSpPr>
          <p:nvPr>
            <p:ph type="dt" sz="quarter" idx="1"/>
          </p:nvPr>
        </p:nvSpPr>
        <p:spPr bwMode="auto">
          <a:noFill/>
          <a:ln>
            <a:miter lim="800000"/>
            <a:headEnd/>
            <a:tailEnd/>
          </a:ln>
        </p:spPr>
        <p:txBody>
          <a:bodyPr/>
          <a:lstStyle/>
          <a:p>
            <a:fld id="{6019D294-0384-422C-A676-F00EB93C29BA}" type="datetime1">
              <a:rPr lang="en-US">
                <a:solidFill>
                  <a:prstClr val="black"/>
                </a:solidFill>
              </a:rPr>
              <a:pPr/>
              <a:t>7/9/2014</a:t>
            </a:fld>
            <a:endParaRPr lang="en-US" dirty="0">
              <a:solidFill>
                <a:prstClr val="black"/>
              </a:solidFill>
            </a:endParaRPr>
          </a:p>
        </p:txBody>
      </p:sp>
      <p:sp>
        <p:nvSpPr>
          <p:cNvPr id="870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87047" name="Slide Number Placeholder 6"/>
          <p:cNvSpPr>
            <a:spLocks noGrp="1"/>
          </p:cNvSpPr>
          <p:nvPr>
            <p:ph type="sldNum" sz="quarter" idx="5"/>
          </p:nvPr>
        </p:nvSpPr>
        <p:spPr bwMode="auto">
          <a:noFill/>
          <a:ln>
            <a:miter lim="800000"/>
            <a:headEnd/>
            <a:tailEnd/>
          </a:ln>
        </p:spPr>
        <p:txBody>
          <a:bodyPr/>
          <a:lstStyle/>
          <a:p>
            <a:fld id="{1F43ADEE-485B-4C6F-B3E5-38A742EDCB7E}" type="slidenum">
              <a:rPr lang="en-US">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1180881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ea typeface="ＭＳ Ｐゴシック" charset="-128"/>
              </a:rPr>
              <a:t>SMP1: </a:t>
            </a:r>
            <a:r>
              <a:rPr lang="en-US" dirty="0" smtClean="0">
                <a:ea typeface="ＭＳ Ｐゴシック" charset="-128"/>
              </a:rPr>
              <a:t>Review the ‘I Can” statements on the slide. Ask participants if they would add any statements here that would better fit students at their grade level. As volunteers provide their statements, make sure that they align with the practice so that students are receiving the correct information.</a:t>
            </a:r>
            <a:r>
              <a:rPr lang="en-US" b="1" dirty="0" smtClean="0">
                <a:ea typeface="ＭＳ Ｐゴシック" charset="-128"/>
              </a:rPr>
              <a:t> </a:t>
            </a:r>
            <a:endParaRPr lang="en-US" b="1" dirty="0" smtClean="0"/>
          </a:p>
        </p:txBody>
      </p:sp>
      <p:sp>
        <p:nvSpPr>
          <p:cNvPr id="89092"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ea typeface="ＭＳ Ｐゴシック" charset="-128"/>
              </a:rPr>
              <a:t>Public Consulting Group</a:t>
            </a:r>
          </a:p>
        </p:txBody>
      </p:sp>
      <p:sp>
        <p:nvSpPr>
          <p:cNvPr id="89093" name="Date Placeholder 4"/>
          <p:cNvSpPr>
            <a:spLocks noGrp="1"/>
          </p:cNvSpPr>
          <p:nvPr>
            <p:ph type="dt" sz="quarter" idx="1"/>
          </p:nvPr>
        </p:nvSpPr>
        <p:spPr bwMode="auto">
          <a:noFill/>
          <a:ln>
            <a:miter lim="800000"/>
            <a:headEnd/>
            <a:tailEnd/>
          </a:ln>
        </p:spPr>
        <p:txBody>
          <a:bodyPr/>
          <a:lstStyle/>
          <a:p>
            <a:fld id="{FFA40F64-4BBC-4A1B-9D66-2F538F9E96A4}" type="datetime1">
              <a:rPr lang="en-US">
                <a:solidFill>
                  <a:prstClr val="black"/>
                </a:solidFill>
              </a:rPr>
              <a:pPr/>
              <a:t>7/9/2014</a:t>
            </a:fld>
            <a:endParaRPr lang="en-US" dirty="0">
              <a:solidFill>
                <a:prstClr val="black"/>
              </a:solidFill>
            </a:endParaRPr>
          </a:p>
        </p:txBody>
      </p:sp>
      <p:sp>
        <p:nvSpPr>
          <p:cNvPr id="89094"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ea typeface="ＭＳ Ｐゴシック" charset="-128"/>
              </a:rPr>
              <a:t>www.publicconsultinggroup.com</a:t>
            </a:r>
          </a:p>
        </p:txBody>
      </p:sp>
      <p:sp>
        <p:nvSpPr>
          <p:cNvPr id="89095" name="Slide Number Placeholder 6"/>
          <p:cNvSpPr>
            <a:spLocks noGrp="1"/>
          </p:cNvSpPr>
          <p:nvPr>
            <p:ph type="sldNum" sz="quarter" idx="5"/>
          </p:nvPr>
        </p:nvSpPr>
        <p:spPr bwMode="auto">
          <a:noFill/>
          <a:ln>
            <a:miter lim="800000"/>
            <a:headEnd/>
            <a:tailEnd/>
          </a:ln>
        </p:spPr>
        <p:txBody>
          <a:bodyPr/>
          <a:lstStyle/>
          <a:p>
            <a:fld id="{B308098A-41DD-47E3-9D4C-E24C9EAFF123}" type="slidenum">
              <a:rPr lang="en-US">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2512606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ea typeface="ＭＳ Ｐゴシック" charset="-128"/>
              </a:rPr>
              <a:t>SMP2: </a:t>
            </a:r>
            <a:r>
              <a:rPr lang="en-US" dirty="0" smtClean="0">
                <a:ea typeface="ＭＳ Ｐゴシック" charset="-128"/>
              </a:rPr>
              <a:t>Review the questions on the slide. Allow participants to think for a moment and then ask for volunteers to share their answers. </a:t>
            </a:r>
          </a:p>
          <a:p>
            <a:endParaRPr lang="en-US" dirty="0" smtClean="0">
              <a:ea typeface="ＭＳ Ｐゴシック" charset="-128"/>
            </a:endParaRPr>
          </a:p>
          <a:p>
            <a:r>
              <a:rPr lang="en-US" dirty="0" smtClean="0">
                <a:ea typeface="ＭＳ Ｐゴシック" charset="-128"/>
              </a:rPr>
              <a:t>As you listen to participants’ answers, listen for things such as:</a:t>
            </a:r>
          </a:p>
          <a:p>
            <a:endParaRPr lang="en-US" dirty="0" smtClean="0">
              <a:ea typeface="ＭＳ Ｐゴシック" charset="-128"/>
            </a:endParaRPr>
          </a:p>
          <a:p>
            <a:pPr marL="172890" indent="-172890">
              <a:buFont typeface="Arial" pitchFamily="34" charset="0"/>
              <a:buChar char="•"/>
            </a:pPr>
            <a:r>
              <a:rPr lang="en-US" dirty="0" smtClean="0">
                <a:ea typeface="ＭＳ Ｐゴシック" charset="-128"/>
              </a:rPr>
              <a:t>Reasoning abstractly means to reason within a context or within a situation, form theories, understand problems on a complex level through analysis and evaluation, and to know when and how to apply knowledge when solving problems.</a:t>
            </a:r>
          </a:p>
          <a:p>
            <a:pPr marL="172890" indent="-172890">
              <a:buFont typeface="Arial" pitchFamily="34" charset="0"/>
              <a:buChar char="•"/>
            </a:pPr>
            <a:r>
              <a:rPr lang="en-US" dirty="0" smtClean="0">
                <a:ea typeface="ＭＳ Ｐゴシック" charset="-128"/>
              </a:rPr>
              <a:t>Reasoning quantitatively means to apply their mathematical skills to solve a problem. Students understand the values that they are working with and are able to relate those to the problem itself. </a:t>
            </a:r>
          </a:p>
          <a:p>
            <a:endParaRPr lang="en-US" dirty="0" smtClean="0">
              <a:ea typeface="ＭＳ Ｐゴシック" charset="-128"/>
            </a:endParaRPr>
          </a:p>
          <a:p>
            <a:r>
              <a:rPr lang="en-US" dirty="0" smtClean="0">
                <a:ea typeface="ＭＳ Ｐゴシック" charset="-128"/>
              </a:rPr>
              <a:t>These questions will be answered in more depth over the next four slides. </a:t>
            </a:r>
            <a:endParaRPr lang="en-US" dirty="0" smtClean="0"/>
          </a:p>
        </p:txBody>
      </p:sp>
      <p:sp>
        <p:nvSpPr>
          <p:cNvPr id="91140" name="Slide Number Placeholder 3"/>
          <p:cNvSpPr>
            <a:spLocks noGrp="1"/>
          </p:cNvSpPr>
          <p:nvPr>
            <p:ph type="sldNum" sz="quarter" idx="5"/>
          </p:nvPr>
        </p:nvSpPr>
        <p:spPr bwMode="auto">
          <a:noFill/>
          <a:ln>
            <a:miter lim="800000"/>
            <a:headEnd/>
            <a:tailEnd/>
          </a:ln>
        </p:spPr>
        <p:txBody>
          <a:bodyPr/>
          <a:lstStyle/>
          <a:p>
            <a:fld id="{20AFD118-B11C-499C-A158-DFE11C22F8AF}" type="slidenum">
              <a:rPr lang="en-US">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3531390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p:spPr>
      </p:sp>
      <p:sp>
        <p:nvSpPr>
          <p:cNvPr id="162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SMP2: </a:t>
            </a:r>
            <a:r>
              <a:rPr lang="en-US" dirty="0" smtClean="0"/>
              <a:t>Review the points on the slide. At the end of the list, know that some participants may not understand what it means for students to able to </a:t>
            </a:r>
            <a:r>
              <a:rPr lang="en-US" i="1" dirty="0" smtClean="0"/>
              <a:t>decontextualize</a:t>
            </a:r>
            <a:r>
              <a:rPr lang="en-US" dirty="0" smtClean="0"/>
              <a:t> and </a:t>
            </a:r>
            <a:r>
              <a:rPr lang="en-US" i="1" dirty="0" smtClean="0"/>
              <a:t>contextualize</a:t>
            </a:r>
            <a:r>
              <a:rPr lang="en-US" dirty="0" smtClean="0"/>
              <a:t>. To </a:t>
            </a:r>
            <a:r>
              <a:rPr lang="en-US" i="1" dirty="0" smtClean="0"/>
              <a:t>decontextualize</a:t>
            </a:r>
            <a:r>
              <a:rPr lang="en-US" dirty="0" smtClean="0"/>
              <a:t> means to be able to pull the values out of the problem situation and do the work with them that needs to be done. For example, in the problem, Olivia has 4 apples and Sophia has 6 apples. If they both give their apples to Anna,</a:t>
            </a:r>
            <a:r>
              <a:rPr lang="en-US" baseline="0" dirty="0" smtClean="0"/>
              <a:t> </a:t>
            </a:r>
            <a:r>
              <a:rPr lang="en-US" dirty="0" smtClean="0"/>
              <a:t>how many apples will Anna have? When </a:t>
            </a:r>
            <a:r>
              <a:rPr lang="en-US" i="1" dirty="0" smtClean="0"/>
              <a:t>decontextualizing</a:t>
            </a:r>
            <a:r>
              <a:rPr lang="en-US" i="0" dirty="0" smtClean="0"/>
              <a:t>,</a:t>
            </a:r>
            <a:r>
              <a:rPr lang="en-US" i="0" baseline="0" dirty="0" smtClean="0"/>
              <a:t> </a:t>
            </a:r>
            <a:r>
              <a:rPr lang="en-US" dirty="0" smtClean="0"/>
              <a:t>students are able to represent the problem as 4+6=10. And then to </a:t>
            </a:r>
            <a:r>
              <a:rPr lang="en-US" i="1" dirty="0" smtClean="0"/>
              <a:t>contextualize</a:t>
            </a:r>
            <a:r>
              <a:rPr lang="en-US" dirty="0" smtClean="0"/>
              <a:t> , they are able to put the final values back in to the problem situation. If students were given the number sentence 4+6=10 and are able to create a problem situation that makes the number sentence, this would be considered </a:t>
            </a:r>
            <a:r>
              <a:rPr lang="en-US" i="1" dirty="0" smtClean="0"/>
              <a:t>contextualizing</a:t>
            </a:r>
            <a:r>
              <a:rPr lang="en-US" dirty="0" smtClean="0"/>
              <a:t> as well. </a:t>
            </a:r>
          </a:p>
          <a:p>
            <a:pPr>
              <a:spcBef>
                <a:spcPct val="0"/>
              </a:spcBef>
            </a:pPr>
            <a:r>
              <a:rPr lang="en-US" dirty="0" smtClean="0"/>
              <a:t>Before moving to the next slide ask participants to look at the problems they solved and determine whose problem would be aligned with this practice. </a:t>
            </a:r>
            <a:endParaRPr lang="en-US" b="1" dirty="0" smtClean="0"/>
          </a:p>
        </p:txBody>
      </p:sp>
      <p:sp>
        <p:nvSpPr>
          <p:cNvPr id="16282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6282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0BA277C-C751-488F-865F-263D30578C57}"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16282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6282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7CF25B-F206-493E-BDA3-41E9D73EFF49}" type="slidenum">
              <a:rPr lang="en-US">
                <a:solidFill>
                  <a:prstClr val="black"/>
                </a:solidFill>
                <a:latin typeface="Arial" pitchFamily="34" charset="0"/>
              </a:rPr>
              <a:pPr/>
              <a:t>28</a:t>
            </a:fld>
            <a:endParaRPr lang="en-US" dirty="0">
              <a:solidFill>
                <a:prstClr val="black"/>
              </a:solidFill>
              <a:latin typeface="Arial" pitchFamily="34" charset="0"/>
            </a:endParaRPr>
          </a:p>
        </p:txBody>
      </p:sp>
    </p:spTree>
    <p:extLst>
      <p:ext uri="{BB962C8B-B14F-4D97-AF65-F5344CB8AC3E}">
        <p14:creationId xmlns:p14="http://schemas.microsoft.com/office/powerpoint/2010/main" val="1798950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5994619"/>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699803" y="6033028"/>
            <a:ext cx="1730326" cy="523220"/>
          </a:xfrm>
          <a:prstGeom prst="rect">
            <a:avLst/>
          </a:prstGeom>
          <a:noFill/>
        </p:spPr>
        <p:txBody>
          <a:bodyPr wrap="square" rtlCol="0">
            <a:spAutoFit/>
          </a:bodyPr>
          <a:lstStyle/>
          <a:p>
            <a:r>
              <a:rPr lang="en-US" sz="2800" b="1" smtClean="0">
                <a:solidFill>
                  <a:schemeClr val="bg1"/>
                </a:solidFill>
              </a:rPr>
              <a:t>Section 3</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11.png"/></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 Id="rId9"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2.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4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4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m/imgres?imgurl=http://us.123rf.com/400wm/400/400/rustyphil/rustyphil0811/rustyphil081100033/3848757-great-image-of-sheep-chickens-and-cows-on-the-farm.jpg&amp;imgrefurl=http://www.123rf.com/photo_3848757_great-image-of-sheep-chickens-and-cows-on-the-farm.html&amp;usg=__YBLjiInDuFPiKX_9KRTVFsvn3HU=&amp;h=783&amp;w=1200&amp;sz=207&amp;hl=en&amp;start=2&amp;zoom=1&amp;tbnid=LiXPNgs8vM5X4M:&amp;tbnh=98&amp;tbnw=150&amp;ei=FcZVUdadIJPC9QSc4oHAAw&amp;prev=/search?q=chickens+and+cows&amp;um=1&amp;hl=en&amp;sa=X&amp;gbv=2&amp;tbs=isz:l&amp;tbm=isch&amp;um=1&amp;itbs=1&amp;sa=X&amp;ved=0CDAQrQMwAQ"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Connecticut Core Standards </a:t>
            </a:r>
            <a:br>
              <a:rPr lang="en-US" dirty="0" smtClean="0"/>
            </a:br>
            <a:r>
              <a:rPr lang="en-US" dirty="0" smtClean="0"/>
              <a:t>for Mathematics</a:t>
            </a:r>
            <a:endParaRPr lang="en-US" dirty="0"/>
          </a:p>
        </p:txBody>
      </p:sp>
      <p:sp>
        <p:nvSpPr>
          <p:cNvPr id="6" name="Subtitle 5"/>
          <p:cNvSpPr>
            <a:spLocks noGrp="1"/>
          </p:cNvSpPr>
          <p:nvPr>
            <p:ph type="subTitle" idx="1"/>
          </p:nvPr>
        </p:nvSpPr>
        <p:spPr>
          <a:xfrm>
            <a:off x="730249" y="3756159"/>
            <a:ext cx="7681913" cy="461665"/>
          </a:xfrm>
        </p:spPr>
        <p:txBody>
          <a:bodyPr/>
          <a:lstStyle/>
          <a:p>
            <a:pPr lvl="0"/>
            <a:r>
              <a:rPr lang="en-US"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14300" y="1104900"/>
            <a:ext cx="5236326" cy="46558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94212" name="Content Placeholder 6"/>
          <p:cNvSpPr>
            <a:spLocks noGrp="1"/>
          </p:cNvSpPr>
          <p:nvPr>
            <p:ph idx="1"/>
          </p:nvPr>
        </p:nvSpPr>
        <p:spPr>
          <a:xfrm>
            <a:off x="1155192" y="1750522"/>
            <a:ext cx="3413760" cy="3545586"/>
          </a:xfrm>
        </p:spPr>
        <p:txBody>
          <a:bodyPr/>
          <a:lstStyle/>
          <a:p>
            <a:pPr marL="0" indent="0">
              <a:buNone/>
            </a:pPr>
            <a:r>
              <a:rPr lang="en-US" dirty="0" smtClean="0"/>
              <a:t>Eighth graders are going on a field trip. There are 167 students going. How many buses are needed for the trip if each bus can hold 48 students?</a:t>
            </a:r>
          </a:p>
        </p:txBody>
      </p:sp>
      <p:sp>
        <p:nvSpPr>
          <p:cNvPr id="94213" name="Title 2"/>
          <p:cNvSpPr>
            <a:spLocks noGrp="1"/>
          </p:cNvSpPr>
          <p:nvPr>
            <p:ph type="title"/>
          </p:nvPr>
        </p:nvSpPr>
        <p:spPr>
          <a:xfrm>
            <a:off x="384048" y="228600"/>
            <a:ext cx="8378952" cy="1066800"/>
          </a:xfrm>
        </p:spPr>
        <p:txBody>
          <a:bodyPr>
            <a:noAutofit/>
          </a:bodyPr>
          <a:lstStyle/>
          <a:p>
            <a:r>
              <a:rPr lang="en-US" sz="4000" dirty="0" smtClean="0">
                <a:effectLst/>
              </a:rPr>
              <a:t>SMP2: Reason abstractly and quantitatively </a:t>
            </a:r>
          </a:p>
        </p:txBody>
      </p:sp>
      <p:sp>
        <p:nvSpPr>
          <p:cNvPr id="94211" name="Slide Number Placeholder 4"/>
          <p:cNvSpPr>
            <a:spLocks noGrp="1"/>
          </p:cNvSpPr>
          <p:nvPr>
            <p:ph type="sldNum" sz="quarter" idx="11"/>
          </p:nvPr>
        </p:nvSpPr>
        <p:spPr/>
        <p:txBody>
          <a:bodyPr/>
          <a:lstStyle/>
          <a:p>
            <a:fld id="{D2940853-6875-4A29-A42C-9570D46D0B92}" type="slidenum">
              <a:rPr lang="en-US" smtClean="0"/>
              <a:pPr/>
              <a:t>29</a:t>
            </a:fld>
            <a:endParaRPr lang="en-US" dirty="0"/>
          </a:p>
        </p:txBody>
      </p:sp>
      <p:pic>
        <p:nvPicPr>
          <p:cNvPr id="3074" name="Picture 2" descr="C:\Users\Heath McGregor\AppData\Local\Microsoft\Windows\Temporary Internet Files\Content.IE5\C6EBCBBA\MP900442337[1].jpg"/>
          <p:cNvPicPr>
            <a:picLocks noChangeAspect="1" noChangeArrowheads="1"/>
          </p:cNvPicPr>
          <p:nvPr/>
        </p:nvPicPr>
        <p:blipFill>
          <a:blip r:embed="rId3" cstate="print"/>
          <a:stretch>
            <a:fillRect/>
          </a:stretch>
        </p:blipFill>
        <p:spPr bwMode="auto">
          <a:xfrm>
            <a:off x="4873752" y="1333500"/>
            <a:ext cx="3309600" cy="35693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Title 2"/>
          <p:cNvSpPr>
            <a:spLocks noGrp="1"/>
          </p:cNvSpPr>
          <p:nvPr>
            <p:ph type="title"/>
          </p:nvPr>
        </p:nvSpPr>
        <p:spPr/>
        <p:txBody>
          <a:bodyPr>
            <a:normAutofit/>
          </a:bodyPr>
          <a:lstStyle/>
          <a:p>
            <a:r>
              <a:rPr lang="en-US" sz="4000" dirty="0" smtClean="0">
                <a:effectLst/>
              </a:rPr>
              <a:t>SMP2: Reason abstractly and quantitatively </a:t>
            </a:r>
          </a:p>
        </p:txBody>
      </p:sp>
      <p:sp>
        <p:nvSpPr>
          <p:cNvPr id="7" name="Content Placeholder 6"/>
          <p:cNvSpPr>
            <a:spLocks noGrp="1"/>
          </p:cNvSpPr>
          <p:nvPr>
            <p:ph type="body" sz="quarter" idx="10"/>
          </p:nvPr>
        </p:nvSpPr>
        <p:spPr>
          <a:xfrm>
            <a:off x="381000" y="1104900"/>
            <a:ext cx="8382000" cy="4253472"/>
          </a:xfrm>
        </p:spPr>
        <p:txBody>
          <a:bodyPr/>
          <a:lstStyle/>
          <a:p>
            <a:pPr marL="0" indent="0">
              <a:buNone/>
            </a:pPr>
            <a:r>
              <a:rPr lang="en-US" sz="3600" b="1" dirty="0" smtClean="0"/>
              <a:t>Instructional Supports:</a:t>
            </a:r>
          </a:p>
          <a:p>
            <a:r>
              <a:rPr lang="en-US" dirty="0" smtClean="0"/>
              <a:t>Don’t be afraid to challenge students!</a:t>
            </a:r>
          </a:p>
          <a:p>
            <a:r>
              <a:rPr lang="en-US" dirty="0" smtClean="0"/>
              <a:t>Ask clarifying questions such as:</a:t>
            </a:r>
          </a:p>
          <a:p>
            <a:pPr lvl="1"/>
            <a:r>
              <a:rPr lang="en-US" dirty="0" smtClean="0"/>
              <a:t>What does the number___ represent in the problem?</a:t>
            </a:r>
          </a:p>
          <a:p>
            <a:pPr lvl="1"/>
            <a:r>
              <a:rPr lang="en-US" dirty="0" smtClean="0"/>
              <a:t>How can you represent the problem with symbols and numbers?</a:t>
            </a:r>
          </a:p>
          <a:p>
            <a:pPr lvl="1"/>
            <a:r>
              <a:rPr lang="en-US" dirty="0" smtClean="0"/>
              <a:t>Does your answer fit what the problem is asking?</a:t>
            </a:r>
          </a:p>
          <a:p>
            <a:pPr lvl="1"/>
            <a:endParaRPr lang="en-US" dirty="0" smtClean="0"/>
          </a:p>
        </p:txBody>
      </p:sp>
      <p:sp>
        <p:nvSpPr>
          <p:cNvPr id="5" name="Slide Number Placeholder 4"/>
          <p:cNvSpPr>
            <a:spLocks noGrp="1"/>
          </p:cNvSpPr>
          <p:nvPr>
            <p:ph type="sldNum" sz="quarter" idx="12"/>
          </p:nvPr>
        </p:nvSpPr>
        <p:spPr/>
        <p:txBody>
          <a:bodyPr/>
          <a:lstStyle/>
          <a:p>
            <a:fld id="{BE39DC67-B169-4553-A8C2-F77A8593D740}" type="slidenum">
              <a:rPr lang="en-US" smtClean="0"/>
              <a:pPr/>
              <a:t>30</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extLst>
      <p:ext uri="{BB962C8B-B14F-4D97-AF65-F5344CB8AC3E}">
        <p14:creationId xmlns:p14="http://schemas.microsoft.com/office/powerpoint/2010/main" val="348149416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Title 2"/>
          <p:cNvSpPr>
            <a:spLocks noGrp="1"/>
          </p:cNvSpPr>
          <p:nvPr>
            <p:ph type="title"/>
          </p:nvPr>
        </p:nvSpPr>
        <p:spPr/>
        <p:txBody>
          <a:bodyPr>
            <a:normAutofit/>
          </a:bodyPr>
          <a:lstStyle/>
          <a:p>
            <a:r>
              <a:rPr lang="en-US" sz="4000" dirty="0" smtClean="0">
                <a:effectLst/>
              </a:rPr>
              <a:t>SMP2: Reason abstractly and quantitatively </a:t>
            </a:r>
          </a:p>
        </p:txBody>
      </p:sp>
      <p:sp>
        <p:nvSpPr>
          <p:cNvPr id="98307" name="Content Placeholder 6"/>
          <p:cNvSpPr>
            <a:spLocks noGrp="1"/>
          </p:cNvSpPr>
          <p:nvPr>
            <p:ph type="body" sz="quarter" idx="10"/>
          </p:nvPr>
        </p:nvSpPr>
        <p:spPr>
          <a:xfrm>
            <a:off x="381000" y="1159537"/>
            <a:ext cx="8382000" cy="1428083"/>
          </a:xfrm>
        </p:spPr>
        <p:txBody>
          <a:bodyPr/>
          <a:lstStyle/>
          <a:p>
            <a:pPr marL="0" indent="0">
              <a:buNone/>
            </a:pPr>
            <a:r>
              <a:rPr lang="en-US" b="1" dirty="0" smtClean="0"/>
              <a:t>Instructional Supports:</a:t>
            </a:r>
          </a:p>
          <a:p>
            <a:pPr marL="0" indent="0">
              <a:buNone/>
            </a:pPr>
            <a:r>
              <a:rPr lang="en-US" dirty="0" smtClean="0"/>
              <a:t>Create ‘I Can’ statements for your students so they know what is expected. </a:t>
            </a:r>
          </a:p>
        </p:txBody>
      </p:sp>
      <p:sp>
        <p:nvSpPr>
          <p:cNvPr id="98306" name="Slide Number Placeholder 4"/>
          <p:cNvSpPr>
            <a:spLocks noGrp="1"/>
          </p:cNvSpPr>
          <p:nvPr>
            <p:ph type="sldNum" sz="quarter" idx="12"/>
          </p:nvPr>
        </p:nvSpPr>
        <p:spPr/>
        <p:txBody>
          <a:bodyPr/>
          <a:lstStyle/>
          <a:p>
            <a:fld id="{3B36CD1A-8AD9-48D4-84B9-6BC376ACB5AF}" type="slidenum">
              <a:rPr lang="en-US" smtClean="0"/>
              <a:pPr/>
              <a:t>31</a:t>
            </a:fld>
            <a:endParaRPr lang="en-US" dirty="0"/>
          </a:p>
        </p:txBody>
      </p:sp>
      <p:graphicFrame>
        <p:nvGraphicFramePr>
          <p:cNvPr id="12" name="Diagram 11"/>
          <p:cNvGraphicFramePr/>
          <p:nvPr>
            <p:extLst>
              <p:ext uri="{D42A27DB-BD31-4B8C-83A1-F6EECF244321}">
                <p14:modId xmlns:p14="http://schemas.microsoft.com/office/powerpoint/2010/main" val="2746572665"/>
              </p:ext>
            </p:extLst>
          </p:nvPr>
        </p:nvGraphicFramePr>
        <p:xfrm>
          <a:off x="1748790" y="2865120"/>
          <a:ext cx="5410200" cy="276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8310" name="Picture 9" descr="discussion 2.png"/>
          <p:cNvPicPr>
            <a:picLocks noChangeAspect="1" noChangeArrowheads="1"/>
          </p:cNvPicPr>
          <p:nvPr/>
        </p:nvPicPr>
        <p:blipFill>
          <a:blip r:embed="rId8" cstate="print"/>
          <a:srcRect/>
          <a:stretch>
            <a:fillRect/>
          </a:stretch>
        </p:blipFill>
        <p:spPr bwMode="auto">
          <a:xfrm>
            <a:off x="6781800" y="4953000"/>
            <a:ext cx="1600200" cy="15240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Title 2"/>
          <p:cNvSpPr>
            <a:spLocks noGrp="1"/>
          </p:cNvSpPr>
          <p:nvPr>
            <p:ph type="title"/>
          </p:nvPr>
        </p:nvSpPr>
        <p:spPr/>
        <p:txBody>
          <a:bodyPr>
            <a:noAutofit/>
          </a:bodyPr>
          <a:lstStyle/>
          <a:p>
            <a:r>
              <a:rPr lang="en-US" sz="4300" dirty="0" smtClean="0">
                <a:effectLst/>
              </a:rPr>
              <a:t>SMP3: Construct viable arguments and </a:t>
            </a:r>
            <a:br>
              <a:rPr lang="en-US" sz="4300" dirty="0" smtClean="0">
                <a:effectLst/>
              </a:rPr>
            </a:br>
            <a:r>
              <a:rPr lang="en-US" sz="4300" dirty="0" smtClean="0">
                <a:effectLst/>
              </a:rPr>
              <a:t>critique the reasoning of others </a:t>
            </a:r>
          </a:p>
        </p:txBody>
      </p:sp>
      <p:sp>
        <p:nvSpPr>
          <p:cNvPr id="100354" name="Content Placeholder 1"/>
          <p:cNvSpPr>
            <a:spLocks noGrp="1"/>
          </p:cNvSpPr>
          <p:nvPr>
            <p:ph type="body" sz="quarter" idx="10"/>
          </p:nvPr>
        </p:nvSpPr>
        <p:spPr>
          <a:xfrm>
            <a:off x="381000" y="1744742"/>
            <a:ext cx="8382000" cy="3742563"/>
          </a:xfrm>
        </p:spPr>
        <p:txBody>
          <a:bodyPr/>
          <a:lstStyle/>
          <a:p>
            <a:pPr marL="0" indent="0">
              <a:buNone/>
            </a:pPr>
            <a:r>
              <a:rPr lang="en-US" dirty="0" smtClean="0"/>
              <a:t>“(Students) make conjectures and build a logical progression of statements to explore the truth of their conjectures.”</a:t>
            </a:r>
          </a:p>
          <a:p>
            <a:pPr marL="0" indent="0">
              <a:buNone/>
            </a:pPr>
            <a:endParaRPr lang="en-US" dirty="0" smtClean="0"/>
          </a:p>
          <a:p>
            <a:pPr marL="0" indent="0">
              <a:buNone/>
            </a:pPr>
            <a:r>
              <a:rPr lang="en-US" dirty="0" smtClean="0"/>
              <a:t>“Students at all grades can listen or read the arguments of others, decide whether they make sense, and ask useful questions to clarify or improve the arguments.” CCSS-Math</a:t>
            </a:r>
          </a:p>
        </p:txBody>
      </p:sp>
      <p:sp>
        <p:nvSpPr>
          <p:cNvPr id="100356" name="Slide Number Placeholder 3"/>
          <p:cNvSpPr>
            <a:spLocks noGrp="1"/>
          </p:cNvSpPr>
          <p:nvPr>
            <p:ph type="sldNum" sz="quarter" idx="12"/>
          </p:nvPr>
        </p:nvSpPr>
        <p:spPr/>
        <p:txBody>
          <a:bodyPr/>
          <a:lstStyle/>
          <a:p>
            <a:fld id="{C345D402-396D-4480-8399-5CEAAEE5FF57}" type="slidenum">
              <a:rPr lang="en-US" smtClean="0"/>
              <a:pPr/>
              <a:t>32</a:t>
            </a:fld>
            <a:endParaRPr lang="en-US" dirty="0"/>
          </a:p>
        </p:txBody>
      </p:sp>
      <p:pic>
        <p:nvPicPr>
          <p:cNvPr id="100357" name="Picture 4" descr="discussion 2.png"/>
          <p:cNvPicPr>
            <a:picLocks noChangeAspect="1" noChangeArrowheads="1"/>
          </p:cNvPicPr>
          <p:nvPr/>
        </p:nvPicPr>
        <p:blipFill>
          <a:blip r:embed="rId3" cstate="print"/>
          <a:srcRect/>
          <a:stretch>
            <a:fillRect/>
          </a:stretch>
        </p:blipFill>
        <p:spPr bwMode="auto">
          <a:xfrm>
            <a:off x="6937248" y="5127878"/>
            <a:ext cx="1447800" cy="12192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Title 2"/>
          <p:cNvSpPr>
            <a:spLocks noGrp="1"/>
          </p:cNvSpPr>
          <p:nvPr>
            <p:ph type="title"/>
          </p:nvPr>
        </p:nvSpPr>
        <p:spPr/>
        <p:txBody>
          <a:bodyPr>
            <a:normAutofit fontScale="90000"/>
          </a:bodyPr>
          <a:lstStyle/>
          <a:p>
            <a:r>
              <a:rPr lang="en-US" dirty="0" smtClean="0">
                <a:effectLst/>
              </a:rPr>
              <a:t>SMP3: Construct viable arguments and </a:t>
            </a:r>
            <a:br>
              <a:rPr lang="en-US" dirty="0" smtClean="0">
                <a:effectLst/>
              </a:rPr>
            </a:br>
            <a:r>
              <a:rPr lang="en-US" dirty="0" smtClean="0">
                <a:effectLst/>
              </a:rPr>
              <a:t>critique the reasoning of others </a:t>
            </a:r>
          </a:p>
        </p:txBody>
      </p:sp>
      <p:sp>
        <p:nvSpPr>
          <p:cNvPr id="102402" name="Content Placeholder 6"/>
          <p:cNvSpPr>
            <a:spLocks noGrp="1"/>
          </p:cNvSpPr>
          <p:nvPr>
            <p:ph type="body" sz="quarter" idx="10"/>
          </p:nvPr>
        </p:nvSpPr>
        <p:spPr>
          <a:xfrm>
            <a:off x="381000" y="1695450"/>
            <a:ext cx="8382000" cy="3994940"/>
          </a:xfrm>
        </p:spPr>
        <p:txBody>
          <a:bodyPr/>
          <a:lstStyle/>
          <a:p>
            <a:pPr marL="0" indent="0" algn="ctr">
              <a:buNone/>
            </a:pPr>
            <a:r>
              <a:rPr lang="en-US" sz="3600" b="1" dirty="0" smtClean="0"/>
              <a:t>Two more points…</a:t>
            </a:r>
          </a:p>
          <a:p>
            <a:pPr marL="0" indent="0">
              <a:buNone/>
            </a:pPr>
            <a:r>
              <a:rPr lang="en-US" b="1" dirty="0" smtClean="0"/>
              <a:t>Mathematically proficient students:</a:t>
            </a:r>
          </a:p>
          <a:p>
            <a:pPr marL="396875" lvl="1">
              <a:buBlip>
                <a:blip r:embed="rId3"/>
              </a:buBlip>
            </a:pPr>
            <a:r>
              <a:rPr lang="en-US" sz="3200" dirty="0"/>
              <a:t>Use definitions and previously established results in constructing arguments.</a:t>
            </a:r>
          </a:p>
          <a:p>
            <a:pPr marL="396875" lvl="1">
              <a:buBlip>
                <a:blip r:embed="rId3"/>
              </a:buBlip>
            </a:pPr>
            <a:r>
              <a:rPr lang="en-US" sz="3200" dirty="0"/>
              <a:t>Make conjectures and </a:t>
            </a:r>
            <a:r>
              <a:rPr lang="en-US" sz="3200" dirty="0" smtClean="0"/>
              <a:t>attempts </a:t>
            </a:r>
            <a:r>
              <a:rPr lang="en-US" sz="3200" dirty="0"/>
              <a:t>to prove or disprove through examples and counterexamples.</a:t>
            </a:r>
          </a:p>
          <a:p>
            <a:pPr marL="0" indent="0">
              <a:buNone/>
            </a:pPr>
            <a:endParaRPr lang="en-US" dirty="0" smtClean="0"/>
          </a:p>
        </p:txBody>
      </p:sp>
      <p:sp>
        <p:nvSpPr>
          <p:cNvPr id="102404" name="Slide Number Placeholder 4"/>
          <p:cNvSpPr>
            <a:spLocks noGrp="1"/>
          </p:cNvSpPr>
          <p:nvPr>
            <p:ph type="sldNum" sz="quarter" idx="12"/>
          </p:nvPr>
        </p:nvSpPr>
        <p:spPr/>
        <p:txBody>
          <a:bodyPr/>
          <a:lstStyle/>
          <a:p>
            <a:fld id="{32A7698E-33E8-4F00-BC76-F73CF5C7FA68}" type="slidenum">
              <a:rPr lang="en-US" smtClean="0"/>
              <a:pPr/>
              <a:t>33</a:t>
            </a:fld>
            <a:endParaRPr lang="en-US" dirty="0"/>
          </a:p>
        </p:txBody>
      </p:sp>
      <p:sp>
        <p:nvSpPr>
          <p:cNvPr id="14" name="Rectangle 13"/>
          <p:cNvSpPr/>
          <p:nvPr/>
        </p:nvSpPr>
        <p:spPr>
          <a:xfrm>
            <a:off x="4098587" y="4937253"/>
            <a:ext cx="4343400" cy="92333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base">
              <a:spcBef>
                <a:spcPct val="0"/>
              </a:spcBef>
              <a:spcAft>
                <a:spcPct val="0"/>
              </a:spcAft>
              <a:defRPr/>
            </a:pPr>
            <a:r>
              <a:rPr lang="en-US" sz="5400" b="1" dirty="0">
                <a:ln w="11430"/>
                <a:gradFill>
                  <a:gsLst>
                    <a:gs pos="0">
                      <a:srgbClr val="C0AF01">
                        <a:tint val="70000"/>
                        <a:satMod val="245000"/>
                      </a:srgbClr>
                    </a:gs>
                    <a:gs pos="75000">
                      <a:srgbClr val="C0AF01">
                        <a:tint val="90000"/>
                        <a:shade val="60000"/>
                        <a:satMod val="240000"/>
                      </a:srgbClr>
                    </a:gs>
                    <a:gs pos="100000">
                      <a:srgbClr val="C0AF01">
                        <a:tint val="100000"/>
                        <a:shade val="50000"/>
                        <a:satMod val="240000"/>
                      </a:srgbClr>
                    </a:gs>
                  </a:gsLst>
                  <a:lin ang="5400000"/>
                </a:gradFill>
                <a:effectLst>
                  <a:outerShdw blurRad="50800" dist="39000" dir="5460000" algn="tl">
                    <a:srgbClr val="000000">
                      <a:alpha val="38000"/>
                    </a:srgbClr>
                  </a:outerShdw>
                </a:effectLst>
                <a:latin typeface="Arial" pitchFamily="34" charset="0"/>
              </a:rPr>
              <a:t>Continuous</a:t>
            </a:r>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Title 2"/>
          <p:cNvSpPr>
            <a:spLocks noGrp="1"/>
          </p:cNvSpPr>
          <p:nvPr>
            <p:ph type="title"/>
          </p:nvPr>
        </p:nvSpPr>
        <p:spPr/>
        <p:txBody>
          <a:bodyPr>
            <a:normAutofit fontScale="90000"/>
          </a:bodyPr>
          <a:lstStyle/>
          <a:p>
            <a:r>
              <a:rPr lang="en-US" dirty="0" smtClean="0">
                <a:effectLst/>
              </a:rPr>
              <a:t>SMP3: Construct viable arguments and </a:t>
            </a:r>
            <a:br>
              <a:rPr lang="en-US" dirty="0" smtClean="0">
                <a:effectLst/>
              </a:rPr>
            </a:br>
            <a:r>
              <a:rPr lang="en-US" dirty="0" smtClean="0">
                <a:effectLst/>
              </a:rPr>
              <a:t>critique the reasoning of others </a:t>
            </a:r>
          </a:p>
        </p:txBody>
      </p:sp>
      <p:sp>
        <p:nvSpPr>
          <p:cNvPr id="104450" name="Content Placeholder 6"/>
          <p:cNvSpPr>
            <a:spLocks noGrp="1"/>
          </p:cNvSpPr>
          <p:nvPr>
            <p:ph type="body" sz="quarter" idx="10"/>
          </p:nvPr>
        </p:nvSpPr>
        <p:spPr>
          <a:xfrm>
            <a:off x="381000" y="1664970"/>
            <a:ext cx="8382000" cy="4281172"/>
          </a:xfrm>
        </p:spPr>
        <p:txBody>
          <a:bodyPr/>
          <a:lstStyle/>
          <a:p>
            <a:r>
              <a:rPr lang="en-US" sz="2600" dirty="0" smtClean="0"/>
              <a:t>In 2009, the maintenance budget for a school was $30,000 of a total budget of $500,000. In 2010, the figure was $31,200 of a total budget of $520,000. Inflation between 2009 and 2010 was 8 per cent.</a:t>
            </a:r>
          </a:p>
          <a:p>
            <a:pPr lvl="0"/>
            <a:r>
              <a:rPr lang="en-US" sz="2600" dirty="0" smtClean="0"/>
              <a:t>From parents: The maintenance budget has increased. </a:t>
            </a:r>
          </a:p>
          <a:p>
            <a:pPr lvl="0"/>
            <a:r>
              <a:rPr lang="en-US" sz="2600" dirty="0" smtClean="0"/>
              <a:t>From the maintenance manager: The maintenance budget has decreased. </a:t>
            </a:r>
          </a:p>
          <a:p>
            <a:pPr lvl="0"/>
            <a:r>
              <a:rPr lang="en-US" sz="2600" dirty="0" smtClean="0"/>
              <a:t>From the Principal: There has been no change in spending patterns at the school.</a:t>
            </a:r>
          </a:p>
          <a:p>
            <a:r>
              <a:rPr lang="en-US" sz="2600" dirty="0" smtClean="0"/>
              <a:t>Is it possible that all comments are valid? Why or why not? Where do you stand?</a:t>
            </a:r>
            <a:endParaRPr lang="en-US" sz="2600" dirty="0"/>
          </a:p>
        </p:txBody>
      </p:sp>
      <p:sp>
        <p:nvSpPr>
          <p:cNvPr id="104452" name="Slide Number Placeholder 4"/>
          <p:cNvSpPr>
            <a:spLocks noGrp="1"/>
          </p:cNvSpPr>
          <p:nvPr>
            <p:ph type="sldNum" sz="quarter" idx="12"/>
          </p:nvPr>
        </p:nvSpPr>
        <p:spPr/>
        <p:txBody>
          <a:bodyPr/>
          <a:lstStyle/>
          <a:p>
            <a:fld id="{661B78A2-B626-4FD7-B018-2E2DF487E6BC}" type="slidenum">
              <a:rPr lang="en-US" smtClean="0"/>
              <a:pPr/>
              <a:t>34</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itle 2"/>
          <p:cNvSpPr>
            <a:spLocks noGrp="1"/>
          </p:cNvSpPr>
          <p:nvPr>
            <p:ph type="title"/>
          </p:nvPr>
        </p:nvSpPr>
        <p:spPr/>
        <p:txBody>
          <a:bodyPr>
            <a:normAutofit fontScale="90000"/>
          </a:bodyPr>
          <a:lstStyle/>
          <a:p>
            <a:r>
              <a:rPr lang="en-US" dirty="0" smtClean="0">
                <a:effectLst/>
              </a:rPr>
              <a:t>SMP3: Construct viable arguments and </a:t>
            </a:r>
            <a:br>
              <a:rPr lang="en-US" dirty="0" smtClean="0">
                <a:effectLst/>
              </a:rPr>
            </a:br>
            <a:r>
              <a:rPr lang="en-US" dirty="0" smtClean="0">
                <a:effectLst/>
              </a:rPr>
              <a:t>critique the reasoning of others </a:t>
            </a:r>
          </a:p>
        </p:txBody>
      </p:sp>
      <p:sp>
        <p:nvSpPr>
          <p:cNvPr id="106498" name="Content Placeholder 6"/>
          <p:cNvSpPr>
            <a:spLocks noGrp="1"/>
          </p:cNvSpPr>
          <p:nvPr>
            <p:ph type="body" sz="quarter" idx="10"/>
          </p:nvPr>
        </p:nvSpPr>
        <p:spPr>
          <a:xfrm>
            <a:off x="381000" y="1569720"/>
            <a:ext cx="8382000" cy="6635663"/>
          </a:xfrm>
        </p:spPr>
        <p:txBody>
          <a:bodyPr/>
          <a:lstStyle/>
          <a:p>
            <a:pPr marL="0" indent="0">
              <a:buNone/>
            </a:pPr>
            <a:r>
              <a:rPr lang="en-US" b="1" dirty="0"/>
              <a:t>Instructional </a:t>
            </a:r>
            <a:r>
              <a:rPr lang="en-US" b="1" dirty="0" smtClean="0"/>
              <a:t>Supports:</a:t>
            </a:r>
            <a:endParaRPr lang="en-US" b="1" dirty="0"/>
          </a:p>
          <a:p>
            <a:r>
              <a:rPr lang="en-US" sz="2800" dirty="0"/>
              <a:t>Don’t be afraid to challenge students! </a:t>
            </a:r>
          </a:p>
          <a:p>
            <a:r>
              <a:rPr lang="en-US" sz="2800" dirty="0"/>
              <a:t>Create tasks that directly </a:t>
            </a:r>
            <a:r>
              <a:rPr lang="en-US" sz="2800" dirty="0" smtClean="0"/>
              <a:t>involve </a:t>
            </a:r>
            <a:r>
              <a:rPr lang="en-US" sz="2800" dirty="0"/>
              <a:t>argumentation and critique. </a:t>
            </a:r>
          </a:p>
          <a:p>
            <a:r>
              <a:rPr lang="en-US" sz="2800" dirty="0"/>
              <a:t>Ask questions such as:</a:t>
            </a:r>
          </a:p>
          <a:p>
            <a:pPr lvl="1"/>
            <a:r>
              <a:rPr lang="en-US" sz="2600" dirty="0"/>
              <a:t>How can you prove that your answer is correct?</a:t>
            </a:r>
          </a:p>
          <a:p>
            <a:pPr lvl="1"/>
            <a:r>
              <a:rPr lang="en-US" sz="2600" dirty="0"/>
              <a:t>What examples could prove or disprove your argument?</a:t>
            </a:r>
          </a:p>
          <a:p>
            <a:pPr lvl="1"/>
            <a:r>
              <a:rPr lang="en-US" sz="2600" dirty="0"/>
              <a:t>How is your answer different from _____’s answer?</a:t>
            </a:r>
          </a:p>
          <a:p>
            <a:pPr lvl="1"/>
            <a:r>
              <a:rPr lang="en-US" sz="2600" dirty="0"/>
              <a:t>What questions do you have for_____?</a:t>
            </a:r>
          </a:p>
          <a:p>
            <a:pPr marL="0" indent="0">
              <a:buNone/>
            </a:pPr>
            <a:endParaRPr lang="en-US" dirty="0" smtClean="0"/>
          </a:p>
          <a:p>
            <a:endParaRPr lang="en-US" dirty="0" smtClean="0"/>
          </a:p>
          <a:p>
            <a:r>
              <a:rPr lang="en-US" dirty="0" smtClean="0"/>
              <a:t>	</a:t>
            </a:r>
          </a:p>
          <a:p>
            <a:pPr lvl="1"/>
            <a:endParaRPr lang="en-US" dirty="0" smtClean="0"/>
          </a:p>
        </p:txBody>
      </p:sp>
      <p:sp>
        <p:nvSpPr>
          <p:cNvPr id="106500" name="Slide Number Placeholder 4"/>
          <p:cNvSpPr>
            <a:spLocks noGrp="1"/>
          </p:cNvSpPr>
          <p:nvPr>
            <p:ph type="sldNum" sz="quarter" idx="12"/>
          </p:nvPr>
        </p:nvSpPr>
        <p:spPr/>
        <p:txBody>
          <a:bodyPr/>
          <a:lstStyle/>
          <a:p>
            <a:fld id="{5F3EEC77-9426-4F1B-A4BE-381234ECB929}" type="slidenum">
              <a:rPr lang="en-US" smtClean="0"/>
              <a:pPr/>
              <a:t>35</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Content Placeholder 6"/>
          <p:cNvSpPr>
            <a:spLocks noGrp="1"/>
          </p:cNvSpPr>
          <p:nvPr>
            <p:ph idx="1"/>
          </p:nvPr>
        </p:nvSpPr>
        <p:spPr>
          <a:xfrm>
            <a:off x="384048" y="1478604"/>
            <a:ext cx="8153400" cy="1366799"/>
          </a:xfrm>
        </p:spPr>
        <p:txBody>
          <a:bodyPr/>
          <a:lstStyle/>
          <a:p>
            <a:pPr marL="0" indent="0">
              <a:buNone/>
            </a:pPr>
            <a:r>
              <a:rPr lang="en-US" b="1" dirty="0" smtClean="0"/>
              <a:t>Instructional Supports:</a:t>
            </a:r>
          </a:p>
          <a:p>
            <a:pPr marL="0" indent="0">
              <a:buNone/>
            </a:pPr>
            <a:r>
              <a:rPr lang="en-US" sz="3000" dirty="0" smtClean="0"/>
              <a:t>Create ‘I Can’ statements for your students so they know what is expected. </a:t>
            </a:r>
          </a:p>
        </p:txBody>
      </p:sp>
      <p:sp>
        <p:nvSpPr>
          <p:cNvPr id="108547" name="Title 2"/>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SMP3: Construct viable arguments and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critique the reasoning of others </a:t>
            </a:r>
          </a:p>
        </p:txBody>
      </p:sp>
      <p:sp>
        <p:nvSpPr>
          <p:cNvPr id="108548" name="Slide Number Placeholder 4"/>
          <p:cNvSpPr>
            <a:spLocks noGrp="1"/>
          </p:cNvSpPr>
          <p:nvPr>
            <p:ph type="sldNum" sz="quarter" idx="11"/>
          </p:nvPr>
        </p:nvSpPr>
        <p:spPr/>
        <p:txBody>
          <a:bodyPr/>
          <a:lstStyle/>
          <a:p>
            <a:fld id="{F1F4E10C-9F53-42CB-AC0F-0D21613C9766}" type="slidenum">
              <a:rPr lang="en-US" smtClean="0"/>
              <a:pPr/>
              <a:t>36</a:t>
            </a:fld>
            <a:endParaRPr lang="en-US" dirty="0"/>
          </a:p>
        </p:txBody>
      </p:sp>
      <p:graphicFrame>
        <p:nvGraphicFramePr>
          <p:cNvPr id="15" name="Diagram 14"/>
          <p:cNvGraphicFramePr/>
          <p:nvPr>
            <p:extLst>
              <p:ext uri="{D42A27DB-BD31-4B8C-83A1-F6EECF244321}">
                <p14:modId xmlns:p14="http://schemas.microsoft.com/office/powerpoint/2010/main" val="2282273948"/>
              </p:ext>
            </p:extLst>
          </p:nvPr>
        </p:nvGraphicFramePr>
        <p:xfrm>
          <a:off x="552450" y="2889933"/>
          <a:ext cx="7341870" cy="29622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8550" name="Picture 9" descr="discussion 2.png"/>
          <p:cNvPicPr>
            <a:picLocks noChangeAspect="1" noChangeArrowheads="1"/>
          </p:cNvPicPr>
          <p:nvPr/>
        </p:nvPicPr>
        <p:blipFill>
          <a:blip r:embed="rId8" cstate="print"/>
          <a:srcRect/>
          <a:stretch>
            <a:fillRect/>
          </a:stretch>
        </p:blipFill>
        <p:spPr bwMode="auto">
          <a:xfrm>
            <a:off x="7543800" y="4692014"/>
            <a:ext cx="1600200" cy="1524000"/>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Title 2"/>
          <p:cNvSpPr>
            <a:spLocks noGrp="1"/>
          </p:cNvSpPr>
          <p:nvPr>
            <p:ph type="title"/>
          </p:nvPr>
        </p:nvSpPr>
        <p:spPr/>
        <p:txBody>
          <a:bodyPr/>
          <a:lstStyle/>
          <a:p>
            <a:r>
              <a:rPr lang="en-US" dirty="0" smtClean="0">
                <a:effectLst/>
              </a:rPr>
              <a:t>SMP4: Model with mathematics </a:t>
            </a:r>
          </a:p>
        </p:txBody>
      </p:sp>
      <p:sp>
        <p:nvSpPr>
          <p:cNvPr id="2" name="Content Placeholder 1"/>
          <p:cNvSpPr>
            <a:spLocks noGrp="1"/>
          </p:cNvSpPr>
          <p:nvPr>
            <p:ph type="body" sz="quarter" idx="10"/>
          </p:nvPr>
        </p:nvSpPr>
        <p:spPr>
          <a:xfrm>
            <a:off x="381000" y="1417320"/>
            <a:ext cx="7448550" cy="4244969"/>
          </a:xfrm>
        </p:spPr>
        <p:txBody>
          <a:bodyPr/>
          <a:lstStyle/>
          <a:p>
            <a:r>
              <a:rPr lang="en-US" dirty="0" smtClean="0"/>
              <a:t>What does it mean to model with mathematics? </a:t>
            </a:r>
          </a:p>
        </p:txBody>
      </p:sp>
      <p:sp>
        <p:nvSpPr>
          <p:cNvPr id="110595" name="Slide Number Placeholder 3"/>
          <p:cNvSpPr>
            <a:spLocks noGrp="1"/>
          </p:cNvSpPr>
          <p:nvPr>
            <p:ph type="sldNum" sz="quarter" idx="12"/>
          </p:nvPr>
        </p:nvSpPr>
        <p:spPr bwMode="auto">
          <a:noFill/>
          <a:ln>
            <a:miter lim="800000"/>
            <a:headEnd/>
            <a:tailEnd/>
          </a:ln>
        </p:spPr>
        <p:txBody>
          <a:bodyPr/>
          <a:lstStyle/>
          <a:p>
            <a:fld id="{4D10D3B2-265D-45D7-B51F-7884C5EF1CD3}" type="slidenum">
              <a:rPr lang="en-US">
                <a:solidFill>
                  <a:prstClr val="black">
                    <a:tint val="75000"/>
                  </a:prstClr>
                </a:solidFill>
              </a:rPr>
              <a:pPr/>
              <a:t>37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Title 2"/>
          <p:cNvSpPr>
            <a:spLocks noGrp="1"/>
          </p:cNvSpPr>
          <p:nvPr>
            <p:ph type="title"/>
          </p:nvPr>
        </p:nvSpPr>
        <p:spPr/>
        <p:txBody>
          <a:bodyPr/>
          <a:lstStyle/>
          <a:p>
            <a:r>
              <a:rPr lang="en-US" dirty="0" smtClean="0">
                <a:effectLst/>
              </a:rPr>
              <a:t>SMP4: Model with mathematics</a:t>
            </a:r>
          </a:p>
        </p:txBody>
      </p:sp>
      <p:sp>
        <p:nvSpPr>
          <p:cNvPr id="112643" name="Content Placeholder 6"/>
          <p:cNvSpPr>
            <a:spLocks noGrp="1"/>
          </p:cNvSpPr>
          <p:nvPr>
            <p:ph type="body" sz="quarter" idx="10"/>
          </p:nvPr>
        </p:nvSpPr>
        <p:spPr>
          <a:xfrm>
            <a:off x="381000" y="1089031"/>
            <a:ext cx="8382000" cy="5466112"/>
          </a:xfrm>
        </p:spPr>
        <p:txBody>
          <a:bodyPr/>
          <a:lstStyle/>
          <a:p>
            <a:pPr marL="0" indent="0">
              <a:buNone/>
            </a:pPr>
            <a:r>
              <a:rPr lang="en-US" sz="3400" b="1" dirty="0" smtClean="0"/>
              <a:t>Mathematically proficient students</a:t>
            </a:r>
            <a:r>
              <a:rPr lang="en-US" sz="3400" dirty="0" smtClean="0"/>
              <a:t>:</a:t>
            </a:r>
          </a:p>
          <a:p>
            <a:r>
              <a:rPr lang="en-US" sz="3100" dirty="0" smtClean="0"/>
              <a:t>Apply reasoning to create a plan or analyze a real world problem</a:t>
            </a:r>
          </a:p>
          <a:p>
            <a:r>
              <a:rPr lang="en-US" sz="3100" dirty="0" smtClean="0"/>
              <a:t>Apply formulas/equations</a:t>
            </a:r>
          </a:p>
          <a:p>
            <a:r>
              <a:rPr lang="en-US" sz="3100" dirty="0" smtClean="0"/>
              <a:t>Make assumptions and approximations to make a problem simpler</a:t>
            </a:r>
          </a:p>
          <a:p>
            <a:r>
              <a:rPr lang="en-US" sz="3100" dirty="0" smtClean="0"/>
              <a:t>Check to see if an answer makes sense and changes a model when necessary</a:t>
            </a:r>
          </a:p>
          <a:p>
            <a:r>
              <a:rPr lang="en-US" sz="3100" dirty="0" smtClean="0"/>
              <a:t>Use all kinds of models, physical images, and drawings, graphs, tables, equations, etc.</a:t>
            </a:r>
          </a:p>
          <a:p>
            <a:endParaRPr lang="en-US" dirty="0" smtClean="0"/>
          </a:p>
        </p:txBody>
      </p:sp>
      <p:sp>
        <p:nvSpPr>
          <p:cNvPr id="112642" name="Slide Number Placeholder 4"/>
          <p:cNvSpPr>
            <a:spLocks noGrp="1"/>
          </p:cNvSpPr>
          <p:nvPr>
            <p:ph type="sldNum" sz="quarter" idx="12"/>
          </p:nvPr>
        </p:nvSpPr>
        <p:spPr/>
        <p:txBody>
          <a:bodyPr/>
          <a:lstStyle/>
          <a:p>
            <a:fld id="{D756CCE6-35A1-4621-AECE-A028927E2F8A}" type="slidenum">
              <a:rPr lang="en-US" smtClean="0"/>
              <a:pPr/>
              <a:t>38</a:t>
            </a:fld>
            <a:endParaRPr lang="en-US" dirty="0"/>
          </a:p>
        </p:txBody>
      </p:sp>
      <p:sp>
        <p:nvSpPr>
          <p:cNvPr id="112645" name="Content Placeholder 6"/>
          <p:cNvSpPr txBox="1">
            <a:spLocks/>
          </p:cNvSpPr>
          <p:nvPr/>
        </p:nvSpPr>
        <p:spPr bwMode="auto">
          <a:xfrm>
            <a:off x="3733800" y="4038600"/>
            <a:ext cx="5105400" cy="1143000"/>
          </a:xfrm>
          <a:prstGeom prst="rect">
            <a:avLst/>
          </a:prstGeom>
          <a:noFill/>
          <a:ln w="9525">
            <a:noFill/>
            <a:miter lim="800000"/>
            <a:headEnd/>
            <a:tailEnd/>
          </a:ln>
        </p:spPr>
        <p:txBody>
          <a:bodyPr/>
          <a:lstStyle/>
          <a:p>
            <a:pPr marL="342900" indent="-342900" fontAlgn="base">
              <a:spcBef>
                <a:spcPct val="20000"/>
              </a:spcBef>
              <a:spcAft>
                <a:spcPct val="0"/>
              </a:spcAft>
              <a:buFont typeface="Arial" charset="0"/>
              <a:buNone/>
            </a:pPr>
            <a:r>
              <a:rPr lang="en-US" sz="2000" dirty="0">
                <a:solidFill>
                  <a:srgbClr val="C00000"/>
                </a:solidFill>
              </a:rPr>
              <a:t>	</a:t>
            </a:r>
            <a:endParaRPr lang="en-US" sz="2200" b="1" dirty="0">
              <a:solidFill>
                <a:srgbClr val="A5439A"/>
              </a:solidFill>
            </a:endParaRPr>
          </a:p>
          <a:p>
            <a:pPr marL="342900" indent="-342900" fontAlgn="base">
              <a:spcBef>
                <a:spcPct val="20000"/>
              </a:spcBef>
              <a:spcAft>
                <a:spcPct val="0"/>
              </a:spcAft>
              <a:buFont typeface="Arial" charset="0"/>
              <a:buNone/>
            </a:pPr>
            <a:endParaRPr lang="en-US" sz="2000" dirty="0">
              <a:solidFill>
                <a:srgbClr val="000000"/>
              </a:solidFill>
            </a:endParaRPr>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515284" y="1455143"/>
            <a:ext cx="6624656" cy="2437590"/>
          </a:xfrm>
        </p:spPr>
        <p:txBody>
          <a:bodyPr/>
          <a:lstStyle/>
          <a:p>
            <a:r>
              <a:rPr lang="en-US" dirty="0" smtClean="0">
                <a:effectLst/>
              </a:rPr>
              <a:t>Understanding the Standards for Mathematical Practice: Developing Mathematical Expertise</a:t>
            </a:r>
          </a:p>
        </p:txBody>
      </p:sp>
      <p:sp>
        <p:nvSpPr>
          <p:cNvPr id="4" name="Text Placeholder 3"/>
          <p:cNvSpPr>
            <a:spLocks noGrp="1"/>
          </p:cNvSpPr>
          <p:nvPr>
            <p:ph type="body" idx="1"/>
          </p:nvPr>
        </p:nvSpPr>
        <p:spPr/>
        <p:txBody>
          <a:bodyPr/>
          <a:lstStyle/>
          <a:p>
            <a:r>
              <a:rPr lang="en-US" dirty="0" smtClean="0"/>
              <a:t>Section 3</a:t>
            </a:r>
            <a:endParaRPr lang="en-US" dirty="0"/>
          </a:p>
        </p:txBody>
      </p:sp>
      <p:sp>
        <p:nvSpPr>
          <p:cNvPr id="6" name="Slide Number Placeholder 5"/>
          <p:cNvSpPr>
            <a:spLocks noGrp="1"/>
          </p:cNvSpPr>
          <p:nvPr>
            <p:ph type="sldNum" sz="quarter" idx="12"/>
          </p:nvPr>
        </p:nvSpPr>
        <p:spPr/>
        <p:txBody>
          <a:bodyPr/>
          <a:lstStyle/>
          <a:p>
            <a:fld id="{102C7609-A6B2-43F8-A080-491430B58063}" type="slidenum">
              <a:rPr lang="en-US" smtClean="0"/>
              <a:pPr/>
              <a:t>21</a:t>
            </a:fld>
            <a:endParaRPr lang="en-US" dirty="0"/>
          </a:p>
        </p:txBody>
      </p:sp>
      <p:pic>
        <p:nvPicPr>
          <p:cNvPr id="47109" name="Picture 4" descr="participant guide call out.png"/>
          <p:cNvPicPr>
            <a:picLocks noChangeAspect="1" noChangeArrowheads="1"/>
          </p:cNvPicPr>
          <p:nvPr/>
        </p:nvPicPr>
        <p:blipFill>
          <a:blip r:embed="rId3" cstate="print"/>
          <a:srcRect/>
          <a:stretch>
            <a:fillRect/>
          </a:stretch>
        </p:blipFill>
        <p:spPr bwMode="auto">
          <a:xfrm>
            <a:off x="1043940" y="4874035"/>
            <a:ext cx="914400" cy="990600"/>
          </a:xfrm>
          <a:prstGeom prst="rect">
            <a:avLst/>
          </a:prstGeom>
          <a:noFill/>
          <a:ln w="9525">
            <a:noFill/>
            <a:miter lim="800000"/>
            <a:headEnd/>
            <a:tailEnd/>
          </a:ln>
        </p:spPr>
      </p:pic>
      <p:sp>
        <p:nvSpPr>
          <p:cNvPr id="47110" name="TextBox 6"/>
          <p:cNvSpPr txBox="1">
            <a:spLocks noChangeArrowheads="1"/>
          </p:cNvSpPr>
          <p:nvPr/>
        </p:nvSpPr>
        <p:spPr bwMode="auto">
          <a:xfrm>
            <a:off x="701040" y="4934360"/>
            <a:ext cx="1600200" cy="646331"/>
          </a:xfrm>
          <a:prstGeom prst="rect">
            <a:avLst/>
          </a:prstGeom>
          <a:noFill/>
          <a:ln w="9525">
            <a:noFill/>
            <a:miter lim="800000"/>
            <a:headEnd/>
            <a:tailEnd/>
          </a:ln>
        </p:spPr>
        <p:txBody>
          <a:bodyPr>
            <a:spAutoFit/>
          </a:bodyPr>
          <a:lstStyle/>
          <a:p>
            <a:pPr algn="ctr" fontAlgn="base">
              <a:spcBef>
                <a:spcPct val="0"/>
              </a:spcBef>
              <a:spcAft>
                <a:spcPct val="0"/>
              </a:spcAft>
            </a:pPr>
            <a:r>
              <a:rPr lang="en-US" sz="2000" dirty="0" smtClean="0">
                <a:solidFill>
                  <a:prstClr val="black"/>
                </a:solidFill>
              </a:rPr>
              <a:t>Page 15</a:t>
            </a:r>
            <a:endParaRPr lang="en-US" sz="2000" dirty="0">
              <a:solidFill>
                <a:prstClr val="black"/>
              </a:solidFill>
            </a:endParaRPr>
          </a:p>
          <a:p>
            <a:pPr algn="ctr" fontAlgn="base">
              <a:spcBef>
                <a:spcPct val="0"/>
              </a:spcBef>
              <a:spcAft>
                <a:spcPct val="0"/>
              </a:spcAft>
            </a:pPr>
            <a:endParaRPr lang="en-US" sz="1600" dirty="0">
              <a:solidFill>
                <a:prstClr val="black"/>
              </a:solidFill>
              <a:latin typeface="Arial" pitchFamily="34" charset="0"/>
            </a:endParaRPr>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7879566" y="1679803"/>
            <a:ext cx="1262044" cy="2143125"/>
          </a:xfrm>
          <a:prstGeom prst="rect">
            <a:avLst/>
          </a:prstGeom>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Content Placeholder 6"/>
          <p:cNvSpPr>
            <a:spLocks noGrp="1"/>
          </p:cNvSpPr>
          <p:nvPr>
            <p:ph idx="1"/>
          </p:nvPr>
        </p:nvSpPr>
        <p:spPr>
          <a:xfrm>
            <a:off x="1447800" y="1665541"/>
            <a:ext cx="4175760" cy="4031873"/>
          </a:xfrm>
        </p:spPr>
        <p:txBody>
          <a:bodyPr/>
          <a:lstStyle/>
          <a:p>
            <a:pPr marL="0" indent="0">
              <a:buNone/>
            </a:pPr>
            <a:r>
              <a:rPr lang="en-US" sz="2800" dirty="0" smtClean="0"/>
              <a:t>On its menu, a restaurant has 3 different appetizers, 4 different entrées, and 2 different desserts. How many distinct meals of 1 appetizer, 1 entrée, and 1 dessert could you make from this menu? Show how you know. </a:t>
            </a:r>
          </a:p>
          <a:p>
            <a:pPr marL="0" indent="0">
              <a:buNone/>
            </a:pPr>
            <a:r>
              <a:rPr lang="en-US" dirty="0" smtClean="0"/>
              <a:t> </a:t>
            </a:r>
          </a:p>
        </p:txBody>
      </p:sp>
      <p:sp>
        <p:nvSpPr>
          <p:cNvPr id="114692" name="Title 2"/>
          <p:cNvSpPr>
            <a:spLocks noGrp="1"/>
          </p:cNvSpPr>
          <p:nvPr>
            <p:ph type="title"/>
          </p:nvPr>
        </p:nvSpPr>
        <p:spPr/>
        <p:txBody>
          <a:bodyPr/>
          <a:lstStyle/>
          <a:p>
            <a:r>
              <a:rPr lang="en-US" dirty="0" smtClean="0">
                <a:effectLst/>
              </a:rPr>
              <a:t>SMP4: Model with mathematics</a:t>
            </a:r>
          </a:p>
        </p:txBody>
      </p:sp>
      <p:sp>
        <p:nvSpPr>
          <p:cNvPr id="114690" name="Slide Number Placeholder 4"/>
          <p:cNvSpPr>
            <a:spLocks noGrp="1"/>
          </p:cNvSpPr>
          <p:nvPr>
            <p:ph type="sldNum" sz="quarter" idx="11"/>
          </p:nvPr>
        </p:nvSpPr>
        <p:spPr/>
        <p:txBody>
          <a:bodyPr/>
          <a:lstStyle/>
          <a:p>
            <a:fld id="{5C9A4B9C-7E3F-44D4-8AE8-3864B622CA78}" type="slidenum">
              <a:rPr lang="en-US" smtClean="0"/>
              <a:pPr/>
              <a:t>39</a:t>
            </a:fld>
            <a:endParaRPr lang="en-US" dirty="0"/>
          </a:p>
        </p:txBody>
      </p:sp>
      <p:sp>
        <p:nvSpPr>
          <p:cNvPr id="6" name="Oval 5"/>
          <p:cNvSpPr/>
          <p:nvPr/>
        </p:nvSpPr>
        <p:spPr>
          <a:xfrm>
            <a:off x="457200" y="914400"/>
            <a:ext cx="5686044" cy="4953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pic>
        <p:nvPicPr>
          <p:cNvPr id="8" name="Picture 7" descr="kids menu.JPG"/>
          <p:cNvPicPr>
            <a:picLocks noChangeAspect="1"/>
          </p:cNvPicPr>
          <p:nvPr/>
        </p:nvPicPr>
        <p:blipFill>
          <a:blip r:embed="rId3" cstate="print"/>
          <a:stretch>
            <a:fillRect/>
          </a:stretch>
        </p:blipFill>
        <p:spPr>
          <a:xfrm>
            <a:off x="5593080" y="1665541"/>
            <a:ext cx="3352800" cy="221284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Title 2"/>
          <p:cNvSpPr>
            <a:spLocks noGrp="1"/>
          </p:cNvSpPr>
          <p:nvPr>
            <p:ph type="title"/>
          </p:nvPr>
        </p:nvSpPr>
        <p:spPr/>
        <p:txBody>
          <a:bodyPr/>
          <a:lstStyle/>
          <a:p>
            <a:r>
              <a:rPr lang="en-US" dirty="0" smtClean="0">
                <a:effectLst/>
              </a:rPr>
              <a:t>SMP4: Model with mathematics </a:t>
            </a:r>
          </a:p>
        </p:txBody>
      </p:sp>
      <p:sp>
        <p:nvSpPr>
          <p:cNvPr id="116739" name="Content Placeholder 6"/>
          <p:cNvSpPr>
            <a:spLocks noGrp="1"/>
          </p:cNvSpPr>
          <p:nvPr>
            <p:ph type="body" sz="quarter" idx="10"/>
          </p:nvPr>
        </p:nvSpPr>
        <p:spPr>
          <a:xfrm>
            <a:off x="323850" y="956310"/>
            <a:ext cx="8382000" cy="6170920"/>
          </a:xfrm>
        </p:spPr>
        <p:txBody>
          <a:bodyPr/>
          <a:lstStyle/>
          <a:p>
            <a:pPr marL="0" indent="0">
              <a:spcAft>
                <a:spcPts val="600"/>
              </a:spcAft>
              <a:buNone/>
            </a:pPr>
            <a:r>
              <a:rPr lang="en-US" sz="3400" b="1" dirty="0" smtClean="0"/>
              <a:t>Instructional Supports:</a:t>
            </a:r>
          </a:p>
          <a:p>
            <a:r>
              <a:rPr lang="en-US" sz="3000" dirty="0"/>
              <a:t>Don’t be afraid to challenge students! </a:t>
            </a:r>
          </a:p>
          <a:p>
            <a:r>
              <a:rPr lang="en-US" sz="3000" dirty="0"/>
              <a:t>Do not interpret the standard too narrowly </a:t>
            </a:r>
          </a:p>
          <a:p>
            <a:r>
              <a:rPr lang="en-US" sz="3000" dirty="0"/>
              <a:t>Provide a problem and explicitly ask students to write the equation or number sentence called for in the </a:t>
            </a:r>
            <a:r>
              <a:rPr lang="en-US" sz="3000" dirty="0" smtClean="0"/>
              <a:t>situation</a:t>
            </a:r>
            <a:endParaRPr lang="en-US" sz="3000" dirty="0"/>
          </a:p>
          <a:p>
            <a:r>
              <a:rPr lang="en-US" sz="3000" dirty="0"/>
              <a:t>Provide a model and ask students to create a situation that </a:t>
            </a:r>
            <a:r>
              <a:rPr lang="en-US" sz="3000" dirty="0" smtClean="0"/>
              <a:t>matches</a:t>
            </a:r>
            <a:endParaRPr lang="en-US" sz="3000" dirty="0"/>
          </a:p>
          <a:p>
            <a:r>
              <a:rPr lang="en-US" sz="3000" dirty="0"/>
              <a:t>Apply a C-R-A sequence when helping students to progress their </a:t>
            </a:r>
            <a:r>
              <a:rPr lang="en-US" sz="3000" dirty="0" smtClean="0"/>
              <a:t>thinking</a:t>
            </a:r>
            <a:endParaRPr lang="en-US" sz="3000" dirty="0"/>
          </a:p>
          <a:p>
            <a:endParaRPr lang="en-US" sz="2800" dirty="0" smtClean="0"/>
          </a:p>
          <a:p>
            <a:pPr marL="0" indent="0">
              <a:buNone/>
            </a:pPr>
            <a:endParaRPr lang="en-US" sz="2800" dirty="0" smtClean="0"/>
          </a:p>
          <a:p>
            <a:pPr lvl="1"/>
            <a:endParaRPr lang="en-US" dirty="0" smtClean="0"/>
          </a:p>
        </p:txBody>
      </p:sp>
      <p:sp>
        <p:nvSpPr>
          <p:cNvPr id="116738" name="Slide Number Placeholder 4"/>
          <p:cNvSpPr>
            <a:spLocks noGrp="1"/>
          </p:cNvSpPr>
          <p:nvPr>
            <p:ph type="sldNum" sz="quarter" idx="12"/>
          </p:nvPr>
        </p:nvSpPr>
        <p:spPr/>
        <p:txBody>
          <a:bodyPr/>
          <a:lstStyle/>
          <a:p>
            <a:fld id="{8C18175A-8A46-4F12-A0FC-C4A00897026E}" type="slidenum">
              <a:rPr lang="en-US" smtClean="0"/>
              <a:pPr/>
              <a:t>40</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Content Placeholder 6"/>
          <p:cNvSpPr>
            <a:spLocks noGrp="1"/>
          </p:cNvSpPr>
          <p:nvPr>
            <p:ph idx="1"/>
          </p:nvPr>
        </p:nvSpPr>
        <p:spPr>
          <a:xfrm>
            <a:off x="384048" y="1207697"/>
            <a:ext cx="8153400" cy="1421928"/>
          </a:xfrm>
        </p:spPr>
        <p:txBody>
          <a:bodyPr/>
          <a:lstStyle/>
          <a:p>
            <a:pPr marL="0" indent="0">
              <a:buNone/>
            </a:pPr>
            <a:r>
              <a:rPr lang="en-US" sz="3600" b="1" dirty="0" smtClean="0"/>
              <a:t>Instructional Supports:</a:t>
            </a:r>
          </a:p>
          <a:p>
            <a:pPr marL="0" indent="0">
              <a:buNone/>
            </a:pPr>
            <a:r>
              <a:rPr lang="en-US" sz="3000" dirty="0" smtClean="0"/>
              <a:t>Create ‘I Can’ statements for your students so they know what is expected. </a:t>
            </a:r>
          </a:p>
        </p:txBody>
      </p:sp>
      <p:sp>
        <p:nvSpPr>
          <p:cNvPr id="118788" name="Title 2"/>
          <p:cNvSpPr>
            <a:spLocks noGrp="1"/>
          </p:cNvSpPr>
          <p:nvPr>
            <p:ph type="title"/>
          </p:nvPr>
        </p:nvSpPr>
        <p:spPr/>
        <p:txBody>
          <a:bodyPr/>
          <a:lstStyle/>
          <a:p>
            <a:r>
              <a:rPr lang="en-US" dirty="0" smtClean="0">
                <a:effectLst/>
              </a:rPr>
              <a:t>SMP4: Model with mathematics</a:t>
            </a:r>
          </a:p>
        </p:txBody>
      </p:sp>
      <p:sp>
        <p:nvSpPr>
          <p:cNvPr id="118786" name="Slide Number Placeholder 4"/>
          <p:cNvSpPr>
            <a:spLocks noGrp="1"/>
          </p:cNvSpPr>
          <p:nvPr>
            <p:ph type="sldNum" sz="quarter" idx="11"/>
          </p:nvPr>
        </p:nvSpPr>
        <p:spPr/>
        <p:txBody>
          <a:bodyPr/>
          <a:lstStyle/>
          <a:p>
            <a:fld id="{2E335A0B-9C3A-4E8E-AFFE-BC045C4D5D8A}" type="slidenum">
              <a:rPr lang="en-US" smtClean="0"/>
              <a:pPr/>
              <a:t>41</a:t>
            </a:fld>
            <a:endParaRPr lang="en-US" dirty="0"/>
          </a:p>
        </p:txBody>
      </p:sp>
      <p:graphicFrame>
        <p:nvGraphicFramePr>
          <p:cNvPr id="10" name="Diagram 9"/>
          <p:cNvGraphicFramePr/>
          <p:nvPr>
            <p:extLst>
              <p:ext uri="{D42A27DB-BD31-4B8C-83A1-F6EECF244321}">
                <p14:modId xmlns:p14="http://schemas.microsoft.com/office/powerpoint/2010/main" val="1752348139"/>
              </p:ext>
            </p:extLst>
          </p:nvPr>
        </p:nvGraphicFramePr>
        <p:xfrm>
          <a:off x="1279398" y="2781300"/>
          <a:ext cx="58674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8790" name="Picture 8" descr="discussion 2.png"/>
          <p:cNvPicPr>
            <a:picLocks noChangeAspect="1" noChangeArrowheads="1"/>
          </p:cNvPicPr>
          <p:nvPr/>
        </p:nvPicPr>
        <p:blipFill>
          <a:blip r:embed="rId8" cstate="print"/>
          <a:srcRect/>
          <a:stretch>
            <a:fillRect/>
          </a:stretch>
        </p:blipFill>
        <p:spPr bwMode="auto">
          <a:xfrm>
            <a:off x="6918198" y="4692014"/>
            <a:ext cx="1600200" cy="1524000"/>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lstStyle/>
          <a:p>
            <a:r>
              <a:rPr lang="en-US" dirty="0" smtClean="0">
                <a:effectLst/>
              </a:rPr>
              <a:t>Two Sentence Summary</a:t>
            </a:r>
          </a:p>
        </p:txBody>
      </p:sp>
      <p:sp>
        <p:nvSpPr>
          <p:cNvPr id="120835" name="Slide Number Placeholder 3"/>
          <p:cNvSpPr>
            <a:spLocks noGrp="1"/>
          </p:cNvSpPr>
          <p:nvPr>
            <p:ph type="sldNum" sz="quarter" idx="11"/>
          </p:nvPr>
        </p:nvSpPr>
        <p:spPr/>
        <p:txBody>
          <a:bodyPr/>
          <a:lstStyle/>
          <a:p>
            <a:fld id="{AB2F453A-19F9-41F8-87D1-DA1E87B27A32}" type="slidenum">
              <a:rPr lang="en-US" smtClean="0"/>
              <a:pPr/>
              <a:t>42</a:t>
            </a:fld>
            <a:endParaRPr lang="en-US" dirty="0"/>
          </a:p>
        </p:txBody>
      </p:sp>
      <p:graphicFrame>
        <p:nvGraphicFramePr>
          <p:cNvPr id="9" name="Diagram 8"/>
          <p:cNvGraphicFramePr/>
          <p:nvPr/>
        </p:nvGraphicFramePr>
        <p:xfrm>
          <a:off x="552450" y="1143000"/>
          <a:ext cx="6477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0837" name="Picture 6" descr="discussion 2.png"/>
          <p:cNvPicPr>
            <a:picLocks noChangeAspect="1" noChangeArrowheads="1"/>
          </p:cNvPicPr>
          <p:nvPr/>
        </p:nvPicPr>
        <p:blipFill>
          <a:blip r:embed="rId8" cstate="print"/>
          <a:srcRect/>
          <a:stretch>
            <a:fillRect/>
          </a:stretch>
        </p:blipFill>
        <p:spPr bwMode="auto">
          <a:xfrm>
            <a:off x="6705600" y="4792598"/>
            <a:ext cx="1600200" cy="1524000"/>
          </a:xfrm>
          <a:prstGeom prst="rect">
            <a:avLst/>
          </a:prstGeom>
          <a:noFill/>
          <a:ln w="9525">
            <a:noFill/>
            <a:miter lim="800000"/>
            <a:headEnd/>
            <a:tailEnd/>
          </a:ln>
        </p:spPr>
      </p:pic>
      <p:pic>
        <p:nvPicPr>
          <p:cNvPr id="7" name="Picture 6"/>
          <p:cNvPicPr>
            <a:picLocks noChangeAspect="1"/>
          </p:cNvPicPr>
          <p:nvPr/>
        </p:nvPicPr>
        <p:blipFill rotWithShape="1">
          <a:blip r:embed="rId9" cstate="print">
            <a:extLst>
              <a:ext uri="{28A0092B-C50C-407E-A947-70E740481C1C}">
                <a14:useLocalDpi xmlns:a14="http://schemas.microsoft.com/office/drawing/2010/main" val="0"/>
              </a:ext>
            </a:extLst>
          </a:blip>
          <a:srcRect l="19747" r="21365"/>
          <a:stretch/>
        </p:blipFill>
        <p:spPr>
          <a:xfrm>
            <a:off x="7424756" y="1868957"/>
            <a:ext cx="1262044" cy="2143125"/>
          </a:xfrm>
          <a:prstGeom prst="rect">
            <a:avLst/>
          </a:prstGeom>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217847"/>
            <a:ext cx="8153400" cy="470898"/>
          </a:xfrm>
        </p:spPr>
        <p:txBody>
          <a:bodyPr/>
          <a:lstStyle/>
          <a:p>
            <a:pPr marL="0" indent="0" algn="ctr">
              <a:buNone/>
            </a:pPr>
            <a:r>
              <a:rPr lang="en-US" sz="3400" b="1" dirty="0" smtClean="0"/>
              <a:t>What tools do students have available? </a:t>
            </a:r>
          </a:p>
        </p:txBody>
      </p:sp>
      <p:sp>
        <p:nvSpPr>
          <p:cNvPr id="122883" name="Title 2"/>
          <p:cNvSpPr>
            <a:spLocks noGrp="1"/>
          </p:cNvSpPr>
          <p:nvPr>
            <p:ph type="title"/>
          </p:nvPr>
        </p:nvSpPr>
        <p:spPr>
          <a:xfrm>
            <a:off x="384048" y="228600"/>
            <a:ext cx="8759952" cy="1066800"/>
          </a:xfrm>
        </p:spPr>
        <p:txBody>
          <a:bodyPr>
            <a:normAutofit fontScale="90000"/>
          </a:bodyPr>
          <a:lstStyle/>
          <a:p>
            <a:r>
              <a:rPr lang="en-US" dirty="0" smtClean="0">
                <a:effectLst/>
              </a:rPr>
              <a:t>SMP5: Use appropriate tools strategically </a:t>
            </a:r>
          </a:p>
        </p:txBody>
      </p:sp>
      <p:sp>
        <p:nvSpPr>
          <p:cNvPr id="122884" name="Slide Number Placeholder 3"/>
          <p:cNvSpPr>
            <a:spLocks noGrp="1"/>
          </p:cNvSpPr>
          <p:nvPr>
            <p:ph type="sldNum" sz="quarter" idx="11"/>
          </p:nvPr>
        </p:nvSpPr>
        <p:spPr/>
        <p:txBody>
          <a:bodyPr/>
          <a:lstStyle/>
          <a:p>
            <a:fld id="{57503B4C-6166-4DD5-B5B8-6DD6970EAF4A}" type="slidenum">
              <a:rPr lang="en-US" smtClean="0"/>
              <a:pPr/>
              <a:t>43</a:t>
            </a:fld>
            <a:endParaRPr lang="en-US" dirty="0"/>
          </a:p>
        </p:txBody>
      </p:sp>
      <p:pic>
        <p:nvPicPr>
          <p:cNvPr id="122885" name="Picture 3" descr="C:\Users\Heath McGregor\AppData\Local\Microsoft\Windows\Temporary Internet Files\Content.IE5\SMDR8R45\MP900305812[1].jpg"/>
          <p:cNvPicPr>
            <a:picLocks noChangeAspect="1" noChangeArrowheads="1"/>
          </p:cNvPicPr>
          <p:nvPr/>
        </p:nvPicPr>
        <p:blipFill>
          <a:blip r:embed="rId3" cstate="print"/>
          <a:srcRect/>
          <a:stretch>
            <a:fillRect/>
          </a:stretch>
        </p:blipFill>
        <p:spPr bwMode="auto">
          <a:xfrm rot="176618">
            <a:off x="4709160" y="2633720"/>
            <a:ext cx="2743200" cy="2560638"/>
          </a:xfrm>
          <a:prstGeom prst="rect">
            <a:avLst/>
          </a:prstGeom>
          <a:noFill/>
          <a:ln w="9525">
            <a:noFill/>
            <a:miter lim="800000"/>
            <a:headEnd/>
            <a:tailEnd/>
          </a:ln>
        </p:spPr>
      </p:pic>
      <p:pic>
        <p:nvPicPr>
          <p:cNvPr id="122886" name="Picture 6" descr="discussion 2.png"/>
          <p:cNvPicPr>
            <a:picLocks noChangeAspect="1" noChangeArrowheads="1"/>
          </p:cNvPicPr>
          <p:nvPr/>
        </p:nvPicPr>
        <p:blipFill>
          <a:blip r:embed="rId4" cstate="print"/>
          <a:srcRect/>
          <a:stretch>
            <a:fillRect/>
          </a:stretch>
        </p:blipFill>
        <p:spPr bwMode="auto">
          <a:xfrm>
            <a:off x="7010400" y="4332288"/>
            <a:ext cx="1600200" cy="1524000"/>
          </a:xfrm>
          <a:prstGeom prst="rect">
            <a:avLst/>
          </a:prstGeom>
          <a:noFill/>
          <a:ln w="9525">
            <a:noFill/>
            <a:miter lim="800000"/>
            <a:headEnd/>
            <a:tailEnd/>
          </a:ln>
        </p:spPr>
      </p:pic>
      <p:pic>
        <p:nvPicPr>
          <p:cNvPr id="122887" name="Picture 7" descr="laptop.JPG"/>
          <p:cNvPicPr>
            <a:picLocks noChangeAspect="1"/>
          </p:cNvPicPr>
          <p:nvPr/>
        </p:nvPicPr>
        <p:blipFill>
          <a:blip r:embed="rId5" cstate="print"/>
          <a:srcRect/>
          <a:stretch>
            <a:fillRect/>
          </a:stretch>
        </p:blipFill>
        <p:spPr bwMode="auto">
          <a:xfrm>
            <a:off x="896707" y="2152092"/>
            <a:ext cx="3505200" cy="2503488"/>
          </a:xfrm>
          <a:prstGeom prst="rect">
            <a:avLst/>
          </a:prstGeom>
          <a:noFill/>
          <a:ln w="9525">
            <a:noFill/>
            <a:miter lim="800000"/>
            <a:headEnd/>
            <a:tailEnd/>
          </a:ln>
        </p:spPr>
      </p:pic>
      <p:sp>
        <p:nvSpPr>
          <p:cNvPr id="3" name="Footer Placeholder 2"/>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Content Placeholder 6"/>
          <p:cNvSpPr>
            <a:spLocks noGrp="1"/>
          </p:cNvSpPr>
          <p:nvPr>
            <p:ph idx="1"/>
          </p:nvPr>
        </p:nvSpPr>
        <p:spPr>
          <a:xfrm>
            <a:off x="247650" y="1066930"/>
            <a:ext cx="5943600" cy="5029069"/>
          </a:xfrm>
        </p:spPr>
        <p:txBody>
          <a:bodyPr/>
          <a:lstStyle/>
          <a:p>
            <a:pPr marL="0" indent="0">
              <a:buNone/>
            </a:pPr>
            <a:r>
              <a:rPr lang="en-US" b="1" dirty="0" smtClean="0"/>
              <a:t>Mathematically proficient students:</a:t>
            </a:r>
          </a:p>
          <a:p>
            <a:r>
              <a:rPr lang="en-US" sz="3000" dirty="0" smtClean="0"/>
              <a:t>Identify relevant math resources and uses them to pose or solve problems</a:t>
            </a:r>
          </a:p>
          <a:p>
            <a:r>
              <a:rPr lang="en-US" sz="3000" dirty="0" smtClean="0"/>
              <a:t>Make sound decisions about the use of specific tools</a:t>
            </a:r>
          </a:p>
          <a:p>
            <a:r>
              <a:rPr lang="en-US" sz="3000" dirty="0" smtClean="0"/>
              <a:t>Use technological tools to explore and deepen understanding of concepts</a:t>
            </a:r>
          </a:p>
          <a:p>
            <a:endParaRPr lang="en-US" dirty="0" smtClean="0"/>
          </a:p>
        </p:txBody>
      </p:sp>
      <p:sp>
        <p:nvSpPr>
          <p:cNvPr id="124931" name="Title 2"/>
          <p:cNvSpPr>
            <a:spLocks noGrp="1"/>
          </p:cNvSpPr>
          <p:nvPr>
            <p:ph type="title"/>
          </p:nvPr>
        </p:nvSpPr>
        <p:spPr>
          <a:xfrm>
            <a:off x="384048" y="169509"/>
            <a:ext cx="8759952" cy="1066800"/>
          </a:xfrm>
        </p:spPr>
        <p:txBody>
          <a:bodyPr>
            <a:normAutofit fontScale="90000"/>
          </a:bodyPr>
          <a:lstStyle/>
          <a:p>
            <a:r>
              <a:rPr lang="en-US" dirty="0" smtClean="0">
                <a:effectLst/>
              </a:rPr>
              <a:t>SMP5: Use appropriate tools strategically</a:t>
            </a:r>
          </a:p>
        </p:txBody>
      </p:sp>
      <p:sp>
        <p:nvSpPr>
          <p:cNvPr id="124932" name="Slide Number Placeholder 4"/>
          <p:cNvSpPr>
            <a:spLocks noGrp="1"/>
          </p:cNvSpPr>
          <p:nvPr>
            <p:ph type="sldNum" sz="quarter" idx="11"/>
          </p:nvPr>
        </p:nvSpPr>
        <p:spPr/>
        <p:txBody>
          <a:bodyPr/>
          <a:lstStyle/>
          <a:p>
            <a:fld id="{6742A4BC-50DA-4367-82E4-B865C1433F71}" type="slidenum">
              <a:rPr lang="en-US" smtClean="0"/>
              <a:pPr/>
              <a:t>44</a:t>
            </a:fld>
            <a:endParaRPr lang="en-US" dirty="0"/>
          </a:p>
        </p:txBody>
      </p:sp>
      <p:pic>
        <p:nvPicPr>
          <p:cNvPr id="14338" name="Picture 2" descr="https://encrypted-tbn1.gstatic.com/images?q=tbn:ANd9GcSGPFHZHhtZCaqjNfLeBhstLRvNhO1Ils7M04HS0Y4UVx9qLW2jQg"/>
          <p:cNvPicPr>
            <a:picLocks noChangeAspect="1" noChangeArrowheads="1"/>
          </p:cNvPicPr>
          <p:nvPr/>
        </p:nvPicPr>
        <p:blipFill>
          <a:blip r:embed="rId3" cstate="print"/>
          <a:srcRect t="18250" b="17390"/>
          <a:stretch>
            <a:fillRect/>
          </a:stretch>
        </p:blipFill>
        <p:spPr bwMode="auto">
          <a:xfrm>
            <a:off x="6162675" y="2381250"/>
            <a:ext cx="2752725" cy="1771650"/>
          </a:xfrm>
          <a:prstGeom prst="rect">
            <a:avLst/>
          </a:prstGeom>
          <a:noFill/>
          <a:ln>
            <a:solidFill>
              <a:schemeClr val="tx1">
                <a:lumMod val="50000"/>
                <a:lumOff val="50000"/>
              </a:schemeClr>
            </a:solidFill>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Title 2"/>
          <p:cNvSpPr>
            <a:spLocks noGrp="1"/>
          </p:cNvSpPr>
          <p:nvPr>
            <p:ph type="title"/>
          </p:nvPr>
        </p:nvSpPr>
        <p:spPr>
          <a:xfrm>
            <a:off x="380999" y="230188"/>
            <a:ext cx="8626813" cy="1049972"/>
          </a:xfrm>
        </p:spPr>
        <p:txBody>
          <a:bodyPr>
            <a:normAutofit fontScale="90000"/>
          </a:bodyPr>
          <a:lstStyle/>
          <a:p>
            <a:r>
              <a:rPr lang="en-US" dirty="0" smtClean="0">
                <a:effectLst/>
              </a:rPr>
              <a:t>SMP5: Use appropriate tools strategically</a:t>
            </a:r>
          </a:p>
        </p:txBody>
      </p:sp>
      <p:sp>
        <p:nvSpPr>
          <p:cNvPr id="126978" name="Content Placeholder 6"/>
          <p:cNvSpPr>
            <a:spLocks noGrp="1"/>
          </p:cNvSpPr>
          <p:nvPr>
            <p:ph type="body" sz="quarter" idx="10"/>
          </p:nvPr>
        </p:nvSpPr>
        <p:spPr>
          <a:xfrm>
            <a:off x="381000" y="1554736"/>
            <a:ext cx="8382000" cy="443198"/>
          </a:xfrm>
        </p:spPr>
        <p:txBody>
          <a:bodyPr/>
          <a:lstStyle/>
          <a:p>
            <a:pPr marL="0" indent="0">
              <a:buNone/>
            </a:pPr>
            <a:r>
              <a:rPr lang="en-US" dirty="0" smtClean="0"/>
              <a:t>Find all the ways you can to divide a square in half.</a:t>
            </a:r>
          </a:p>
        </p:txBody>
      </p:sp>
      <p:sp>
        <p:nvSpPr>
          <p:cNvPr id="126980" name="Slide Number Placeholder 4"/>
          <p:cNvSpPr>
            <a:spLocks noGrp="1"/>
          </p:cNvSpPr>
          <p:nvPr>
            <p:ph type="sldNum" sz="quarter" idx="12"/>
          </p:nvPr>
        </p:nvSpPr>
        <p:spPr/>
        <p:txBody>
          <a:bodyPr/>
          <a:lstStyle/>
          <a:p>
            <a:fld id="{63C3ECC0-7FE4-46DA-800A-5308F84ABF2D}" type="slidenum">
              <a:rPr lang="en-US" smtClean="0"/>
              <a:pPr/>
              <a:t>45</a:t>
            </a:fld>
            <a:endParaRPr lang="en-US" dirty="0"/>
          </a:p>
        </p:txBody>
      </p:sp>
      <p:pic>
        <p:nvPicPr>
          <p:cNvPr id="126981" name="Picture 5" descr="discussion 2.png"/>
          <p:cNvPicPr>
            <a:picLocks noChangeAspect="1" noChangeArrowheads="1"/>
          </p:cNvPicPr>
          <p:nvPr/>
        </p:nvPicPr>
        <p:blipFill>
          <a:blip r:embed="rId3" cstate="print"/>
          <a:srcRect/>
          <a:stretch>
            <a:fillRect/>
          </a:stretch>
        </p:blipFill>
        <p:spPr bwMode="auto">
          <a:xfrm>
            <a:off x="7239000" y="4581525"/>
            <a:ext cx="1600200" cy="1524000"/>
          </a:xfrm>
          <a:prstGeom prst="rect">
            <a:avLst/>
          </a:prstGeom>
          <a:noFill/>
          <a:ln w="9525">
            <a:noFill/>
            <a:miter lim="800000"/>
            <a:headEnd/>
            <a:tailEnd/>
          </a:ln>
        </p:spPr>
      </p:pic>
      <p:sp>
        <p:nvSpPr>
          <p:cNvPr id="8" name="Rectangle 7"/>
          <p:cNvSpPr>
            <a:spLocks noChangeAspect="1"/>
          </p:cNvSpPr>
          <p:nvPr/>
        </p:nvSpPr>
        <p:spPr>
          <a:xfrm>
            <a:off x="3219450" y="2971800"/>
            <a:ext cx="2286000" cy="2286000"/>
          </a:xfrm>
          <a:prstGeom prst="rect">
            <a:avLst/>
          </a:prstGeom>
          <a:noFill/>
          <a:ln w="762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Title 2"/>
          <p:cNvSpPr>
            <a:spLocks noGrp="1"/>
          </p:cNvSpPr>
          <p:nvPr>
            <p:ph type="title"/>
          </p:nvPr>
        </p:nvSpPr>
        <p:spPr>
          <a:xfrm>
            <a:off x="381000" y="230188"/>
            <a:ext cx="8763000" cy="1049972"/>
          </a:xfrm>
        </p:spPr>
        <p:txBody>
          <a:bodyPr>
            <a:normAutofit fontScale="90000"/>
          </a:bodyPr>
          <a:lstStyle/>
          <a:p>
            <a:r>
              <a:rPr lang="en-US" dirty="0" smtClean="0">
                <a:effectLst/>
              </a:rPr>
              <a:t>SMP5: Use appropriate tools strategically </a:t>
            </a:r>
          </a:p>
        </p:txBody>
      </p:sp>
      <p:sp>
        <p:nvSpPr>
          <p:cNvPr id="129026" name="Content Placeholder 6"/>
          <p:cNvSpPr>
            <a:spLocks noGrp="1"/>
          </p:cNvSpPr>
          <p:nvPr>
            <p:ph type="body" sz="quarter" idx="10"/>
          </p:nvPr>
        </p:nvSpPr>
        <p:spPr>
          <a:xfrm>
            <a:off x="361950" y="1055370"/>
            <a:ext cx="8382000" cy="4924425"/>
          </a:xfrm>
        </p:spPr>
        <p:txBody>
          <a:bodyPr/>
          <a:lstStyle/>
          <a:p>
            <a:pPr marL="0" indent="0">
              <a:buNone/>
            </a:pPr>
            <a:r>
              <a:rPr lang="en-US" sz="3400" b="1" dirty="0" smtClean="0"/>
              <a:t>Instructional Supports:</a:t>
            </a:r>
          </a:p>
          <a:p>
            <a:r>
              <a:rPr lang="en-US" dirty="0" smtClean="0"/>
              <a:t>Don’t be afraid to challenge students! </a:t>
            </a:r>
          </a:p>
          <a:p>
            <a:r>
              <a:rPr lang="en-US" dirty="0" smtClean="0"/>
              <a:t>Have students brainstorm tools that they might use to solve the problem during the problem introduction.</a:t>
            </a:r>
          </a:p>
          <a:p>
            <a:r>
              <a:rPr lang="en-US" dirty="0" smtClean="0"/>
              <a:t>Use students prior knowledge about how they used tools to solve other problems.</a:t>
            </a:r>
          </a:p>
          <a:p>
            <a:r>
              <a:rPr lang="en-US" dirty="0" smtClean="0"/>
              <a:t>Make a variety of math tools available.</a:t>
            </a:r>
          </a:p>
          <a:p>
            <a:r>
              <a:rPr lang="en-US" dirty="0" smtClean="0"/>
              <a:t>Have participants evaluate their choice of tool after they have solved to problem.</a:t>
            </a:r>
          </a:p>
        </p:txBody>
      </p:sp>
      <p:sp>
        <p:nvSpPr>
          <p:cNvPr id="129028" name="Slide Number Placeholder 4"/>
          <p:cNvSpPr>
            <a:spLocks noGrp="1"/>
          </p:cNvSpPr>
          <p:nvPr>
            <p:ph type="sldNum" sz="quarter" idx="12"/>
          </p:nvPr>
        </p:nvSpPr>
        <p:spPr/>
        <p:txBody>
          <a:bodyPr/>
          <a:lstStyle/>
          <a:p>
            <a:fld id="{F6A8C6FC-B355-4518-91CD-5CA4C87A81FC}" type="slidenum">
              <a:rPr lang="en-US" smtClean="0"/>
              <a:pPr/>
              <a:t>46</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Content Placeholder 6"/>
          <p:cNvSpPr>
            <a:spLocks noGrp="1"/>
          </p:cNvSpPr>
          <p:nvPr>
            <p:ph idx="1"/>
          </p:nvPr>
        </p:nvSpPr>
        <p:spPr>
          <a:xfrm>
            <a:off x="384048" y="1150620"/>
            <a:ext cx="8153400" cy="1455783"/>
          </a:xfrm>
        </p:spPr>
        <p:txBody>
          <a:bodyPr/>
          <a:lstStyle/>
          <a:p>
            <a:pPr>
              <a:buNone/>
            </a:pPr>
            <a:r>
              <a:rPr lang="en-US" sz="3400" b="1" dirty="0" smtClean="0"/>
              <a:t>Instructional Supports:</a:t>
            </a:r>
          </a:p>
          <a:p>
            <a:r>
              <a:rPr lang="en-US" sz="3000" dirty="0" smtClean="0"/>
              <a:t>Create ‘I Can’ statements for your students so they know what is expected</a:t>
            </a:r>
            <a:r>
              <a:rPr lang="en-US" dirty="0" smtClean="0"/>
              <a:t>. </a:t>
            </a:r>
          </a:p>
        </p:txBody>
      </p:sp>
      <p:sp>
        <p:nvSpPr>
          <p:cNvPr id="131075" name="Title 2"/>
          <p:cNvSpPr>
            <a:spLocks noGrp="1"/>
          </p:cNvSpPr>
          <p:nvPr>
            <p:ph type="title"/>
          </p:nvPr>
        </p:nvSpPr>
        <p:spPr>
          <a:xfrm>
            <a:off x="384048" y="228600"/>
            <a:ext cx="8759952" cy="1009650"/>
          </a:xfrm>
        </p:spPr>
        <p:txBody>
          <a:bodyPr>
            <a:normAutofit fontScale="90000"/>
          </a:bodyPr>
          <a:lstStyle/>
          <a:p>
            <a:r>
              <a:rPr lang="en-US" dirty="0" smtClean="0">
                <a:effectLst/>
              </a:rPr>
              <a:t>SMP5: Use appropriate tools strategically</a:t>
            </a:r>
          </a:p>
        </p:txBody>
      </p:sp>
      <p:sp>
        <p:nvSpPr>
          <p:cNvPr id="131076" name="Slide Number Placeholder 4"/>
          <p:cNvSpPr>
            <a:spLocks noGrp="1"/>
          </p:cNvSpPr>
          <p:nvPr>
            <p:ph type="sldNum" sz="quarter" idx="11"/>
          </p:nvPr>
        </p:nvSpPr>
        <p:spPr/>
        <p:txBody>
          <a:bodyPr/>
          <a:lstStyle/>
          <a:p>
            <a:fld id="{36490270-499F-46EB-B3EC-9628129E869F}" type="slidenum">
              <a:rPr lang="en-US" smtClean="0"/>
              <a:pPr/>
              <a:t>47</a:t>
            </a:fld>
            <a:endParaRPr lang="en-US" dirty="0"/>
          </a:p>
        </p:txBody>
      </p:sp>
      <p:graphicFrame>
        <p:nvGraphicFramePr>
          <p:cNvPr id="10" name="Diagram 9"/>
          <p:cNvGraphicFramePr/>
          <p:nvPr>
            <p:extLst>
              <p:ext uri="{D42A27DB-BD31-4B8C-83A1-F6EECF244321}">
                <p14:modId xmlns:p14="http://schemas.microsoft.com/office/powerpoint/2010/main" val="3150500242"/>
              </p:ext>
            </p:extLst>
          </p:nvPr>
        </p:nvGraphicFramePr>
        <p:xfrm>
          <a:off x="876300" y="2819400"/>
          <a:ext cx="6548967" cy="24863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1078" name="Picture 8" descr="discussion 2.png"/>
          <p:cNvPicPr>
            <a:picLocks noChangeAspect="1" noChangeArrowheads="1"/>
          </p:cNvPicPr>
          <p:nvPr/>
        </p:nvPicPr>
        <p:blipFill>
          <a:blip r:embed="rId8" cstate="print"/>
          <a:srcRect/>
          <a:stretch>
            <a:fillRect/>
          </a:stretch>
        </p:blipFill>
        <p:spPr bwMode="auto">
          <a:xfrm>
            <a:off x="6861048" y="4792598"/>
            <a:ext cx="1600200" cy="1524000"/>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2"/>
          <p:cNvSpPr>
            <a:spLocks noGrp="1"/>
          </p:cNvSpPr>
          <p:nvPr>
            <p:ph type="title"/>
          </p:nvPr>
        </p:nvSpPr>
        <p:spPr/>
        <p:txBody>
          <a:bodyPr/>
          <a:lstStyle/>
          <a:p>
            <a:r>
              <a:rPr lang="en-US" dirty="0" smtClean="0">
                <a:effectLst/>
              </a:rPr>
              <a:t>SMP6: Attend to precision </a:t>
            </a:r>
          </a:p>
        </p:txBody>
      </p:sp>
      <p:sp>
        <p:nvSpPr>
          <p:cNvPr id="133123" name="Slide Number Placeholder 3"/>
          <p:cNvSpPr>
            <a:spLocks noGrp="1"/>
          </p:cNvSpPr>
          <p:nvPr>
            <p:ph type="sldNum" sz="quarter" idx="11"/>
          </p:nvPr>
        </p:nvSpPr>
        <p:spPr/>
        <p:txBody>
          <a:bodyPr/>
          <a:lstStyle/>
          <a:p>
            <a:fld id="{C7640666-57DB-49AD-B78F-13C66F8F2071}" type="slidenum">
              <a:rPr lang="en-US" smtClean="0"/>
              <a:pPr/>
              <a:t>48</a:t>
            </a:fld>
            <a:endParaRPr lang="en-US" dirty="0"/>
          </a:p>
        </p:txBody>
      </p:sp>
      <p:graphicFrame>
        <p:nvGraphicFramePr>
          <p:cNvPr id="9" name="Diagram 8"/>
          <p:cNvGraphicFramePr/>
          <p:nvPr/>
        </p:nvGraphicFramePr>
        <p:xfrm>
          <a:off x="1524000" y="1371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Content Placeholder 1"/>
          <p:cNvSpPr>
            <a:spLocks noGrp="1"/>
          </p:cNvSpPr>
          <p:nvPr>
            <p:ph idx="1"/>
          </p:nvPr>
        </p:nvSpPr>
        <p:spPr/>
        <p:txBody>
          <a:bodyPr/>
          <a:lstStyle/>
          <a:p>
            <a:endParaRPr lang="en-US" dirty="0" smtClean="0"/>
          </a:p>
          <a:p>
            <a:endParaRPr lang="en-US" dirty="0" smtClean="0"/>
          </a:p>
        </p:txBody>
      </p:sp>
      <p:sp>
        <p:nvSpPr>
          <p:cNvPr id="79876" name="Title 2"/>
          <p:cNvSpPr>
            <a:spLocks noGrp="1"/>
          </p:cNvSpPr>
          <p:nvPr>
            <p:ph type="title"/>
          </p:nvPr>
        </p:nvSpPr>
        <p:spPr/>
        <p:txBody>
          <a:bodyPr>
            <a:noAutofit/>
          </a:bodyPr>
          <a:lstStyle/>
          <a:p>
            <a:r>
              <a:rPr lang="en-US" sz="4300" dirty="0" smtClean="0">
                <a:effectLst/>
              </a:rPr>
              <a:t>SMP1: Make sense of problems and persevere in solving them </a:t>
            </a:r>
          </a:p>
        </p:txBody>
      </p:sp>
      <p:sp>
        <p:nvSpPr>
          <p:cNvPr id="79875" name="Slide Number Placeholder 3"/>
          <p:cNvSpPr>
            <a:spLocks noGrp="1"/>
          </p:cNvSpPr>
          <p:nvPr>
            <p:ph type="sldNum" sz="quarter" idx="11"/>
          </p:nvPr>
        </p:nvSpPr>
        <p:spPr/>
        <p:txBody>
          <a:bodyPr/>
          <a:lstStyle/>
          <a:p>
            <a:fld id="{2C8E8ADE-BE8F-4042-8107-9232B06CC98A}" type="slidenum">
              <a:rPr lang="en-US" smtClean="0"/>
              <a:pPr/>
              <a:t>22</a:t>
            </a:fld>
            <a:endParaRPr lang="en-US" dirty="0"/>
          </a:p>
        </p:txBody>
      </p:sp>
      <p:pic>
        <p:nvPicPr>
          <p:cNvPr id="79877" name="Picture 4" descr="discussion 2.png"/>
          <p:cNvPicPr>
            <a:picLocks noChangeAspect="1" noChangeArrowheads="1"/>
          </p:cNvPicPr>
          <p:nvPr/>
        </p:nvPicPr>
        <p:blipFill>
          <a:blip r:embed="rId3" cstate="print"/>
          <a:srcRect/>
          <a:stretch>
            <a:fillRect/>
          </a:stretch>
        </p:blipFill>
        <p:spPr bwMode="auto">
          <a:xfrm>
            <a:off x="6477000" y="4876800"/>
            <a:ext cx="1600200" cy="1524000"/>
          </a:xfrm>
          <a:prstGeom prst="rect">
            <a:avLst/>
          </a:prstGeom>
          <a:noFill/>
          <a:ln w="9525">
            <a:noFill/>
            <a:miter lim="800000"/>
            <a:headEnd/>
            <a:tailEnd/>
          </a:ln>
        </p:spPr>
      </p:pic>
      <p:graphicFrame>
        <p:nvGraphicFramePr>
          <p:cNvPr id="7" name="Diagram 6"/>
          <p:cNvGraphicFramePr/>
          <p:nvPr>
            <p:extLst>
              <p:ext uri="{D42A27DB-BD31-4B8C-83A1-F6EECF244321}">
                <p14:modId xmlns:p14="http://schemas.microsoft.com/office/powerpoint/2010/main" val="1893619896"/>
              </p:ext>
            </p:extLst>
          </p:nvPr>
        </p:nvGraphicFramePr>
        <p:xfrm>
          <a:off x="609600" y="1270000"/>
          <a:ext cx="78486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Content Placeholder 6"/>
          <p:cNvSpPr>
            <a:spLocks noGrp="1"/>
          </p:cNvSpPr>
          <p:nvPr>
            <p:ph idx="1"/>
          </p:nvPr>
        </p:nvSpPr>
        <p:spPr>
          <a:xfrm>
            <a:off x="364998" y="1162051"/>
            <a:ext cx="5826252" cy="4804392"/>
          </a:xfrm>
        </p:spPr>
        <p:txBody>
          <a:bodyPr/>
          <a:lstStyle/>
          <a:p>
            <a:pPr marL="0" indent="0">
              <a:spcAft>
                <a:spcPts val="1200"/>
              </a:spcAft>
              <a:buNone/>
            </a:pPr>
            <a:r>
              <a:rPr lang="en-US" sz="3000" b="1" dirty="0" smtClean="0"/>
              <a:t>Mathematically proficient students:</a:t>
            </a:r>
          </a:p>
          <a:p>
            <a:r>
              <a:rPr lang="en-US" sz="3000" dirty="0" smtClean="0"/>
              <a:t>Communicate precisely using clear definitions</a:t>
            </a:r>
          </a:p>
          <a:p>
            <a:r>
              <a:rPr lang="en-US" sz="3000" dirty="0" smtClean="0"/>
              <a:t>State the meaning of symbols, calculate accurately and efficiently</a:t>
            </a:r>
          </a:p>
          <a:p>
            <a:r>
              <a:rPr lang="en-US" sz="3000" dirty="0" smtClean="0"/>
              <a:t>Provide carefully formulated explanations</a:t>
            </a:r>
          </a:p>
          <a:p>
            <a:r>
              <a:rPr lang="en-US" sz="3000" dirty="0" smtClean="0"/>
              <a:t>Label accurately when measuring and graphing</a:t>
            </a:r>
          </a:p>
          <a:p>
            <a:endParaRPr lang="en-US" dirty="0" smtClean="0"/>
          </a:p>
        </p:txBody>
      </p:sp>
      <p:sp>
        <p:nvSpPr>
          <p:cNvPr id="135172" name="Title 2"/>
          <p:cNvSpPr>
            <a:spLocks noGrp="1"/>
          </p:cNvSpPr>
          <p:nvPr>
            <p:ph type="title"/>
          </p:nvPr>
        </p:nvSpPr>
        <p:spPr/>
        <p:txBody>
          <a:bodyPr/>
          <a:lstStyle/>
          <a:p>
            <a:r>
              <a:rPr lang="en-US" dirty="0" smtClean="0">
                <a:effectLst/>
              </a:rPr>
              <a:t>SMP6: Attend to precision</a:t>
            </a:r>
          </a:p>
        </p:txBody>
      </p:sp>
      <p:sp>
        <p:nvSpPr>
          <p:cNvPr id="135170" name="Slide Number Placeholder 4"/>
          <p:cNvSpPr>
            <a:spLocks noGrp="1"/>
          </p:cNvSpPr>
          <p:nvPr>
            <p:ph type="sldNum" sz="quarter" idx="11"/>
          </p:nvPr>
        </p:nvSpPr>
        <p:spPr/>
        <p:txBody>
          <a:bodyPr/>
          <a:lstStyle/>
          <a:p>
            <a:fld id="{D627FFE7-036C-45DD-9CE8-664C0510F151}" type="slidenum">
              <a:rPr lang="en-US" smtClean="0"/>
              <a:pPr/>
              <a:t>49</a:t>
            </a:fld>
            <a:endParaRPr lang="en-US" dirty="0"/>
          </a:p>
        </p:txBody>
      </p:sp>
      <p:pic>
        <p:nvPicPr>
          <p:cNvPr id="246790" name="Picture 6" descr="C:\Users\Heath McGregor\AppData\Local\Microsoft\Windows\Temporary Internet Files\Content.IE5\6FBSS5NJ\MP900399542[1].jpg"/>
          <p:cNvPicPr>
            <a:picLocks noChangeAspect="1" noChangeArrowheads="1"/>
          </p:cNvPicPr>
          <p:nvPr/>
        </p:nvPicPr>
        <p:blipFill>
          <a:blip r:embed="rId3" cstate="print"/>
          <a:stretch>
            <a:fillRect/>
          </a:stretch>
        </p:blipFill>
        <p:spPr bwMode="auto">
          <a:xfrm>
            <a:off x="6302311" y="2057400"/>
            <a:ext cx="2486025" cy="1985963"/>
          </a:xfrm>
          <a:prstGeom prst="rect">
            <a:avLst/>
          </a:prstGeom>
          <a:noFill/>
          <a:ln>
            <a:solidFill>
              <a:schemeClr val="tx1">
                <a:lumMod val="50000"/>
                <a:lumOff val="50000"/>
              </a:schemeClr>
            </a:solidFill>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Content Placeholder 6"/>
          <p:cNvSpPr>
            <a:spLocks noGrp="1"/>
          </p:cNvSpPr>
          <p:nvPr>
            <p:ph idx="1"/>
          </p:nvPr>
        </p:nvSpPr>
        <p:spPr>
          <a:xfrm>
            <a:off x="384048" y="1417320"/>
            <a:ext cx="8153400" cy="886397"/>
          </a:xfrm>
        </p:spPr>
        <p:txBody>
          <a:bodyPr/>
          <a:lstStyle/>
          <a:p>
            <a:pPr marL="0" indent="0">
              <a:buNone/>
            </a:pPr>
            <a:r>
              <a:rPr lang="en-US" dirty="0" smtClean="0"/>
              <a:t>Explain why all squares are rectangles but not all rectangles are squares.</a:t>
            </a:r>
          </a:p>
        </p:txBody>
      </p:sp>
      <p:sp>
        <p:nvSpPr>
          <p:cNvPr id="137219" name="Title 2"/>
          <p:cNvSpPr>
            <a:spLocks noGrp="1"/>
          </p:cNvSpPr>
          <p:nvPr>
            <p:ph type="title"/>
          </p:nvPr>
        </p:nvSpPr>
        <p:spPr/>
        <p:txBody>
          <a:bodyPr/>
          <a:lstStyle/>
          <a:p>
            <a:r>
              <a:rPr lang="en-US" dirty="0" smtClean="0">
                <a:effectLst/>
              </a:rPr>
              <a:t>SMP6: Attend to precision</a:t>
            </a:r>
          </a:p>
        </p:txBody>
      </p:sp>
      <p:sp>
        <p:nvSpPr>
          <p:cNvPr id="137220" name="Slide Number Placeholder 4"/>
          <p:cNvSpPr>
            <a:spLocks noGrp="1"/>
          </p:cNvSpPr>
          <p:nvPr>
            <p:ph type="sldNum" sz="quarter" idx="11"/>
          </p:nvPr>
        </p:nvSpPr>
        <p:spPr/>
        <p:txBody>
          <a:bodyPr/>
          <a:lstStyle/>
          <a:p>
            <a:fld id="{CFCEA447-9DD9-4BA7-82C2-09F95B0FEF2D}" type="slidenum">
              <a:rPr lang="en-US" smtClean="0"/>
              <a:pPr/>
              <a:t>50</a:t>
            </a:fld>
            <a:endParaRPr lang="en-US" dirty="0"/>
          </a:p>
        </p:txBody>
      </p:sp>
      <p:sp>
        <p:nvSpPr>
          <p:cNvPr id="6" name="Rectangle 5"/>
          <p:cNvSpPr/>
          <p:nvPr/>
        </p:nvSpPr>
        <p:spPr>
          <a:xfrm>
            <a:off x="1981200" y="3352800"/>
            <a:ext cx="12954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 name="Rectangle 9"/>
          <p:cNvSpPr/>
          <p:nvPr/>
        </p:nvSpPr>
        <p:spPr>
          <a:xfrm>
            <a:off x="4191000" y="3352800"/>
            <a:ext cx="3048000" cy="12954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pic>
        <p:nvPicPr>
          <p:cNvPr id="137223" name="Picture 7" descr="discussion 2.png"/>
          <p:cNvPicPr>
            <a:picLocks noChangeAspect="1" noChangeArrowheads="1"/>
          </p:cNvPicPr>
          <p:nvPr/>
        </p:nvPicPr>
        <p:blipFill>
          <a:blip r:embed="rId3" cstate="print"/>
          <a:srcRect/>
          <a:stretch>
            <a:fillRect/>
          </a:stretch>
        </p:blipFill>
        <p:spPr bwMode="auto">
          <a:xfrm>
            <a:off x="6629400" y="4953000"/>
            <a:ext cx="1371600" cy="1371600"/>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8" name="Title 2"/>
          <p:cNvSpPr>
            <a:spLocks noGrp="1"/>
          </p:cNvSpPr>
          <p:nvPr>
            <p:ph type="title"/>
          </p:nvPr>
        </p:nvSpPr>
        <p:spPr/>
        <p:txBody>
          <a:bodyPr/>
          <a:lstStyle/>
          <a:p>
            <a:r>
              <a:rPr lang="en-US" dirty="0" smtClean="0">
                <a:effectLst/>
              </a:rPr>
              <a:t>SMP6: Attend to precision </a:t>
            </a:r>
          </a:p>
        </p:txBody>
      </p:sp>
      <p:sp>
        <p:nvSpPr>
          <p:cNvPr id="139267" name="Content Placeholder 6"/>
          <p:cNvSpPr>
            <a:spLocks noGrp="1"/>
          </p:cNvSpPr>
          <p:nvPr>
            <p:ph type="body" sz="quarter" idx="10"/>
          </p:nvPr>
        </p:nvSpPr>
        <p:spPr>
          <a:xfrm>
            <a:off x="381000" y="941070"/>
            <a:ext cx="8382000" cy="5092163"/>
          </a:xfrm>
        </p:spPr>
        <p:txBody>
          <a:bodyPr/>
          <a:lstStyle/>
          <a:p>
            <a:pPr>
              <a:buNone/>
            </a:pPr>
            <a:r>
              <a:rPr lang="en-US" b="1" dirty="0" smtClean="0"/>
              <a:t>Instructional Supports:</a:t>
            </a:r>
          </a:p>
          <a:p>
            <a:r>
              <a:rPr lang="en-US" sz="3000" dirty="0" smtClean="0"/>
              <a:t>Don’t be afraid to challenge students! </a:t>
            </a:r>
          </a:p>
          <a:p>
            <a:r>
              <a:rPr lang="en-US" sz="3000" dirty="0" smtClean="0"/>
              <a:t>Be vigilant. Precision should become habit.</a:t>
            </a:r>
          </a:p>
          <a:p>
            <a:r>
              <a:rPr lang="en-US" sz="3000" dirty="0" smtClean="0"/>
              <a:t>Model. Students will speak the language that you speak. </a:t>
            </a:r>
          </a:p>
          <a:p>
            <a:r>
              <a:rPr lang="en-US" sz="3000" dirty="0" smtClean="0"/>
              <a:t>Ask questions such as:</a:t>
            </a:r>
          </a:p>
          <a:p>
            <a:pPr lvl="1"/>
            <a:r>
              <a:rPr lang="en-US" sz="2700" dirty="0" smtClean="0"/>
              <a:t>What does the term/symbol ____ mean?</a:t>
            </a:r>
          </a:p>
          <a:p>
            <a:pPr lvl="1"/>
            <a:r>
              <a:rPr lang="en-US" sz="2700" dirty="0" smtClean="0"/>
              <a:t>How could you explain ____ using mathematical language? </a:t>
            </a:r>
          </a:p>
          <a:p>
            <a:pPr lvl="1"/>
            <a:r>
              <a:rPr lang="en-US" sz="2700" dirty="0" smtClean="0"/>
              <a:t>What labels will you need to use?  </a:t>
            </a:r>
          </a:p>
          <a:p>
            <a:pPr lvl="1"/>
            <a:r>
              <a:rPr lang="en-US" sz="2700" dirty="0" smtClean="0"/>
              <a:t>Have you labeled everything correctly?</a:t>
            </a:r>
          </a:p>
        </p:txBody>
      </p:sp>
      <p:sp>
        <p:nvSpPr>
          <p:cNvPr id="139266" name="Slide Number Placeholder 4"/>
          <p:cNvSpPr>
            <a:spLocks noGrp="1"/>
          </p:cNvSpPr>
          <p:nvPr>
            <p:ph type="sldNum" sz="quarter" idx="12"/>
          </p:nvPr>
        </p:nvSpPr>
        <p:spPr/>
        <p:txBody>
          <a:bodyPr/>
          <a:lstStyle/>
          <a:p>
            <a:fld id="{7E2FD268-B978-4D78-8CAB-A97215BFF503}" type="slidenum">
              <a:rPr lang="en-US" smtClean="0"/>
              <a:pPr/>
              <a:t>51</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Content Placeholder 6"/>
          <p:cNvSpPr>
            <a:spLocks noGrp="1"/>
          </p:cNvSpPr>
          <p:nvPr>
            <p:ph idx="1"/>
          </p:nvPr>
        </p:nvSpPr>
        <p:spPr>
          <a:xfrm>
            <a:off x="384048" y="1150620"/>
            <a:ext cx="8153400" cy="1428083"/>
          </a:xfrm>
        </p:spPr>
        <p:txBody>
          <a:bodyPr/>
          <a:lstStyle/>
          <a:p>
            <a:pPr>
              <a:buNone/>
            </a:pPr>
            <a:r>
              <a:rPr lang="en-US" b="1" dirty="0" smtClean="0"/>
              <a:t>Instructional Supports:</a:t>
            </a:r>
          </a:p>
          <a:p>
            <a:r>
              <a:rPr lang="en-US" dirty="0" smtClean="0"/>
              <a:t>Create ‘I Can’ statements for your students so they know what is expected. </a:t>
            </a:r>
          </a:p>
        </p:txBody>
      </p:sp>
      <p:sp>
        <p:nvSpPr>
          <p:cNvPr id="141316" name="Title 2"/>
          <p:cNvSpPr>
            <a:spLocks noGrp="1"/>
          </p:cNvSpPr>
          <p:nvPr>
            <p:ph type="title"/>
          </p:nvPr>
        </p:nvSpPr>
        <p:spPr/>
        <p:txBody>
          <a:bodyPr/>
          <a:lstStyle/>
          <a:p>
            <a:r>
              <a:rPr lang="en-US" dirty="0" smtClean="0">
                <a:effectLst/>
              </a:rPr>
              <a:t>SMP6: Attend to precision</a:t>
            </a:r>
          </a:p>
        </p:txBody>
      </p:sp>
      <p:sp>
        <p:nvSpPr>
          <p:cNvPr id="141314" name="Slide Number Placeholder 4"/>
          <p:cNvSpPr>
            <a:spLocks noGrp="1"/>
          </p:cNvSpPr>
          <p:nvPr>
            <p:ph type="sldNum" sz="quarter" idx="11"/>
          </p:nvPr>
        </p:nvSpPr>
        <p:spPr/>
        <p:txBody>
          <a:bodyPr/>
          <a:lstStyle/>
          <a:p>
            <a:fld id="{053240E1-9AF4-4CB8-A890-6BE3D9E96B66}" type="slidenum">
              <a:rPr lang="en-US" smtClean="0"/>
              <a:pPr/>
              <a:t>52</a:t>
            </a:fld>
            <a:endParaRPr lang="en-US" dirty="0"/>
          </a:p>
        </p:txBody>
      </p:sp>
      <p:graphicFrame>
        <p:nvGraphicFramePr>
          <p:cNvPr id="15" name="Diagram 14"/>
          <p:cNvGraphicFramePr/>
          <p:nvPr>
            <p:extLst>
              <p:ext uri="{D42A27DB-BD31-4B8C-83A1-F6EECF244321}">
                <p14:modId xmlns:p14="http://schemas.microsoft.com/office/powerpoint/2010/main" val="295496252"/>
              </p:ext>
            </p:extLst>
          </p:nvPr>
        </p:nvGraphicFramePr>
        <p:xfrm>
          <a:off x="685800" y="2819400"/>
          <a:ext cx="73914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41318" name="Picture 9" descr="discussion 2.png"/>
          <p:cNvPicPr>
            <a:picLocks noChangeAspect="1" noChangeArrowheads="1"/>
          </p:cNvPicPr>
          <p:nvPr/>
        </p:nvPicPr>
        <p:blipFill>
          <a:blip r:embed="rId8" cstate="print"/>
          <a:srcRect/>
          <a:stretch>
            <a:fillRect/>
          </a:stretch>
        </p:blipFill>
        <p:spPr bwMode="auto">
          <a:xfrm>
            <a:off x="6975348" y="5187314"/>
            <a:ext cx="1371600" cy="1371600"/>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671083"/>
            <a:ext cx="8153400" cy="443198"/>
          </a:xfrm>
        </p:spPr>
        <p:txBody>
          <a:bodyPr/>
          <a:lstStyle/>
          <a:p>
            <a:r>
              <a:rPr lang="en-US" dirty="0" smtClean="0"/>
              <a:t>What is meant by structure?</a:t>
            </a:r>
          </a:p>
        </p:txBody>
      </p:sp>
      <p:sp>
        <p:nvSpPr>
          <p:cNvPr id="143363" name="Title 2"/>
          <p:cNvSpPr>
            <a:spLocks noGrp="1"/>
          </p:cNvSpPr>
          <p:nvPr>
            <p:ph type="title"/>
          </p:nvPr>
        </p:nvSpPr>
        <p:spPr/>
        <p:txBody>
          <a:bodyPr>
            <a:normAutofit fontScale="90000"/>
          </a:bodyPr>
          <a:lstStyle/>
          <a:p>
            <a:r>
              <a:rPr lang="en-US" dirty="0" smtClean="0">
                <a:effectLst/>
              </a:rPr>
              <a:t>SMP7: Look for and make use of structure </a:t>
            </a:r>
          </a:p>
        </p:txBody>
      </p:sp>
      <p:sp>
        <p:nvSpPr>
          <p:cNvPr id="143364" name="Slide Number Placeholder 3"/>
          <p:cNvSpPr>
            <a:spLocks noGrp="1"/>
          </p:cNvSpPr>
          <p:nvPr>
            <p:ph type="sldNum" sz="quarter" idx="11"/>
          </p:nvPr>
        </p:nvSpPr>
        <p:spPr/>
        <p:txBody>
          <a:bodyPr/>
          <a:lstStyle/>
          <a:p>
            <a:fld id="{D08ECC95-B51D-4B61-92F4-CFDD496D7E89}" type="slidenum">
              <a:rPr lang="en-US" smtClean="0"/>
              <a:pPr/>
              <a:t>53</a:t>
            </a:fld>
            <a:endParaRPr lang="en-US" dirty="0"/>
          </a:p>
        </p:txBody>
      </p:sp>
      <p:pic>
        <p:nvPicPr>
          <p:cNvPr id="143365" name="Picture 4" descr="discussion 2.png"/>
          <p:cNvPicPr>
            <a:picLocks noChangeAspect="1" noChangeArrowheads="1"/>
          </p:cNvPicPr>
          <p:nvPr/>
        </p:nvPicPr>
        <p:blipFill>
          <a:blip r:embed="rId3" cstate="print"/>
          <a:srcRect/>
          <a:stretch>
            <a:fillRect/>
          </a:stretch>
        </p:blipFill>
        <p:spPr bwMode="auto">
          <a:xfrm>
            <a:off x="6975348" y="4944998"/>
            <a:ext cx="1371600" cy="1371600"/>
          </a:xfrm>
          <a:prstGeom prst="rect">
            <a:avLst/>
          </a:prstGeom>
          <a:noFill/>
          <a:ln w="9525">
            <a:noFill/>
            <a:miter lim="800000"/>
            <a:headEnd/>
            <a:tailEnd/>
          </a:ln>
        </p:spPr>
      </p:pic>
      <p:sp>
        <p:nvSpPr>
          <p:cNvPr id="3" name="Footer Placeholder 2"/>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Content Placeholder 6"/>
          <p:cNvSpPr>
            <a:spLocks noGrp="1"/>
          </p:cNvSpPr>
          <p:nvPr>
            <p:ph idx="1"/>
          </p:nvPr>
        </p:nvSpPr>
        <p:spPr>
          <a:xfrm>
            <a:off x="307848" y="1021080"/>
            <a:ext cx="5254752" cy="4825937"/>
          </a:xfrm>
        </p:spPr>
        <p:txBody>
          <a:bodyPr/>
          <a:lstStyle/>
          <a:p>
            <a:pPr marL="0" indent="0">
              <a:buNone/>
            </a:pPr>
            <a:r>
              <a:rPr lang="en-US" b="1" dirty="0" smtClean="0"/>
              <a:t>Mathematically proficient students:</a:t>
            </a:r>
            <a:endParaRPr lang="en-US" dirty="0" smtClean="0"/>
          </a:p>
          <a:p>
            <a:r>
              <a:rPr lang="en-US" dirty="0" smtClean="0"/>
              <a:t>Look for patterns or structure</a:t>
            </a:r>
          </a:p>
          <a:p>
            <a:r>
              <a:rPr lang="en-US" dirty="0" smtClean="0"/>
              <a:t>Recognize the significance in concepts and models and can apply strategies for solving related problems</a:t>
            </a:r>
          </a:p>
          <a:p>
            <a:r>
              <a:rPr lang="en-US" dirty="0" smtClean="0"/>
              <a:t>Look for the big picture or overview</a:t>
            </a:r>
          </a:p>
          <a:p>
            <a:endParaRPr lang="en-US" dirty="0" smtClean="0"/>
          </a:p>
        </p:txBody>
      </p:sp>
      <p:sp>
        <p:nvSpPr>
          <p:cNvPr id="145412" name="Title 2"/>
          <p:cNvSpPr>
            <a:spLocks noGrp="1"/>
          </p:cNvSpPr>
          <p:nvPr>
            <p:ph type="title"/>
          </p:nvPr>
        </p:nvSpPr>
        <p:spPr>
          <a:xfrm>
            <a:off x="384048" y="304800"/>
            <a:ext cx="8759952" cy="1066800"/>
          </a:xfrm>
        </p:spPr>
        <p:txBody>
          <a:bodyPr>
            <a:normAutofit fontScale="90000"/>
          </a:bodyPr>
          <a:lstStyle/>
          <a:p>
            <a:r>
              <a:rPr lang="en-US" dirty="0" smtClean="0">
                <a:effectLst/>
              </a:rPr>
              <a:t>SMP7: Look for and make use of structure </a:t>
            </a:r>
          </a:p>
        </p:txBody>
      </p:sp>
      <p:sp>
        <p:nvSpPr>
          <p:cNvPr id="145410" name="Slide Number Placeholder 4"/>
          <p:cNvSpPr>
            <a:spLocks noGrp="1"/>
          </p:cNvSpPr>
          <p:nvPr>
            <p:ph type="sldNum" sz="quarter" idx="11"/>
          </p:nvPr>
        </p:nvSpPr>
        <p:spPr/>
        <p:txBody>
          <a:bodyPr/>
          <a:lstStyle/>
          <a:p>
            <a:fld id="{252D2B06-C3D9-4DF6-A98A-F0CEF20851AD}" type="slidenum">
              <a:rPr lang="en-US" smtClean="0"/>
              <a:pPr/>
              <a:t>54</a:t>
            </a:fld>
            <a:endParaRPr lang="en-US" dirty="0"/>
          </a:p>
        </p:txBody>
      </p:sp>
      <p:sp>
        <p:nvSpPr>
          <p:cNvPr id="145413" name="TextBox 8"/>
          <p:cNvSpPr txBox="1">
            <a:spLocks noChangeArrowheads="1"/>
          </p:cNvSpPr>
          <p:nvPr/>
        </p:nvSpPr>
        <p:spPr bwMode="auto">
          <a:xfrm>
            <a:off x="4084320" y="2548966"/>
            <a:ext cx="6096000" cy="1938992"/>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4000" b="1" dirty="0">
                <a:solidFill>
                  <a:srgbClr val="C00000"/>
                </a:solidFill>
                <a:latin typeface="Arial" pitchFamily="34" charset="0"/>
              </a:rPr>
              <a:t>5 x 7 + 3 x 7 </a:t>
            </a:r>
          </a:p>
          <a:p>
            <a:pPr algn="ctr" fontAlgn="base">
              <a:spcBef>
                <a:spcPct val="0"/>
              </a:spcBef>
              <a:spcAft>
                <a:spcPct val="0"/>
              </a:spcAft>
            </a:pPr>
            <a:r>
              <a:rPr lang="en-US" sz="4000" b="1" dirty="0">
                <a:solidFill>
                  <a:srgbClr val="C00000"/>
                </a:solidFill>
                <a:latin typeface="Arial" pitchFamily="34" charset="0"/>
              </a:rPr>
              <a:t>= (5+3) x 7 </a:t>
            </a:r>
          </a:p>
          <a:p>
            <a:pPr algn="ctr" fontAlgn="base">
              <a:spcBef>
                <a:spcPct val="0"/>
              </a:spcBef>
              <a:spcAft>
                <a:spcPct val="0"/>
              </a:spcAft>
            </a:pPr>
            <a:r>
              <a:rPr lang="en-US" sz="4000" b="1" dirty="0">
                <a:solidFill>
                  <a:srgbClr val="C00000"/>
                </a:solidFill>
                <a:latin typeface="Arial" pitchFamily="34" charset="0"/>
              </a:rPr>
              <a:t>= 8 x 7</a:t>
            </a:r>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1600200" y="1143000"/>
            <a:ext cx="5791200" cy="449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47460" name="Content Placeholder 6"/>
          <p:cNvSpPr>
            <a:spLocks noGrp="1"/>
          </p:cNvSpPr>
          <p:nvPr>
            <p:ph idx="1"/>
          </p:nvPr>
        </p:nvSpPr>
        <p:spPr>
          <a:xfrm>
            <a:off x="2246376" y="2034158"/>
            <a:ext cx="4535424" cy="2451578"/>
          </a:xfrm>
        </p:spPr>
        <p:txBody>
          <a:bodyPr/>
          <a:lstStyle/>
          <a:p>
            <a:endParaRPr lang="en-US" dirty="0" smtClean="0"/>
          </a:p>
          <a:p>
            <a:pPr>
              <a:buNone/>
            </a:pPr>
            <a:r>
              <a:rPr lang="en-US" dirty="0" smtClean="0"/>
              <a:t>     How is multiplying 32x41 like multiplying (x+1) (X+3)? </a:t>
            </a:r>
          </a:p>
          <a:p>
            <a:pPr marL="0" indent="0" algn="ctr">
              <a:buNone/>
            </a:pPr>
            <a:endParaRPr lang="en-US" dirty="0" smtClean="0"/>
          </a:p>
        </p:txBody>
      </p:sp>
      <p:sp>
        <p:nvSpPr>
          <p:cNvPr id="147461" name="Title 2"/>
          <p:cNvSpPr>
            <a:spLocks noGrp="1"/>
          </p:cNvSpPr>
          <p:nvPr>
            <p:ph type="title"/>
          </p:nvPr>
        </p:nvSpPr>
        <p:spPr>
          <a:xfrm>
            <a:off x="384048" y="228600"/>
            <a:ext cx="8759952" cy="1066800"/>
          </a:xfrm>
        </p:spPr>
        <p:txBody>
          <a:bodyPr>
            <a:normAutofit fontScale="90000"/>
          </a:bodyPr>
          <a:lstStyle/>
          <a:p>
            <a:r>
              <a:rPr lang="en-US" dirty="0" smtClean="0">
                <a:effectLst/>
              </a:rPr>
              <a:t>SMP7: Look for and make use of structure</a:t>
            </a:r>
          </a:p>
        </p:txBody>
      </p:sp>
      <p:sp>
        <p:nvSpPr>
          <p:cNvPr id="147459" name="Slide Number Placeholder 4"/>
          <p:cNvSpPr>
            <a:spLocks noGrp="1"/>
          </p:cNvSpPr>
          <p:nvPr>
            <p:ph type="sldNum" sz="quarter" idx="11"/>
          </p:nvPr>
        </p:nvSpPr>
        <p:spPr/>
        <p:txBody>
          <a:bodyPr/>
          <a:lstStyle/>
          <a:p>
            <a:fld id="{B8B6E9EA-B685-4168-B82D-211E93907474}" type="slidenum">
              <a:rPr lang="en-US" smtClean="0"/>
              <a:pPr/>
              <a:t>55</a:t>
            </a:fld>
            <a:endParaRPr lang="en-US" dirty="0"/>
          </a:p>
        </p:txBody>
      </p:sp>
      <p:pic>
        <p:nvPicPr>
          <p:cNvPr id="147462" name="Picture 5" descr="discussion 2.png"/>
          <p:cNvPicPr>
            <a:picLocks noChangeAspect="1" noChangeArrowheads="1"/>
          </p:cNvPicPr>
          <p:nvPr/>
        </p:nvPicPr>
        <p:blipFill>
          <a:blip r:embed="rId3" cstate="print"/>
          <a:srcRect/>
          <a:stretch>
            <a:fillRect/>
          </a:stretch>
        </p:blipFill>
        <p:spPr bwMode="auto">
          <a:xfrm>
            <a:off x="6781800" y="4953000"/>
            <a:ext cx="1371600" cy="1371600"/>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8" name="Title 2"/>
          <p:cNvSpPr>
            <a:spLocks noGrp="1"/>
          </p:cNvSpPr>
          <p:nvPr>
            <p:ph type="title"/>
          </p:nvPr>
        </p:nvSpPr>
        <p:spPr>
          <a:xfrm>
            <a:off x="381000" y="230188"/>
            <a:ext cx="8763000" cy="1049972"/>
          </a:xfrm>
        </p:spPr>
        <p:txBody>
          <a:bodyPr>
            <a:normAutofit fontScale="90000"/>
          </a:bodyPr>
          <a:lstStyle/>
          <a:p>
            <a:r>
              <a:rPr lang="en-US" dirty="0" smtClean="0">
                <a:effectLst/>
              </a:rPr>
              <a:t>SMP7: Look for and make use of structure </a:t>
            </a:r>
          </a:p>
        </p:txBody>
      </p:sp>
      <p:sp>
        <p:nvSpPr>
          <p:cNvPr id="149507" name="Content Placeholder 6"/>
          <p:cNvSpPr>
            <a:spLocks noGrp="1"/>
          </p:cNvSpPr>
          <p:nvPr>
            <p:ph type="body" sz="quarter" idx="10"/>
          </p:nvPr>
        </p:nvSpPr>
        <p:spPr>
          <a:xfrm>
            <a:off x="381000" y="887730"/>
            <a:ext cx="8382000" cy="7088094"/>
          </a:xfrm>
        </p:spPr>
        <p:txBody>
          <a:bodyPr/>
          <a:lstStyle/>
          <a:p>
            <a:pPr>
              <a:buNone/>
            </a:pPr>
            <a:r>
              <a:rPr lang="en-US" sz="3300" b="1" dirty="0" smtClean="0"/>
              <a:t>Instructional Supports</a:t>
            </a:r>
          </a:p>
          <a:p>
            <a:r>
              <a:rPr lang="en-US" dirty="0" smtClean="0"/>
              <a:t>Don’t be afraid to challenge students! </a:t>
            </a:r>
          </a:p>
          <a:p>
            <a:r>
              <a:rPr lang="en-US" dirty="0" smtClean="0"/>
              <a:t>Take your time here. It will come. </a:t>
            </a:r>
          </a:p>
          <a:p>
            <a:r>
              <a:rPr lang="en-US" dirty="0" smtClean="0"/>
              <a:t>Ask questions such as:</a:t>
            </a:r>
          </a:p>
          <a:p>
            <a:pPr lvl="1"/>
            <a:r>
              <a:rPr lang="en-US" sz="2900" dirty="0" smtClean="0"/>
              <a:t>Why does this happen?</a:t>
            </a:r>
          </a:p>
          <a:p>
            <a:pPr lvl="1"/>
            <a:r>
              <a:rPr lang="en-US" sz="2900" dirty="0" smtClean="0"/>
              <a:t>How is ___ related to ___?</a:t>
            </a:r>
          </a:p>
          <a:p>
            <a:pPr lvl="1"/>
            <a:r>
              <a:rPr lang="en-US" sz="2900" dirty="0" smtClean="0"/>
              <a:t>What do you know about ___ that can help you figure this out?</a:t>
            </a:r>
          </a:p>
          <a:p>
            <a:pPr lvl="1"/>
            <a:r>
              <a:rPr lang="en-US" sz="2900" dirty="0" smtClean="0"/>
              <a:t>What patterns do you see?</a:t>
            </a:r>
          </a:p>
          <a:p>
            <a:endParaRPr lang="en-US" dirty="0" smtClean="0"/>
          </a:p>
          <a:p>
            <a:endParaRPr lang="en-US" dirty="0" smtClean="0"/>
          </a:p>
          <a:p>
            <a:endParaRPr lang="en-US" dirty="0" smtClean="0"/>
          </a:p>
          <a:p>
            <a:r>
              <a:rPr lang="en-US" dirty="0" smtClean="0"/>
              <a:t>	</a:t>
            </a:r>
          </a:p>
          <a:p>
            <a:pPr lvl="1"/>
            <a:endParaRPr lang="en-US" dirty="0" smtClean="0"/>
          </a:p>
        </p:txBody>
      </p:sp>
      <p:sp>
        <p:nvSpPr>
          <p:cNvPr id="149506" name="Slide Number Placeholder 4"/>
          <p:cNvSpPr>
            <a:spLocks noGrp="1"/>
          </p:cNvSpPr>
          <p:nvPr>
            <p:ph type="sldNum" sz="quarter" idx="12"/>
          </p:nvPr>
        </p:nvSpPr>
        <p:spPr/>
        <p:txBody>
          <a:bodyPr/>
          <a:lstStyle/>
          <a:p>
            <a:fld id="{4C656698-35D3-494F-A996-4855374E12D4}" type="slidenum">
              <a:rPr lang="en-US" smtClean="0"/>
              <a:pPr/>
              <a:t>56</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Content Placeholder 6"/>
          <p:cNvSpPr>
            <a:spLocks noGrp="1"/>
          </p:cNvSpPr>
          <p:nvPr>
            <p:ph idx="1"/>
          </p:nvPr>
        </p:nvSpPr>
        <p:spPr>
          <a:xfrm>
            <a:off x="441198" y="1460681"/>
            <a:ext cx="8153400" cy="1428083"/>
          </a:xfrm>
        </p:spPr>
        <p:txBody>
          <a:bodyPr/>
          <a:lstStyle/>
          <a:p>
            <a:pPr>
              <a:buNone/>
            </a:pPr>
            <a:r>
              <a:rPr lang="en-US" b="1" dirty="0" smtClean="0"/>
              <a:t>Instructional Supports:</a:t>
            </a:r>
          </a:p>
          <a:p>
            <a:r>
              <a:rPr lang="en-US" dirty="0" smtClean="0"/>
              <a:t>Create ‘I Can’ statements for your students so they know what is expected. </a:t>
            </a:r>
          </a:p>
        </p:txBody>
      </p:sp>
      <p:sp>
        <p:nvSpPr>
          <p:cNvPr id="151556" name="Title 2"/>
          <p:cNvSpPr>
            <a:spLocks noGrp="1"/>
          </p:cNvSpPr>
          <p:nvPr>
            <p:ph type="title"/>
          </p:nvPr>
        </p:nvSpPr>
        <p:spPr>
          <a:xfrm>
            <a:off x="384048" y="228600"/>
            <a:ext cx="8759952" cy="1066800"/>
          </a:xfrm>
        </p:spPr>
        <p:txBody>
          <a:bodyPr>
            <a:normAutofit fontScale="90000"/>
          </a:bodyPr>
          <a:lstStyle/>
          <a:p>
            <a:r>
              <a:rPr lang="en-US" dirty="0" smtClean="0">
                <a:effectLst/>
              </a:rPr>
              <a:t>SMP7: Look for and make use of structure</a:t>
            </a:r>
          </a:p>
        </p:txBody>
      </p:sp>
      <p:sp>
        <p:nvSpPr>
          <p:cNvPr id="151554" name="Slide Number Placeholder 4"/>
          <p:cNvSpPr>
            <a:spLocks noGrp="1"/>
          </p:cNvSpPr>
          <p:nvPr>
            <p:ph type="sldNum" sz="quarter" idx="11"/>
          </p:nvPr>
        </p:nvSpPr>
        <p:spPr/>
        <p:txBody>
          <a:bodyPr/>
          <a:lstStyle/>
          <a:p>
            <a:fld id="{D9F8E90A-96E7-4A64-A32F-02609E46E261}" type="slidenum">
              <a:rPr lang="en-US" smtClean="0"/>
              <a:pPr/>
              <a:t>57</a:t>
            </a:fld>
            <a:endParaRPr lang="en-US" dirty="0"/>
          </a:p>
        </p:txBody>
      </p:sp>
      <p:graphicFrame>
        <p:nvGraphicFramePr>
          <p:cNvPr id="9" name="Diagram 8"/>
          <p:cNvGraphicFramePr/>
          <p:nvPr/>
        </p:nvGraphicFramePr>
        <p:xfrm>
          <a:off x="1524000" y="3295650"/>
          <a:ext cx="5276850" cy="1847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654682"/>
            <a:ext cx="8153400" cy="443198"/>
          </a:xfrm>
        </p:spPr>
        <p:txBody>
          <a:bodyPr/>
          <a:lstStyle/>
          <a:p>
            <a:r>
              <a:rPr lang="en-US" dirty="0" smtClean="0"/>
              <a:t>What does repeated reasoning look like?</a:t>
            </a:r>
          </a:p>
        </p:txBody>
      </p:sp>
      <p:sp>
        <p:nvSpPr>
          <p:cNvPr id="153603" name="Title 2"/>
          <p:cNvSpPr>
            <a:spLocks noGrp="1"/>
          </p:cNvSpPr>
          <p:nvPr>
            <p:ph type="title"/>
          </p:nvPr>
        </p:nvSpPr>
        <p:spPr/>
        <p:txBody>
          <a:bodyPr>
            <a:normAutofit fontScale="90000"/>
          </a:bodyPr>
          <a:lstStyle/>
          <a:p>
            <a:r>
              <a:rPr lang="en-US" dirty="0" smtClean="0">
                <a:effectLst/>
              </a:rPr>
              <a:t>SMP8: Look for and express regularity in repeated reasoning </a:t>
            </a:r>
          </a:p>
        </p:txBody>
      </p:sp>
      <p:sp>
        <p:nvSpPr>
          <p:cNvPr id="153604" name="Slide Number Placeholder 3"/>
          <p:cNvSpPr>
            <a:spLocks noGrp="1"/>
          </p:cNvSpPr>
          <p:nvPr>
            <p:ph type="sldNum" sz="quarter" idx="11"/>
          </p:nvPr>
        </p:nvSpPr>
        <p:spPr/>
        <p:txBody>
          <a:bodyPr/>
          <a:lstStyle/>
          <a:p>
            <a:fld id="{495153C4-9258-4007-A29E-DCAABF402D97}" type="slidenum">
              <a:rPr lang="en-US" smtClean="0"/>
              <a:pPr/>
              <a:t>58</a:t>
            </a:fld>
            <a:endParaRPr lang="en-US" dirty="0"/>
          </a:p>
        </p:txBody>
      </p:sp>
      <p:pic>
        <p:nvPicPr>
          <p:cNvPr id="153605" name="Picture 4" descr="discussion 2.png"/>
          <p:cNvPicPr>
            <a:picLocks noChangeAspect="1" noChangeArrowheads="1"/>
          </p:cNvPicPr>
          <p:nvPr/>
        </p:nvPicPr>
        <p:blipFill>
          <a:blip r:embed="rId3" cstate="print"/>
          <a:srcRect/>
          <a:stretch>
            <a:fillRect/>
          </a:stretch>
        </p:blipFill>
        <p:spPr bwMode="auto">
          <a:xfrm>
            <a:off x="6858000" y="4815840"/>
            <a:ext cx="1371600" cy="1371600"/>
          </a:xfrm>
          <a:prstGeom prst="rect">
            <a:avLst/>
          </a:prstGeom>
          <a:noFill/>
          <a:ln w="9525">
            <a:noFill/>
            <a:miter lim="800000"/>
            <a:headEnd/>
            <a:tailEnd/>
          </a:ln>
        </p:spPr>
      </p:pic>
      <p:sp>
        <p:nvSpPr>
          <p:cNvPr id="3" name="Footer Placeholder 2"/>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Content Placeholder 6"/>
          <p:cNvSpPr>
            <a:spLocks noGrp="1"/>
          </p:cNvSpPr>
          <p:nvPr>
            <p:ph idx="1"/>
          </p:nvPr>
        </p:nvSpPr>
        <p:spPr>
          <a:xfrm>
            <a:off x="368808" y="1469724"/>
            <a:ext cx="8153400" cy="443198"/>
          </a:xfrm>
        </p:spPr>
        <p:txBody>
          <a:bodyPr/>
          <a:lstStyle/>
          <a:p>
            <a:pPr>
              <a:buNone/>
            </a:pPr>
            <a:r>
              <a:rPr lang="en-US" b="1" dirty="0" smtClean="0"/>
              <a:t>Mathematically proficient students:</a:t>
            </a:r>
          </a:p>
        </p:txBody>
      </p:sp>
      <p:sp>
        <p:nvSpPr>
          <p:cNvPr id="81922" name="Title 2"/>
          <p:cNvSpPr>
            <a:spLocks noGrp="1"/>
          </p:cNvSpPr>
          <p:nvPr>
            <p:ph type="title"/>
          </p:nvPr>
        </p:nvSpPr>
        <p:spPr>
          <a:xfrm>
            <a:off x="311658" y="133350"/>
            <a:ext cx="8153400" cy="1066800"/>
          </a:xfrm>
        </p:spPr>
        <p:txBody>
          <a:bodyPr>
            <a:noAutofit/>
          </a:bodyPr>
          <a:lstStyle/>
          <a:p>
            <a:r>
              <a:rPr lang="en-US" sz="4300" dirty="0" smtClean="0">
                <a:effectLst/>
              </a:rPr>
              <a:t>SMP1: Make sense of problems and persevere in solving them </a:t>
            </a:r>
          </a:p>
        </p:txBody>
      </p:sp>
      <p:sp>
        <p:nvSpPr>
          <p:cNvPr id="81923" name="Slide Number Placeholder 4"/>
          <p:cNvSpPr>
            <a:spLocks noGrp="1"/>
          </p:cNvSpPr>
          <p:nvPr>
            <p:ph type="sldNum" sz="quarter" idx="11"/>
          </p:nvPr>
        </p:nvSpPr>
        <p:spPr/>
        <p:txBody>
          <a:bodyPr/>
          <a:lstStyle/>
          <a:p>
            <a:fld id="{B9F2960B-50C3-430A-ADFF-5B9339FB2594}" type="slidenum">
              <a:rPr lang="en-US" smtClean="0"/>
              <a:pPr/>
              <a:t>23</a:t>
            </a:fld>
            <a:endParaRPr lang="en-US" dirty="0"/>
          </a:p>
        </p:txBody>
      </p:sp>
      <p:graphicFrame>
        <p:nvGraphicFramePr>
          <p:cNvPr id="6" name="Diagram 5"/>
          <p:cNvGraphicFramePr/>
          <p:nvPr>
            <p:extLst>
              <p:ext uri="{D42A27DB-BD31-4B8C-83A1-F6EECF244321}">
                <p14:modId xmlns:p14="http://schemas.microsoft.com/office/powerpoint/2010/main" val="822373137"/>
              </p:ext>
            </p:extLst>
          </p:nvPr>
        </p:nvGraphicFramePr>
        <p:xfrm>
          <a:off x="1615440" y="201028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Content Placeholder 6"/>
          <p:cNvSpPr>
            <a:spLocks noGrp="1"/>
          </p:cNvSpPr>
          <p:nvPr>
            <p:ph idx="1"/>
          </p:nvPr>
        </p:nvSpPr>
        <p:spPr>
          <a:xfrm>
            <a:off x="384048" y="1478565"/>
            <a:ext cx="5965952" cy="4705904"/>
          </a:xfrm>
        </p:spPr>
        <p:txBody>
          <a:bodyPr/>
          <a:lstStyle/>
          <a:p>
            <a:pPr marL="0" indent="0">
              <a:buNone/>
            </a:pPr>
            <a:r>
              <a:rPr lang="en-US" sz="3000" b="1" dirty="0" smtClean="0"/>
              <a:t>Mathematically proficient students:</a:t>
            </a:r>
          </a:p>
          <a:p>
            <a:r>
              <a:rPr lang="en-US" sz="2800" dirty="0" smtClean="0"/>
              <a:t>Notice repeated calculations and looks for general methods and shortcuts</a:t>
            </a:r>
          </a:p>
          <a:p>
            <a:r>
              <a:rPr lang="en-US" sz="2800" dirty="0" smtClean="0"/>
              <a:t>Continually evaluate the reasonableness of their results </a:t>
            </a:r>
            <a:br>
              <a:rPr lang="en-US" sz="2800" dirty="0" smtClean="0"/>
            </a:br>
            <a:r>
              <a:rPr lang="en-US" sz="2800" dirty="0" smtClean="0"/>
              <a:t>while attending to details and makes generalizations based on findings </a:t>
            </a:r>
          </a:p>
          <a:p>
            <a:r>
              <a:rPr lang="en-US" sz="2800" dirty="0" smtClean="0"/>
              <a:t>Solve problems arising in everyday life </a:t>
            </a:r>
          </a:p>
          <a:p>
            <a:endParaRPr lang="en-US" dirty="0" smtClean="0"/>
          </a:p>
        </p:txBody>
      </p:sp>
      <p:sp>
        <p:nvSpPr>
          <p:cNvPr id="155652" name="Title 2"/>
          <p:cNvSpPr>
            <a:spLocks noGrp="1"/>
          </p:cNvSpPr>
          <p:nvPr>
            <p:ph type="title"/>
          </p:nvPr>
        </p:nvSpPr>
        <p:spPr/>
        <p:txBody>
          <a:bodyPr>
            <a:normAutofit fontScale="90000"/>
          </a:bodyPr>
          <a:lstStyle/>
          <a:p>
            <a:r>
              <a:rPr lang="en-US" dirty="0" smtClean="0">
                <a:effectLst/>
              </a:rPr>
              <a:t>SMP8: Look for and express regularity</a:t>
            </a:r>
            <a:br>
              <a:rPr lang="en-US" dirty="0" smtClean="0">
                <a:effectLst/>
              </a:rPr>
            </a:br>
            <a:r>
              <a:rPr lang="en-US" dirty="0" smtClean="0">
                <a:effectLst/>
              </a:rPr>
              <a:t> in repeated reasoning </a:t>
            </a:r>
          </a:p>
        </p:txBody>
      </p:sp>
      <p:sp>
        <p:nvSpPr>
          <p:cNvPr id="155650" name="Slide Number Placeholder 4"/>
          <p:cNvSpPr>
            <a:spLocks noGrp="1"/>
          </p:cNvSpPr>
          <p:nvPr>
            <p:ph type="sldNum" sz="quarter" idx="11"/>
          </p:nvPr>
        </p:nvSpPr>
        <p:spPr/>
        <p:txBody>
          <a:bodyPr/>
          <a:lstStyle/>
          <a:p>
            <a:fld id="{1F6A3498-12FE-46E0-98E8-629F7EC373A5}" type="slidenum">
              <a:rPr lang="en-US" smtClean="0"/>
              <a:pPr/>
              <a:t>59</a:t>
            </a:fld>
            <a:endParaRPr lang="en-US" dirty="0"/>
          </a:p>
        </p:txBody>
      </p:sp>
      <p:pic>
        <p:nvPicPr>
          <p:cNvPr id="155697" name="Picture 5" descr="discussion 2.png"/>
          <p:cNvPicPr>
            <a:picLocks noChangeAspect="1" noChangeArrowheads="1"/>
          </p:cNvPicPr>
          <p:nvPr/>
        </p:nvPicPr>
        <p:blipFill>
          <a:blip r:embed="rId3" cstate="print"/>
          <a:srcRect/>
          <a:stretch>
            <a:fillRect/>
          </a:stretch>
        </p:blipFill>
        <p:spPr bwMode="auto">
          <a:xfrm>
            <a:off x="6975348" y="4944998"/>
            <a:ext cx="1371600" cy="1371600"/>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dirty="0" smtClean="0"/>
              <a:t> </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725636110"/>
              </p:ext>
            </p:extLst>
          </p:nvPr>
        </p:nvGraphicFramePr>
        <p:xfrm>
          <a:off x="6267450" y="1760220"/>
          <a:ext cx="2819400" cy="2228850"/>
        </p:xfrm>
        <a:graphic>
          <a:graphicData uri="http://schemas.openxmlformats.org/drawingml/2006/table">
            <a:tbl>
              <a:tblPr/>
              <a:tblGrid>
                <a:gridCol w="563563"/>
                <a:gridCol w="579437"/>
                <a:gridCol w="549275"/>
                <a:gridCol w="563563"/>
                <a:gridCol w="5635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charset="0"/>
                          <a:ea typeface="ＭＳ Ｐゴシック" charset="-128"/>
                        </a:rPr>
                        <a:t>___</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charset="0"/>
                          <a:ea typeface="ＭＳ Ｐゴシック" charset="-128"/>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charset="0"/>
                          <a:ea typeface="ＭＳ Ｐゴシック" charset="-128"/>
                        </a:rPr>
                        <a:t>___</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charset="0"/>
                          <a:ea typeface="ＭＳ Ｐゴシック"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charset="0"/>
                          <a:ea typeface="ＭＳ Ｐゴシック" charset="-128"/>
                        </a:rPr>
                        <a:t>___</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8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9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12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FDE"/>
                    </a:solidFill>
                  </a:tcPr>
                </a:tc>
              </a:tr>
            </a:tbl>
          </a:graphicData>
        </a:graphic>
      </p:graphicFrame>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Content Placeholder 6"/>
          <p:cNvSpPr>
            <a:spLocks noGrp="1"/>
          </p:cNvSpPr>
          <p:nvPr>
            <p:ph idx="1"/>
          </p:nvPr>
        </p:nvSpPr>
        <p:spPr>
          <a:xfrm>
            <a:off x="384048" y="1606884"/>
            <a:ext cx="8153400" cy="886397"/>
          </a:xfrm>
        </p:spPr>
        <p:txBody>
          <a:bodyPr/>
          <a:lstStyle/>
          <a:p>
            <a:r>
              <a:rPr lang="en-US" dirty="0" smtClean="0"/>
              <a:t>Using the input and output below, identify the rule. </a:t>
            </a:r>
            <a:endParaRPr lang="en-US" dirty="0"/>
          </a:p>
        </p:txBody>
      </p:sp>
      <p:sp>
        <p:nvSpPr>
          <p:cNvPr id="157700" name="Title 2"/>
          <p:cNvSpPr>
            <a:spLocks noGrp="1"/>
          </p:cNvSpPr>
          <p:nvPr>
            <p:ph type="title"/>
          </p:nvPr>
        </p:nvSpPr>
        <p:spPr/>
        <p:txBody>
          <a:bodyPr>
            <a:normAutofit fontScale="90000"/>
          </a:bodyPr>
          <a:lstStyle/>
          <a:p>
            <a:r>
              <a:rPr lang="en-US" dirty="0" smtClean="0">
                <a:effectLst/>
              </a:rPr>
              <a:t>SMP8: Look for and express regularity</a:t>
            </a:r>
            <a:br>
              <a:rPr lang="en-US" dirty="0" smtClean="0">
                <a:effectLst/>
              </a:rPr>
            </a:br>
            <a:r>
              <a:rPr lang="en-US" dirty="0" smtClean="0">
                <a:effectLst/>
              </a:rPr>
              <a:t> in repeated reasoning </a:t>
            </a:r>
          </a:p>
        </p:txBody>
      </p:sp>
      <p:sp>
        <p:nvSpPr>
          <p:cNvPr id="157698" name="Slide Number Placeholder 4"/>
          <p:cNvSpPr>
            <a:spLocks noGrp="1"/>
          </p:cNvSpPr>
          <p:nvPr>
            <p:ph type="sldNum" sz="quarter" idx="11"/>
          </p:nvPr>
        </p:nvSpPr>
        <p:spPr/>
        <p:txBody>
          <a:bodyPr/>
          <a:lstStyle/>
          <a:p>
            <a:fld id="{5714B30F-D5F6-4B2F-891C-8AB1A011892E}" type="slidenum">
              <a:rPr lang="en-US" smtClean="0"/>
              <a:pPr/>
              <a:t>60</a:t>
            </a:fld>
            <a:endParaRPr lang="en-US" dirty="0"/>
          </a:p>
        </p:txBody>
      </p:sp>
      <p:graphicFrame>
        <p:nvGraphicFramePr>
          <p:cNvPr id="6" name="Table 5"/>
          <p:cNvGraphicFramePr>
            <a:graphicFrameLocks noGrp="1"/>
          </p:cNvGraphicFramePr>
          <p:nvPr/>
        </p:nvGraphicFramePr>
        <p:xfrm>
          <a:off x="3336925" y="2514600"/>
          <a:ext cx="2531110" cy="2944368"/>
        </p:xfrm>
        <a:graphic>
          <a:graphicData uri="http://schemas.openxmlformats.org/drawingml/2006/table">
            <a:tbl>
              <a:tblPr/>
              <a:tblGrid>
                <a:gridCol w="1265555"/>
                <a:gridCol w="1265555"/>
              </a:tblGrid>
              <a:tr h="408686">
                <a:tc>
                  <a:txBody>
                    <a:bodyPr/>
                    <a:lstStyle/>
                    <a:p>
                      <a:pPr marL="0" marR="0">
                        <a:lnSpc>
                          <a:spcPct val="115000"/>
                        </a:lnSpc>
                        <a:spcBef>
                          <a:spcPts val="0"/>
                        </a:spcBef>
                        <a:spcAft>
                          <a:spcPts val="0"/>
                        </a:spcAft>
                      </a:pPr>
                      <a:r>
                        <a:rPr lang="en-US" sz="2800" dirty="0">
                          <a:latin typeface="Calibri"/>
                          <a:ea typeface="Times New Roman"/>
                          <a:cs typeface="Times New Roman"/>
                        </a:rPr>
                        <a:t>input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dirty="0">
                          <a:latin typeface="Calibri"/>
                          <a:ea typeface="Times New Roman"/>
                          <a:cs typeface="Times New Roman"/>
                        </a:rPr>
                        <a:t>output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686">
                <a:tc>
                  <a:txBody>
                    <a:bodyPr/>
                    <a:lstStyle/>
                    <a:p>
                      <a:pPr marL="0" marR="0" algn="ctr">
                        <a:lnSpc>
                          <a:spcPct val="115000"/>
                        </a:lnSpc>
                        <a:spcBef>
                          <a:spcPts val="0"/>
                        </a:spcBef>
                        <a:spcAft>
                          <a:spcPts val="0"/>
                        </a:spcAft>
                      </a:pPr>
                      <a:r>
                        <a:rPr lang="en-US" sz="2800" dirty="0">
                          <a:latin typeface="Calibri"/>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Calibri"/>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686">
                <a:tc>
                  <a:txBody>
                    <a:bodyPr/>
                    <a:lstStyle/>
                    <a:p>
                      <a:pPr marL="0" marR="0" algn="ctr">
                        <a:lnSpc>
                          <a:spcPct val="115000"/>
                        </a:lnSpc>
                        <a:spcBef>
                          <a:spcPts val="0"/>
                        </a:spcBef>
                        <a:spcAft>
                          <a:spcPts val="0"/>
                        </a:spcAft>
                      </a:pPr>
                      <a:r>
                        <a:rPr lang="en-US" sz="2800" dirty="0">
                          <a:latin typeface="Calibri"/>
                          <a:ea typeface="Times New Roman"/>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Calibri"/>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686">
                <a:tc>
                  <a:txBody>
                    <a:bodyPr/>
                    <a:lstStyle/>
                    <a:p>
                      <a:pPr marL="0" marR="0" algn="ctr">
                        <a:lnSpc>
                          <a:spcPct val="115000"/>
                        </a:lnSpc>
                        <a:spcBef>
                          <a:spcPts val="0"/>
                        </a:spcBef>
                        <a:spcAft>
                          <a:spcPts val="0"/>
                        </a:spcAft>
                      </a:pPr>
                      <a:r>
                        <a:rPr lang="en-US" sz="2800" dirty="0">
                          <a:latin typeface="Calibri"/>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Calibri"/>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686">
                <a:tc>
                  <a:txBody>
                    <a:bodyPr/>
                    <a:lstStyle/>
                    <a:p>
                      <a:pPr marL="0" marR="0" algn="ctr">
                        <a:lnSpc>
                          <a:spcPct val="115000"/>
                        </a:lnSpc>
                        <a:spcBef>
                          <a:spcPts val="0"/>
                        </a:spcBef>
                        <a:spcAft>
                          <a:spcPts val="0"/>
                        </a:spcAft>
                      </a:pPr>
                      <a:r>
                        <a:rPr lang="en-US" sz="2800" dirty="0">
                          <a:latin typeface="Calibri"/>
                          <a:ea typeface="Times New Roman"/>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Calibri"/>
                          <a:ea typeface="Times New Roman"/>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686">
                <a:tc>
                  <a:txBody>
                    <a:bodyPr/>
                    <a:lstStyle/>
                    <a:p>
                      <a:pPr marL="0" marR="0" algn="ctr">
                        <a:lnSpc>
                          <a:spcPct val="115000"/>
                        </a:lnSpc>
                        <a:spcBef>
                          <a:spcPts val="0"/>
                        </a:spcBef>
                        <a:spcAft>
                          <a:spcPts val="0"/>
                        </a:spcAft>
                      </a:pPr>
                      <a:r>
                        <a:rPr lang="en-US" sz="2800" dirty="0">
                          <a:latin typeface="Calibri"/>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Calibri"/>
                          <a:ea typeface="Times New Roman"/>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8" name="Title 2"/>
          <p:cNvSpPr>
            <a:spLocks noGrp="1"/>
          </p:cNvSpPr>
          <p:nvPr>
            <p:ph type="title"/>
          </p:nvPr>
        </p:nvSpPr>
        <p:spPr/>
        <p:txBody>
          <a:bodyPr>
            <a:normAutofit fontScale="90000"/>
          </a:bodyPr>
          <a:lstStyle/>
          <a:p>
            <a:r>
              <a:rPr lang="en-US" dirty="0" smtClean="0">
                <a:effectLst/>
              </a:rPr>
              <a:t>SMP8: Look for and express regularity</a:t>
            </a:r>
            <a:br>
              <a:rPr lang="en-US" dirty="0" smtClean="0">
                <a:effectLst/>
              </a:rPr>
            </a:br>
            <a:r>
              <a:rPr lang="en-US" dirty="0" smtClean="0">
                <a:effectLst/>
              </a:rPr>
              <a:t> in repeated reasoning </a:t>
            </a:r>
          </a:p>
        </p:txBody>
      </p:sp>
      <p:sp>
        <p:nvSpPr>
          <p:cNvPr id="159747" name="Content Placeholder 6"/>
          <p:cNvSpPr>
            <a:spLocks noGrp="1"/>
          </p:cNvSpPr>
          <p:nvPr>
            <p:ph type="body" sz="quarter" idx="10"/>
          </p:nvPr>
        </p:nvSpPr>
        <p:spPr>
          <a:xfrm>
            <a:off x="381000" y="1569720"/>
            <a:ext cx="8382000" cy="4265783"/>
          </a:xfrm>
        </p:spPr>
        <p:txBody>
          <a:bodyPr/>
          <a:lstStyle/>
          <a:p>
            <a:pPr>
              <a:buNone/>
            </a:pPr>
            <a:r>
              <a:rPr lang="en-US" b="1" dirty="0" smtClean="0"/>
              <a:t>Instructional Supports:</a:t>
            </a:r>
          </a:p>
          <a:p>
            <a:r>
              <a:rPr lang="en-US" dirty="0" smtClean="0"/>
              <a:t>Don’t be afraid to challenge students! </a:t>
            </a:r>
          </a:p>
          <a:p>
            <a:r>
              <a:rPr lang="en-US" dirty="0" smtClean="0"/>
              <a:t>Take your time here. It will come. </a:t>
            </a:r>
          </a:p>
          <a:p>
            <a:r>
              <a:rPr lang="en-US" dirty="0" smtClean="0"/>
              <a:t>Ask questions such as:</a:t>
            </a:r>
          </a:p>
          <a:p>
            <a:pPr lvl="1"/>
            <a:r>
              <a:rPr lang="en-US" dirty="0" smtClean="0"/>
              <a:t>What generalizations can you make?</a:t>
            </a:r>
          </a:p>
          <a:p>
            <a:pPr lvl="1"/>
            <a:r>
              <a:rPr lang="en-US" dirty="0" smtClean="0"/>
              <a:t>Can you find a short cut to make the problem easier?</a:t>
            </a:r>
          </a:p>
          <a:p>
            <a:pPr lvl="1"/>
            <a:r>
              <a:rPr lang="en-US" dirty="0" smtClean="0"/>
              <a:t>How could this problem help you solve another problem?</a:t>
            </a:r>
          </a:p>
        </p:txBody>
      </p:sp>
      <p:sp>
        <p:nvSpPr>
          <p:cNvPr id="159746" name="Slide Number Placeholder 4"/>
          <p:cNvSpPr>
            <a:spLocks noGrp="1"/>
          </p:cNvSpPr>
          <p:nvPr>
            <p:ph type="sldNum" sz="quarter" idx="12"/>
          </p:nvPr>
        </p:nvSpPr>
        <p:spPr/>
        <p:txBody>
          <a:bodyPr/>
          <a:lstStyle/>
          <a:p>
            <a:fld id="{40216A71-736E-4540-9127-2F499C9BCBC8}" type="slidenum">
              <a:rPr lang="en-US" smtClean="0"/>
              <a:pPr/>
              <a:t>61</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Content Placeholder 6"/>
          <p:cNvSpPr>
            <a:spLocks noGrp="1"/>
          </p:cNvSpPr>
          <p:nvPr>
            <p:ph idx="1"/>
          </p:nvPr>
        </p:nvSpPr>
        <p:spPr>
          <a:xfrm>
            <a:off x="384048" y="1546860"/>
            <a:ext cx="8153400" cy="1428083"/>
          </a:xfrm>
        </p:spPr>
        <p:txBody>
          <a:bodyPr/>
          <a:lstStyle/>
          <a:p>
            <a:pPr>
              <a:buNone/>
            </a:pPr>
            <a:r>
              <a:rPr lang="en-US" b="1" dirty="0" smtClean="0"/>
              <a:t>Instructional Supports:</a:t>
            </a:r>
          </a:p>
          <a:p>
            <a:r>
              <a:rPr lang="en-US" dirty="0" smtClean="0"/>
              <a:t>Create ‘I Can’ statements for your students so they know what is expected. </a:t>
            </a:r>
          </a:p>
        </p:txBody>
      </p:sp>
      <p:sp>
        <p:nvSpPr>
          <p:cNvPr id="161796" name="Title 2"/>
          <p:cNvSpPr>
            <a:spLocks noGrp="1"/>
          </p:cNvSpPr>
          <p:nvPr>
            <p:ph type="title"/>
          </p:nvPr>
        </p:nvSpPr>
        <p:spPr/>
        <p:txBody>
          <a:bodyPr>
            <a:normAutofit fontScale="90000"/>
          </a:bodyPr>
          <a:lstStyle/>
          <a:p>
            <a:r>
              <a:rPr lang="en-US" dirty="0" smtClean="0">
                <a:effectLst/>
              </a:rPr>
              <a:t>SMP8: Look for and express regularity </a:t>
            </a:r>
            <a:br>
              <a:rPr lang="en-US" dirty="0" smtClean="0">
                <a:effectLst/>
              </a:rPr>
            </a:br>
            <a:r>
              <a:rPr lang="en-US" dirty="0" smtClean="0">
                <a:effectLst/>
              </a:rPr>
              <a:t>in repeated reasoning </a:t>
            </a:r>
          </a:p>
        </p:txBody>
      </p:sp>
      <p:sp>
        <p:nvSpPr>
          <p:cNvPr id="161794" name="Slide Number Placeholder 4"/>
          <p:cNvSpPr>
            <a:spLocks noGrp="1"/>
          </p:cNvSpPr>
          <p:nvPr>
            <p:ph type="sldNum" sz="quarter" idx="11"/>
          </p:nvPr>
        </p:nvSpPr>
        <p:spPr/>
        <p:txBody>
          <a:bodyPr/>
          <a:lstStyle/>
          <a:p>
            <a:fld id="{A9AD73B0-41D4-4EA0-B1FB-0040B89362FE}" type="slidenum">
              <a:rPr lang="en-US" smtClean="0"/>
              <a:pPr/>
              <a:t>62</a:t>
            </a:fld>
            <a:endParaRPr lang="en-US" dirty="0"/>
          </a:p>
        </p:txBody>
      </p:sp>
      <p:graphicFrame>
        <p:nvGraphicFramePr>
          <p:cNvPr id="8" name="Diagram 7"/>
          <p:cNvGraphicFramePr/>
          <p:nvPr>
            <p:extLst>
              <p:ext uri="{D42A27DB-BD31-4B8C-83A1-F6EECF244321}">
                <p14:modId xmlns:p14="http://schemas.microsoft.com/office/powerpoint/2010/main" val="2845951455"/>
              </p:ext>
            </p:extLst>
          </p:nvPr>
        </p:nvGraphicFramePr>
        <p:xfrm>
          <a:off x="1143000" y="3276600"/>
          <a:ext cx="70104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384175" y="1417638"/>
          <a:ext cx="8153400" cy="3971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844" name="Title 2"/>
          <p:cNvSpPr>
            <a:spLocks noGrp="1"/>
          </p:cNvSpPr>
          <p:nvPr>
            <p:ph type="title"/>
          </p:nvPr>
        </p:nvSpPr>
        <p:spPr/>
        <p:txBody>
          <a:bodyPr/>
          <a:lstStyle/>
          <a:p>
            <a:r>
              <a:rPr lang="en-US" dirty="0" smtClean="0">
                <a:effectLst/>
              </a:rPr>
              <a:t>Two Sentence Summary</a:t>
            </a:r>
          </a:p>
        </p:txBody>
      </p:sp>
      <p:sp>
        <p:nvSpPr>
          <p:cNvPr id="163843" name="Slide Number Placeholder 3"/>
          <p:cNvSpPr>
            <a:spLocks noGrp="1"/>
          </p:cNvSpPr>
          <p:nvPr>
            <p:ph type="sldNum" sz="quarter" idx="11"/>
          </p:nvPr>
        </p:nvSpPr>
        <p:spPr/>
        <p:txBody>
          <a:bodyPr/>
          <a:lstStyle/>
          <a:p>
            <a:fld id="{C18C2B0A-F41B-41C2-9DD3-B0CB663FC334}" type="slidenum">
              <a:rPr lang="en-US" smtClean="0"/>
              <a:pPr/>
              <a:t>63</a:t>
            </a:fld>
            <a:endParaRPr lang="en-US" dirty="0"/>
          </a:p>
        </p:txBody>
      </p:sp>
      <p:pic>
        <p:nvPicPr>
          <p:cNvPr id="6" name="Picture 5"/>
          <p:cNvPicPr>
            <a:picLocks noChangeAspect="1"/>
          </p:cNvPicPr>
          <p:nvPr/>
        </p:nvPicPr>
        <p:blipFill rotWithShape="1">
          <a:blip r:embed="rId8" cstate="print">
            <a:extLst>
              <a:ext uri="{28A0092B-C50C-407E-A947-70E740481C1C}">
                <a14:useLocalDpi xmlns:a14="http://schemas.microsoft.com/office/drawing/2010/main" val="0"/>
              </a:ext>
            </a:extLst>
          </a:blip>
          <a:srcRect l="19747" r="21365"/>
          <a:stretch/>
        </p:blipFill>
        <p:spPr>
          <a:xfrm>
            <a:off x="6910406" y="4174007"/>
            <a:ext cx="1262044" cy="2143125"/>
          </a:xfrm>
          <a:prstGeom prst="rect">
            <a:avLst/>
          </a:prstGeom>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2"/>
          <p:cNvSpPr>
            <a:spLocks noGrp="1"/>
          </p:cNvSpPr>
          <p:nvPr>
            <p:ph type="title"/>
          </p:nvPr>
        </p:nvSpPr>
        <p:spPr/>
        <p:txBody>
          <a:bodyPr/>
          <a:lstStyle/>
          <a:p>
            <a:r>
              <a:rPr lang="en-US" dirty="0" smtClean="0">
                <a:effectLst/>
              </a:rPr>
              <a:t>Pause and Reflect</a:t>
            </a:r>
          </a:p>
        </p:txBody>
      </p:sp>
      <p:sp>
        <p:nvSpPr>
          <p:cNvPr id="91140" name="Content Placeholder 5"/>
          <p:cNvSpPr>
            <a:spLocks noGrp="1"/>
          </p:cNvSpPr>
          <p:nvPr>
            <p:ph sz="half" idx="1"/>
          </p:nvPr>
        </p:nvSpPr>
        <p:spPr>
          <a:xfrm>
            <a:off x="384048" y="1371600"/>
            <a:ext cx="4797552" cy="3299365"/>
          </a:xfrm>
        </p:spPr>
        <p:txBody>
          <a:bodyPr/>
          <a:lstStyle/>
          <a:p>
            <a:pPr marL="0" indent="0">
              <a:buNone/>
            </a:pPr>
            <a:r>
              <a:rPr lang="en-US" b="1" dirty="0" smtClean="0"/>
              <a:t>Look back at all of the eight practices. </a:t>
            </a:r>
          </a:p>
          <a:p>
            <a:r>
              <a:rPr lang="en-US" dirty="0" smtClean="0"/>
              <a:t>Is there anything that you want to add to your notes?</a:t>
            </a:r>
          </a:p>
          <a:p>
            <a:r>
              <a:rPr lang="en-US" dirty="0" smtClean="0"/>
              <a:t>Do you have additional questions right now?</a:t>
            </a:r>
          </a:p>
        </p:txBody>
      </p:sp>
      <p:sp>
        <p:nvSpPr>
          <p:cNvPr id="4" name="Slide Number Placeholder 3"/>
          <p:cNvSpPr>
            <a:spLocks noGrp="1"/>
          </p:cNvSpPr>
          <p:nvPr>
            <p:ph type="sldNum" sz="quarter" idx="11"/>
          </p:nvPr>
        </p:nvSpPr>
        <p:spPr/>
        <p:txBody>
          <a:bodyPr/>
          <a:lstStyle/>
          <a:p>
            <a:fld id="{BDDF8143-BA88-40F3-AAF3-81F2D5E81EBB}" type="slidenum">
              <a:rPr lang="en-US" smtClean="0"/>
              <a:pPr/>
              <a:t>64</a:t>
            </a:fld>
            <a:endParaRPr lang="en-US" dirty="0"/>
          </a:p>
        </p:txBody>
      </p:sp>
      <p:pic>
        <p:nvPicPr>
          <p:cNvPr id="152578" name="Picture 2" descr="C:\Users\Heath McGregor\AppData\Local\Microsoft\Windows\Temporary Internet Files\Content.IE5\7MT9TXVO\MP900321209[1].jpg"/>
          <p:cNvPicPr>
            <a:picLocks noChangeAspect="1" noChangeArrowheads="1"/>
          </p:cNvPicPr>
          <p:nvPr/>
        </p:nvPicPr>
        <p:blipFill>
          <a:blip r:embed="rId3" cstate="print"/>
          <a:srcRect/>
          <a:stretch>
            <a:fillRect/>
          </a:stretch>
        </p:blipFill>
        <p:spPr bwMode="auto">
          <a:xfrm>
            <a:off x="5486400" y="1600200"/>
            <a:ext cx="2554288" cy="3581400"/>
          </a:xfrm>
          <a:prstGeom prst="rect">
            <a:avLst/>
          </a:prstGeom>
          <a:noFill/>
          <a:ln>
            <a:solidFill>
              <a:schemeClr val="tx1">
                <a:lumMod val="50000"/>
                <a:lumOff val="50000"/>
              </a:schemeClr>
            </a:solidFill>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2"/>
          <p:cNvSpPr>
            <a:spLocks noGrp="1"/>
          </p:cNvSpPr>
          <p:nvPr>
            <p:ph type="title"/>
          </p:nvPr>
        </p:nvSpPr>
        <p:spPr/>
        <p:txBody>
          <a:bodyPr/>
          <a:lstStyle/>
          <a:p>
            <a:r>
              <a:rPr lang="en-US" dirty="0" smtClean="0">
                <a:effectLst/>
              </a:rPr>
              <a:t>Finding Relationships</a:t>
            </a:r>
          </a:p>
        </p:txBody>
      </p:sp>
      <p:sp>
        <p:nvSpPr>
          <p:cNvPr id="4" name="Slide Number Placeholder 3"/>
          <p:cNvSpPr>
            <a:spLocks noGrp="1"/>
          </p:cNvSpPr>
          <p:nvPr>
            <p:ph type="sldNum" sz="quarter" idx="11"/>
          </p:nvPr>
        </p:nvSpPr>
        <p:spPr/>
        <p:txBody>
          <a:bodyPr/>
          <a:lstStyle/>
          <a:p>
            <a:fld id="{079D3A7B-697A-408B-9365-72BDEE88C33E}" type="slidenum">
              <a:rPr lang="en-US" smtClean="0"/>
              <a:pPr/>
              <a:t>65</a:t>
            </a:fld>
            <a:endParaRPr lang="en-US" dirty="0"/>
          </a:p>
        </p:txBody>
      </p:sp>
      <p:pic>
        <p:nvPicPr>
          <p:cNvPr id="151554" name="Picture 2" descr="http://www.readtennessee.org/sites/www/Uploads/images/Math/Mathematical%20Practices.jpg"/>
          <p:cNvPicPr>
            <a:picLocks noChangeAspect="1" noChangeArrowheads="1"/>
          </p:cNvPicPr>
          <p:nvPr/>
        </p:nvPicPr>
        <p:blipFill>
          <a:blip r:embed="rId3" cstate="print"/>
          <a:srcRect/>
          <a:stretch>
            <a:fillRect/>
          </a:stretch>
        </p:blipFill>
        <p:spPr bwMode="auto">
          <a:xfrm>
            <a:off x="1260892" y="952500"/>
            <a:ext cx="6587708" cy="4933157"/>
          </a:xfrm>
          <a:prstGeom prst="rect">
            <a:avLst/>
          </a:prstGeom>
          <a:noFill/>
          <a:ln>
            <a:solidFill>
              <a:schemeClr val="bg2">
                <a:lumMod val="65000"/>
              </a:schemeClr>
            </a:solidFill>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0" y="1345721"/>
            <a:ext cx="6814868" cy="460054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83973" name="Content Placeholder 6"/>
          <p:cNvSpPr>
            <a:spLocks noGrp="1"/>
          </p:cNvSpPr>
          <p:nvPr>
            <p:ph idx="1"/>
          </p:nvPr>
        </p:nvSpPr>
        <p:spPr>
          <a:xfrm>
            <a:off x="673335" y="2310375"/>
            <a:ext cx="5663184" cy="2631490"/>
          </a:xfrm>
        </p:spPr>
        <p:txBody>
          <a:bodyPr/>
          <a:lstStyle/>
          <a:p>
            <a:pPr marL="0" indent="0">
              <a:buNone/>
            </a:pPr>
            <a:r>
              <a:rPr lang="en-US" sz="2700" dirty="0" smtClean="0"/>
              <a:t>Farmer Lebowski has some chickens and some cows in her yard. Together, the animals have a total of 90 heads and 286 legs. How many chickens and how many cows are in the yard? Find a way to solve this problem </a:t>
            </a:r>
            <a:r>
              <a:rPr lang="en-US" sz="2700" b="1" dirty="0" smtClean="0"/>
              <a:t>that does not involve the use of an algebraic equation.</a:t>
            </a:r>
            <a:r>
              <a:rPr lang="en-US" sz="2800" dirty="0" smtClean="0"/>
              <a:t> </a:t>
            </a:r>
            <a:endParaRPr lang="en-US" sz="2800" dirty="0"/>
          </a:p>
        </p:txBody>
      </p:sp>
      <p:sp>
        <p:nvSpPr>
          <p:cNvPr id="83971" name="Title 2"/>
          <p:cNvSpPr>
            <a:spLocks noGrp="1"/>
          </p:cNvSpPr>
          <p:nvPr>
            <p:ph type="title"/>
          </p:nvPr>
        </p:nvSpPr>
        <p:spPr/>
        <p:txBody>
          <a:bodyPr>
            <a:noAutofit/>
          </a:bodyPr>
          <a:lstStyle/>
          <a:p>
            <a:r>
              <a:rPr lang="en-US" sz="4300" dirty="0" smtClean="0">
                <a:effectLst/>
              </a:rPr>
              <a:t>SMP1: Make sense of problems and persevere in solving them </a:t>
            </a:r>
          </a:p>
        </p:txBody>
      </p:sp>
      <p:sp>
        <p:nvSpPr>
          <p:cNvPr id="83972" name="Slide Number Placeholder 4"/>
          <p:cNvSpPr>
            <a:spLocks noGrp="1"/>
          </p:cNvSpPr>
          <p:nvPr>
            <p:ph type="sldNum" sz="quarter" idx="11"/>
          </p:nvPr>
        </p:nvSpPr>
        <p:spPr/>
        <p:txBody>
          <a:bodyPr/>
          <a:lstStyle/>
          <a:p>
            <a:fld id="{B4DF8DE4-0CD4-4C20-9597-A9EF6DC09920}" type="slidenum">
              <a:rPr lang="en-US" smtClean="0"/>
              <a:pPr/>
              <a:t>24</a:t>
            </a:fld>
            <a:endParaRPr lang="en-US" dirty="0"/>
          </a:p>
        </p:txBody>
      </p:sp>
      <p:pic>
        <p:nvPicPr>
          <p:cNvPr id="153608" name="Picture 8" descr="http://t3.gstatic.com/images?q=tbn:ANd9GcRBP1bsOzseFrtHWDFSj_CXm3VsqPGtCD34aV0Jfq9RlZlJVojlgkD29eWq">
            <a:hlinkClick r:id="rId3"/>
          </p:cNvPr>
          <p:cNvPicPr>
            <a:picLocks noChangeAspect="1" noChangeArrowheads="1"/>
          </p:cNvPicPr>
          <p:nvPr/>
        </p:nvPicPr>
        <p:blipFill>
          <a:blip r:embed="rId4" cstate="print"/>
          <a:srcRect/>
          <a:stretch>
            <a:fillRect/>
          </a:stretch>
        </p:blipFill>
        <p:spPr bwMode="auto">
          <a:xfrm>
            <a:off x="6014549" y="4074032"/>
            <a:ext cx="3061607" cy="20002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Content Placeholder 6"/>
          <p:cNvSpPr>
            <a:spLocks noGrp="1"/>
          </p:cNvSpPr>
          <p:nvPr>
            <p:ph idx="1"/>
          </p:nvPr>
        </p:nvSpPr>
        <p:spPr>
          <a:xfrm>
            <a:off x="384048" y="1706881"/>
            <a:ext cx="8153400" cy="4031873"/>
          </a:xfrm>
        </p:spPr>
        <p:txBody>
          <a:bodyPr/>
          <a:lstStyle/>
          <a:p>
            <a:pPr marL="0" indent="0">
              <a:buNone/>
            </a:pPr>
            <a:r>
              <a:rPr lang="en-US" b="1" dirty="0"/>
              <a:t>Instructional </a:t>
            </a:r>
            <a:r>
              <a:rPr lang="en-US" b="1" dirty="0" smtClean="0"/>
              <a:t>Supports:</a:t>
            </a:r>
            <a:endParaRPr lang="en-US" b="1" dirty="0"/>
          </a:p>
          <a:p>
            <a:r>
              <a:rPr lang="en-US" sz="2800" dirty="0"/>
              <a:t>Don’t be afraid to challenge students! </a:t>
            </a:r>
          </a:p>
          <a:p>
            <a:r>
              <a:rPr lang="en-US" sz="2800" dirty="0"/>
              <a:t>Ask clarifying questions such as:</a:t>
            </a:r>
          </a:p>
          <a:p>
            <a:pPr lvl="1"/>
            <a:r>
              <a:rPr lang="en-US" sz="2600" dirty="0"/>
              <a:t>What is the problem asking?</a:t>
            </a:r>
          </a:p>
          <a:p>
            <a:pPr lvl="1"/>
            <a:r>
              <a:rPr lang="en-US" sz="2600" dirty="0"/>
              <a:t>How could you start the problem?</a:t>
            </a:r>
          </a:p>
          <a:p>
            <a:pPr lvl="1"/>
            <a:r>
              <a:rPr lang="en-US" sz="2600" dirty="0"/>
              <a:t>What tools might be helpful?</a:t>
            </a:r>
          </a:p>
          <a:p>
            <a:pPr lvl="1"/>
            <a:r>
              <a:rPr lang="en-US" sz="2600" dirty="0"/>
              <a:t>How can you check this?</a:t>
            </a:r>
          </a:p>
          <a:p>
            <a:pPr lvl="1"/>
            <a:r>
              <a:rPr lang="en-US" sz="2600" dirty="0"/>
              <a:t>Does </a:t>
            </a:r>
            <a:r>
              <a:rPr lang="en-US" sz="2600" dirty="0" smtClean="0"/>
              <a:t>your </a:t>
            </a:r>
            <a:r>
              <a:rPr lang="en-US" sz="2600" dirty="0"/>
              <a:t>answer make sense?</a:t>
            </a:r>
          </a:p>
          <a:p>
            <a:pPr lvl="1"/>
            <a:r>
              <a:rPr lang="en-US" sz="2600" dirty="0"/>
              <a:t>How could you make this easier</a:t>
            </a:r>
            <a:r>
              <a:rPr lang="en-US" sz="2600" dirty="0" smtClean="0"/>
              <a:t>?</a:t>
            </a:r>
            <a:endParaRPr lang="en-US" dirty="0" smtClean="0"/>
          </a:p>
        </p:txBody>
      </p:sp>
      <p:sp>
        <p:nvSpPr>
          <p:cNvPr id="86018" name="Title 2"/>
          <p:cNvSpPr>
            <a:spLocks noGrp="1"/>
          </p:cNvSpPr>
          <p:nvPr>
            <p:ph type="title"/>
          </p:nvPr>
        </p:nvSpPr>
        <p:spPr/>
        <p:txBody>
          <a:bodyPr>
            <a:noAutofit/>
          </a:bodyPr>
          <a:lstStyle/>
          <a:p>
            <a:r>
              <a:rPr lang="en-US" sz="4300" dirty="0" smtClean="0">
                <a:effectLst/>
              </a:rPr>
              <a:t>SMP1: Make sense of problems and persevere in solving them</a:t>
            </a:r>
          </a:p>
        </p:txBody>
      </p:sp>
      <p:sp>
        <p:nvSpPr>
          <p:cNvPr id="86019" name="Slide Number Placeholder 4"/>
          <p:cNvSpPr>
            <a:spLocks noGrp="1"/>
          </p:cNvSpPr>
          <p:nvPr>
            <p:ph type="sldNum" sz="quarter" idx="11"/>
          </p:nvPr>
        </p:nvSpPr>
        <p:spPr/>
        <p:txBody>
          <a:bodyPr/>
          <a:lstStyle/>
          <a:p>
            <a:fld id="{3DAFF3C0-289C-4679-9BC6-F93709DDF214}" type="slidenum">
              <a:rPr lang="en-US" smtClean="0"/>
              <a:pPr/>
              <a:t>25</a:t>
            </a:fld>
            <a:endParaRPr lang="en-US" dirty="0"/>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Content Placeholder 6"/>
          <p:cNvSpPr>
            <a:spLocks noGrp="1"/>
          </p:cNvSpPr>
          <p:nvPr>
            <p:ph idx="1"/>
          </p:nvPr>
        </p:nvSpPr>
        <p:spPr>
          <a:xfrm>
            <a:off x="384048" y="1504616"/>
            <a:ext cx="8153400" cy="1304973"/>
          </a:xfrm>
        </p:spPr>
        <p:txBody>
          <a:bodyPr/>
          <a:lstStyle/>
          <a:p>
            <a:pPr marL="0" indent="0">
              <a:buNone/>
            </a:pPr>
            <a:r>
              <a:rPr lang="en-US" b="1" dirty="0"/>
              <a:t>Instructional </a:t>
            </a:r>
            <a:r>
              <a:rPr lang="en-US" b="1" dirty="0" smtClean="0"/>
              <a:t>Supports:</a:t>
            </a:r>
            <a:endParaRPr lang="en-US" b="1" dirty="0"/>
          </a:p>
          <a:p>
            <a:pPr marL="0" indent="0">
              <a:buNone/>
            </a:pPr>
            <a:r>
              <a:rPr lang="en-US" sz="2800" dirty="0"/>
              <a:t>Create ‘I Can’ statements for your students so they know what is expected. </a:t>
            </a:r>
          </a:p>
        </p:txBody>
      </p:sp>
      <p:sp>
        <p:nvSpPr>
          <p:cNvPr id="88066" name="Title 2"/>
          <p:cNvSpPr>
            <a:spLocks noGrp="1"/>
          </p:cNvSpPr>
          <p:nvPr>
            <p:ph type="title"/>
          </p:nvPr>
        </p:nvSpPr>
        <p:spPr/>
        <p:txBody>
          <a:bodyPr>
            <a:noAutofit/>
          </a:bodyPr>
          <a:lstStyle/>
          <a:p>
            <a:r>
              <a:rPr lang="en-US" sz="4300" dirty="0" smtClean="0">
                <a:effectLst/>
              </a:rPr>
              <a:t>SMP1: Make sense of problems and persevere in solving them </a:t>
            </a:r>
          </a:p>
        </p:txBody>
      </p:sp>
      <p:sp>
        <p:nvSpPr>
          <p:cNvPr id="88067" name="Slide Number Placeholder 4"/>
          <p:cNvSpPr>
            <a:spLocks noGrp="1"/>
          </p:cNvSpPr>
          <p:nvPr>
            <p:ph type="sldNum" sz="quarter" idx="11"/>
          </p:nvPr>
        </p:nvSpPr>
        <p:spPr/>
        <p:txBody>
          <a:bodyPr/>
          <a:lstStyle/>
          <a:p>
            <a:fld id="{D9BAD4A5-E1A3-4E50-9BAF-C6E14DEC6B06}" type="slidenum">
              <a:rPr lang="en-US" smtClean="0"/>
              <a:pPr/>
              <a:t>26</a:t>
            </a:fld>
            <a:endParaRPr lang="en-US" dirty="0"/>
          </a:p>
        </p:txBody>
      </p:sp>
      <p:graphicFrame>
        <p:nvGraphicFramePr>
          <p:cNvPr id="9" name="Diagram 8"/>
          <p:cNvGraphicFramePr/>
          <p:nvPr>
            <p:extLst>
              <p:ext uri="{D42A27DB-BD31-4B8C-83A1-F6EECF244321}">
                <p14:modId xmlns:p14="http://schemas.microsoft.com/office/powerpoint/2010/main" val="1223464548"/>
              </p:ext>
            </p:extLst>
          </p:nvPr>
        </p:nvGraphicFramePr>
        <p:xfrm>
          <a:off x="1866900" y="2971800"/>
          <a:ext cx="5125226" cy="28723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Title 2"/>
          <p:cNvSpPr>
            <a:spLocks noGrp="1"/>
          </p:cNvSpPr>
          <p:nvPr>
            <p:ph type="title"/>
          </p:nvPr>
        </p:nvSpPr>
        <p:spPr>
          <a:xfrm>
            <a:off x="384048" y="228600"/>
            <a:ext cx="8526488" cy="1066800"/>
          </a:xfrm>
        </p:spPr>
        <p:txBody>
          <a:bodyPr>
            <a:noAutofit/>
          </a:bodyPr>
          <a:lstStyle/>
          <a:p>
            <a:r>
              <a:rPr lang="en-US" sz="4000" dirty="0" smtClean="0">
                <a:effectLst/>
              </a:rPr>
              <a:t>SMP2: </a:t>
            </a:r>
            <a:r>
              <a:rPr lang="en-US" sz="4000" dirty="0">
                <a:effectLst/>
              </a:rPr>
              <a:t>Reason abstractly and quantitatively </a:t>
            </a:r>
            <a:endParaRPr lang="en-US" sz="4000" dirty="0" smtClean="0">
              <a:effectLst/>
            </a:endParaRPr>
          </a:p>
        </p:txBody>
      </p:sp>
      <p:sp>
        <p:nvSpPr>
          <p:cNvPr id="90114" name="Slide Number Placeholder 3"/>
          <p:cNvSpPr>
            <a:spLocks noGrp="1"/>
          </p:cNvSpPr>
          <p:nvPr>
            <p:ph type="sldNum" sz="quarter" idx="11"/>
          </p:nvPr>
        </p:nvSpPr>
        <p:spPr/>
        <p:txBody>
          <a:bodyPr/>
          <a:lstStyle/>
          <a:p>
            <a:fld id="{318630F6-2179-4495-8171-B9AB1A8C50A6}" type="slidenum">
              <a:rPr lang="en-US" smtClean="0"/>
              <a:pPr/>
              <a:t>27</a:t>
            </a:fld>
            <a:endParaRPr lang="en-US" dirty="0"/>
          </a:p>
        </p:txBody>
      </p:sp>
      <p:graphicFrame>
        <p:nvGraphicFramePr>
          <p:cNvPr id="7" name="Diagram 6"/>
          <p:cNvGraphicFramePr/>
          <p:nvPr>
            <p:extLst>
              <p:ext uri="{D42A27DB-BD31-4B8C-83A1-F6EECF244321}">
                <p14:modId xmlns:p14="http://schemas.microsoft.com/office/powerpoint/2010/main" val="2829657640"/>
              </p:ext>
            </p:extLst>
          </p:nvPr>
        </p:nvGraphicFramePr>
        <p:xfrm>
          <a:off x="1432560" y="1306830"/>
          <a:ext cx="5791200" cy="370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0117" name="Picture 4" descr="discussion 2.png"/>
          <p:cNvPicPr>
            <a:picLocks noChangeAspect="1" noChangeArrowheads="1"/>
          </p:cNvPicPr>
          <p:nvPr/>
        </p:nvPicPr>
        <p:blipFill>
          <a:blip r:embed="rId8" cstate="print"/>
          <a:srcRect/>
          <a:stretch>
            <a:fillRect/>
          </a:stretch>
        </p:blipFill>
        <p:spPr bwMode="auto">
          <a:xfrm>
            <a:off x="6937248" y="3854923"/>
            <a:ext cx="1600200" cy="1524000"/>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itle 2"/>
          <p:cNvSpPr>
            <a:spLocks noGrp="1"/>
          </p:cNvSpPr>
          <p:nvPr>
            <p:ph type="title"/>
          </p:nvPr>
        </p:nvSpPr>
        <p:spPr>
          <a:xfrm>
            <a:off x="441960" y="161352"/>
            <a:ext cx="8382000" cy="814689"/>
          </a:xfrm>
        </p:spPr>
        <p:txBody>
          <a:bodyPr>
            <a:normAutofit/>
          </a:bodyPr>
          <a:lstStyle/>
          <a:p>
            <a:r>
              <a:rPr lang="en-US" sz="4000" dirty="0" smtClean="0">
                <a:effectLst/>
              </a:rPr>
              <a:t>SMP2: Reason abstractly and quantitatively </a:t>
            </a:r>
          </a:p>
        </p:txBody>
      </p:sp>
      <p:sp>
        <p:nvSpPr>
          <p:cNvPr id="54275" name="Content Placeholder 6"/>
          <p:cNvSpPr>
            <a:spLocks noGrp="1"/>
          </p:cNvSpPr>
          <p:nvPr>
            <p:ph type="body" sz="quarter" idx="10"/>
          </p:nvPr>
        </p:nvSpPr>
        <p:spPr>
          <a:xfrm>
            <a:off x="441960" y="876300"/>
            <a:ext cx="5711190" cy="3240887"/>
          </a:xfrm>
        </p:spPr>
        <p:txBody>
          <a:bodyPr/>
          <a:lstStyle/>
          <a:p>
            <a:pPr marL="0" indent="0">
              <a:spcAft>
                <a:spcPts val="1200"/>
              </a:spcAft>
              <a:buNone/>
            </a:pPr>
            <a:r>
              <a:rPr lang="en-US" sz="3000" b="1" dirty="0" smtClean="0"/>
              <a:t>Mathematically proficient students:</a:t>
            </a:r>
          </a:p>
          <a:p>
            <a:r>
              <a:rPr lang="en-US" sz="2800" dirty="0" smtClean="0"/>
              <a:t>Make sense of quantities and relationships</a:t>
            </a:r>
          </a:p>
          <a:p>
            <a:r>
              <a:rPr lang="en-US" sz="2800" dirty="0" smtClean="0"/>
              <a:t>Represent a problem symbolically</a:t>
            </a:r>
          </a:p>
          <a:p>
            <a:r>
              <a:rPr lang="en-US" sz="2800" dirty="0" smtClean="0"/>
              <a:t>Considers the units involved</a:t>
            </a:r>
          </a:p>
          <a:p>
            <a:r>
              <a:rPr lang="en-US" sz="2800" dirty="0" smtClean="0"/>
              <a:t>Understand and use properties </a:t>
            </a:r>
            <a:br>
              <a:rPr lang="en-US" sz="2800" dirty="0" smtClean="0"/>
            </a:br>
            <a:r>
              <a:rPr lang="en-US" sz="2800" dirty="0"/>
              <a:t>of operations</a:t>
            </a:r>
          </a:p>
        </p:txBody>
      </p:sp>
      <p:sp>
        <p:nvSpPr>
          <p:cNvPr id="5" name="Slide Number Placeholder 4"/>
          <p:cNvSpPr>
            <a:spLocks noGrp="1"/>
          </p:cNvSpPr>
          <p:nvPr>
            <p:ph type="sldNum" sz="quarter" idx="12"/>
          </p:nvPr>
        </p:nvSpPr>
        <p:spPr/>
        <p:txBody>
          <a:bodyPr/>
          <a:lstStyle/>
          <a:p>
            <a:fld id="{C2A73921-4E86-47D5-82F9-8FB228AFA530}" type="slidenum">
              <a:rPr lang="en-US" smtClean="0"/>
              <a:pPr/>
              <a:t>28</a:t>
            </a:fld>
            <a:endParaRPr lang="en-US" dirty="0"/>
          </a:p>
        </p:txBody>
      </p:sp>
      <p:sp>
        <p:nvSpPr>
          <p:cNvPr id="9" name="Rectangle 8"/>
          <p:cNvSpPr/>
          <p:nvPr/>
        </p:nvSpPr>
        <p:spPr>
          <a:xfrm>
            <a:off x="4610100" y="4885470"/>
            <a:ext cx="4305300" cy="923330"/>
          </a:xfrm>
          <a:prstGeom prst="rect">
            <a:avLst/>
          </a:prstGeom>
          <a:noFill/>
        </p:spPr>
        <p:txBody>
          <a:bodyPr wrap="square">
            <a:spAutoFit/>
          </a:bodyPr>
          <a:lstStyle/>
          <a:p>
            <a:pPr algn="ctr" fontAlgn="base">
              <a:spcBef>
                <a:spcPct val="0"/>
              </a:spcBef>
              <a:spcAft>
                <a:spcPct val="0"/>
              </a:spcAft>
              <a:defRPr/>
            </a:pPr>
            <a:r>
              <a:rPr lang="en-US" sz="5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Contextualize</a:t>
            </a:r>
          </a:p>
        </p:txBody>
      </p:sp>
      <p:sp>
        <p:nvSpPr>
          <p:cNvPr id="10" name="Rectangle 9"/>
          <p:cNvSpPr/>
          <p:nvPr/>
        </p:nvSpPr>
        <p:spPr>
          <a:xfrm>
            <a:off x="970919" y="4171950"/>
            <a:ext cx="4783425" cy="923330"/>
          </a:xfrm>
          <a:prstGeom prst="rect">
            <a:avLst/>
          </a:prstGeom>
          <a:noFill/>
        </p:spPr>
        <p:txBody>
          <a:bodyPr wrap="square">
            <a:spAutoFit/>
          </a:bodyPr>
          <a:lstStyle/>
          <a:p>
            <a:pPr algn="ctr" fontAlgn="base">
              <a:spcBef>
                <a:spcPct val="0"/>
              </a:spcBef>
              <a:spcAft>
                <a:spcPct val="0"/>
              </a:spcAft>
              <a:defRPr/>
            </a:pPr>
            <a:r>
              <a:rPr lang="en-US" sz="54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Decontextualize</a:t>
            </a:r>
          </a:p>
        </p:txBody>
      </p:sp>
      <p:sp>
        <p:nvSpPr>
          <p:cNvPr id="2" name="Footer Placeholder 1"/>
          <p:cNvSpPr>
            <a:spLocks noGrp="1"/>
          </p:cNvSpPr>
          <p:nvPr>
            <p:ph type="ftr" sz="quarter" idx="11"/>
          </p:nvPr>
        </p:nvSpPr>
        <p:spPr/>
        <p:txBody>
          <a:bodyPr/>
          <a:lstStyle/>
          <a:p>
            <a:r>
              <a:rPr lang="en-US" dirty="0" smtClean="0"/>
              <a:t> </a:t>
            </a:r>
            <a:endParaRPr lang="en-US" dirty="0"/>
          </a:p>
        </p:txBody>
      </p:sp>
    </p:spTree>
    <p:extLst>
      <p:ext uri="{BB962C8B-B14F-4D97-AF65-F5344CB8AC3E}">
        <p14:creationId xmlns:p14="http://schemas.microsoft.com/office/powerpoint/2010/main" val="205248752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10986</TotalTime>
  <Words>5556</Words>
  <Application>Microsoft Office PowerPoint</Application>
  <PresentationFormat>On-screen Show (4:3)</PresentationFormat>
  <Paragraphs>625</Paragraphs>
  <Slides>46</Slides>
  <Notes>46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46</vt:i4>
      </vt:variant>
    </vt:vector>
  </HeadingPairs>
  <TitlesOfParts>
    <vt:vector size="54" baseType="lpstr">
      <vt:lpstr>ＭＳ Ｐゴシック</vt:lpstr>
      <vt:lpstr>Arial</vt:lpstr>
      <vt:lpstr>Calibri</vt:lpstr>
      <vt:lpstr>Calibri Light</vt:lpstr>
      <vt:lpstr>Times New Roman</vt:lpstr>
      <vt:lpstr>LtBkgBlueBorder</vt:lpstr>
      <vt:lpstr>LtBkgNoBorder</vt:lpstr>
      <vt:lpstr>Custom Design</vt:lpstr>
      <vt:lpstr>Connecticut Core Standards  for Mathematics</vt:lpstr>
      <vt:lpstr>Understanding the Standards for Mathematical Practice: Developing Mathematical Expertise</vt:lpstr>
      <vt:lpstr>SMP1: Make sense of problems and persevere in solving them </vt:lpstr>
      <vt:lpstr>SMP1: Make sense of problems and persevere in solving them </vt:lpstr>
      <vt:lpstr>SMP1: Make sense of problems and persevere in solving them </vt:lpstr>
      <vt:lpstr>SMP1: Make sense of problems and persevere in solving them</vt:lpstr>
      <vt:lpstr>SMP1: Make sense of problems and persevere in solving them </vt:lpstr>
      <vt:lpstr>SMP2: Reason abstractly and quantitatively </vt:lpstr>
      <vt:lpstr>SMP2: Reason abstractly and quantitatively </vt:lpstr>
      <vt:lpstr>SMP2: Reason abstractly and quantitatively </vt:lpstr>
      <vt:lpstr>SMP2: Reason abstractly and quantitatively </vt:lpstr>
      <vt:lpstr>SMP2: Reason abstractly and quantitatively </vt:lpstr>
      <vt:lpstr>SMP3: Construct viable arguments and  critique the reasoning of others </vt:lpstr>
      <vt:lpstr>SMP3: Construct viable arguments and  critique the reasoning of others </vt:lpstr>
      <vt:lpstr>SMP3: Construct viable arguments and  critique the reasoning of others </vt:lpstr>
      <vt:lpstr>SMP3: Construct viable arguments and  critique the reasoning of others </vt:lpstr>
      <vt:lpstr>SMP3: Construct viable arguments and  critique the reasoning of others </vt:lpstr>
      <vt:lpstr>SMP4: Model with mathematics </vt:lpstr>
      <vt:lpstr>SMP4: Model with mathematics</vt:lpstr>
      <vt:lpstr>SMP4: Model with mathematics</vt:lpstr>
      <vt:lpstr>SMP4: Model with mathematics </vt:lpstr>
      <vt:lpstr>SMP4: Model with mathematics</vt:lpstr>
      <vt:lpstr>Two Sentence Summary</vt:lpstr>
      <vt:lpstr>SMP5: Use appropriate tools strategically </vt:lpstr>
      <vt:lpstr>SMP5: Use appropriate tools strategically</vt:lpstr>
      <vt:lpstr>SMP5: Use appropriate tools strategically</vt:lpstr>
      <vt:lpstr>SMP5: Use appropriate tools strategically </vt:lpstr>
      <vt:lpstr>SMP5: Use appropriate tools strategically</vt:lpstr>
      <vt:lpstr>SMP6: Attend to precision </vt:lpstr>
      <vt:lpstr>SMP6: Attend to precision</vt:lpstr>
      <vt:lpstr>SMP6: Attend to precision</vt:lpstr>
      <vt:lpstr>SMP6: Attend to precision </vt:lpstr>
      <vt:lpstr>SMP6: Attend to precision</vt:lpstr>
      <vt:lpstr>SMP7: Look for and make use of structure </vt:lpstr>
      <vt:lpstr>SMP7: Look for and make use of structure </vt:lpstr>
      <vt:lpstr>SMP7: Look for and make use of structure</vt:lpstr>
      <vt:lpstr>SMP7: Look for and make use of structure </vt:lpstr>
      <vt:lpstr>SMP7: Look for and make use of structure</vt:lpstr>
      <vt:lpstr>SMP8: Look for and express regularity in repeated reasoning </vt:lpstr>
      <vt:lpstr>SMP8: Look for and express regularity  in repeated reasoning </vt:lpstr>
      <vt:lpstr>SMP8: Look for and express regularity  in repeated reasoning </vt:lpstr>
      <vt:lpstr>SMP8: Look for and express regularity  in repeated reasoning </vt:lpstr>
      <vt:lpstr>SMP8: Look for and express regularity  in repeated reasoning </vt:lpstr>
      <vt:lpstr>Two Sentence Summary</vt:lpstr>
      <vt:lpstr>Pause and Reflect</vt:lpstr>
      <vt:lpstr>Finding Relationships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506</cp:revision>
  <dcterms:created xsi:type="dcterms:W3CDTF">2014-01-18T18:47:42Z</dcterms:created>
  <dcterms:modified xsi:type="dcterms:W3CDTF">2014-07-09T21:25:03Z</dcterms:modified>
</cp:coreProperties>
</file>