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70" showSpecialPlsOnTitleSld="0" saveSubsetFonts="1">
  <p:sldMasterIdLst>
    <p:sldMasterId id="2147483687" r:id="rId1"/>
    <p:sldMasterId id="2147483711" r:id="rId2"/>
    <p:sldMasterId id="2147483723" r:id="rId3"/>
  </p:sldMasterIdLst>
  <p:notesMasterIdLst>
    <p:notesMasterId r:id="rId7"/>
  </p:notesMasterIdLst>
  <p:handoutMasterIdLst>
    <p:handoutMasterId r:id="rId8"/>
  </p:handoutMasterIdLst>
  <p:sldIdLst>
    <p:sldId id="370" r:id="rId4"/>
    <p:sldId id="383" r:id="rId5"/>
    <p:sldId id="384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32">
          <p15:clr>
            <a:srgbClr val="A4A3A4"/>
          </p15:clr>
        </p15:guide>
        <p15:guide id="4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1" clrIdx="1"/>
  <p:cmAuthor id="2" name="Jackson, Dennis" initials="JD" lastIdx="12" clrIdx="2">
    <p:extLst>
      <p:ext uri="{19B8F6BF-5375-455C-9EA6-DF929625EA0E}">
        <p15:presenceInfo xmlns:p15="http://schemas.microsoft.com/office/powerpoint/2012/main" userId="S-1-5-21-1417001333-1682526488-839522115-32878" providerId="AD"/>
      </p:ext>
    </p:extLst>
  </p:cmAuthor>
  <p:cmAuthor id="3" name="Kelley, Nora" initials="KN" lastIdx="1" clrIdx="3">
    <p:extLst>
      <p:ext uri="{19B8F6BF-5375-455C-9EA6-DF929625EA0E}">
        <p15:presenceInfo xmlns:p15="http://schemas.microsoft.com/office/powerpoint/2012/main" userId="S-1-5-21-1417001333-1682526488-839522115-267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85"/>
    <a:srgbClr val="DF8045"/>
    <a:srgbClr val="FFC000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30" autoAdjust="0"/>
    <p:restoredTop sz="85047" autoAdjust="0"/>
  </p:normalViewPr>
  <p:slideViewPr>
    <p:cSldViewPr snapToGrid="0">
      <p:cViewPr varScale="1">
        <p:scale>
          <a:sx n="57" d="100"/>
          <a:sy n="57" d="100"/>
        </p:scale>
        <p:origin x="630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9774"/>
    </p:cViewPr>
  </p:sorterViewPr>
  <p:notesViewPr>
    <p:cSldViewPr snapToGrid="0">
      <p:cViewPr>
        <p:scale>
          <a:sx n="90" d="100"/>
          <a:sy n="90" d="100"/>
        </p:scale>
        <p:origin x="1986" y="-1230"/>
      </p:cViewPr>
      <p:guideLst>
        <p:guide orient="horz" pos="2880"/>
        <p:guide pos="2160"/>
        <p:guide orient="horz" pos="2932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(Slides 1-5 , including the pre-assessment, will take about 10 minutes total.)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latin typeface="Arial" pitchFamily="34" charset="0"/>
              </a:rPr>
              <a:pPr/>
              <a:t>6/25/2014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96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(Allow 15 minutes for this activity; adjust time as needed.)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Public Consulting Group</a:t>
            </a:r>
          </a:p>
        </p:txBody>
      </p:sp>
      <p:sp>
        <p:nvSpPr>
          <p:cNvPr id="16384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E86A2665-5064-4C95-B42A-52ADBA250F55}" type="datetime1">
              <a:rPr lang="en-US" smtClean="0">
                <a:latin typeface="Arial" pitchFamily="34" charset="0"/>
              </a:rPr>
              <a:pPr/>
              <a:t>6/25/2014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www.publicconsultinggroup.com</a:t>
            </a:r>
          </a:p>
        </p:txBody>
      </p:sp>
      <p:sp>
        <p:nvSpPr>
          <p:cNvPr id="16384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9ECF7B-23D5-427F-B5F3-FF56EE220A7C}" type="slidenum">
              <a:rPr lang="en-US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28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6206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4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722" r:id="rId3"/>
    <p:sldLayoutId id="2147483718" r:id="rId4"/>
    <p:sldLayoutId id="2147483719" r:id="rId5"/>
    <p:sldLayoutId id="2147483694" r:id="rId6"/>
    <p:sldLayoutId id="2147483695" r:id="rId7"/>
    <p:sldLayoutId id="2147483720" r:id="rId8"/>
    <p:sldLayoutId id="2147483721" r:id="rId9"/>
    <p:sldLayoutId id="214748371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6" r:id="rId8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49" y="225336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9" y="3811800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30249" y="4545488"/>
            <a:ext cx="5835543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1 Grades K–5: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Focus on Instructional Shifts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15524" y="5985220"/>
            <a:ext cx="2154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Activity 8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Activity 8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553998"/>
          </a:xfrm>
        </p:spPr>
        <p:txBody>
          <a:bodyPr/>
          <a:lstStyle/>
          <a:p>
            <a:r>
              <a:rPr lang="en-US" dirty="0" smtClean="0"/>
              <a:t>Plan for Sharing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71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7908634" y="2202207"/>
            <a:ext cx="1262044" cy="2143125"/>
          </a:xfrm>
          <a:prstGeom prst="rect">
            <a:avLst/>
          </a:prstGeom>
        </p:spPr>
      </p:pic>
      <p:pic>
        <p:nvPicPr>
          <p:cNvPr id="8" name="Picture 5" descr="Picture1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888" y="5699551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450057" y="5878225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Page 46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4159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2"/>
          <p:cNvSpPr>
            <a:spLocks noGrp="1"/>
          </p:cNvSpPr>
          <p:nvPr>
            <p:ph type="title"/>
          </p:nvPr>
        </p:nvSpPr>
        <p:spPr>
          <a:xfrm>
            <a:off x="1138334" y="230188"/>
            <a:ext cx="7624665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Activity 8: Planning for Sharing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1538334"/>
          <a:ext cx="8382000" cy="407152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382000"/>
              </a:tblGrid>
              <a:tr h="614010">
                <a:tc>
                  <a:txBody>
                    <a:bodyPr/>
                    <a:lstStyle/>
                    <a:p>
                      <a:r>
                        <a:rPr lang="en-US" sz="2800" b="0" baseline="0" dirty="0" smtClean="0"/>
                        <a:t>Make an Action Plan</a:t>
                      </a:r>
                      <a:endParaRPr lang="en-US" sz="2800" b="0" dirty="0"/>
                    </a:p>
                  </a:txBody>
                  <a:tcPr anchor="ctr"/>
                </a:tc>
              </a:tr>
              <a:tr h="3457512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Refer to your list of prioritized items from Activity 7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 with your school team (or with a job-alike partner from another school) to review today’s activities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 which activities you would share with colleagues and how you can share them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E3D4692-A625-460F-A072-DE10EEAA5719}" type="slidenum">
              <a:rPr lang="en-US" smtClean="0"/>
              <a:pPr algn="r"/>
              <a:t>72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167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8415</TotalTime>
  <Words>122</Words>
  <Application>Microsoft Office PowerPoint</Application>
  <PresentationFormat>On-screen Show (4:3)</PresentationFormat>
  <Paragraphs>27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Activity 8</vt:lpstr>
      <vt:lpstr>Activity 8: Planning for Sharing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PCG Education</dc:creator>
  <cp:lastModifiedBy>Wade, Michelle</cp:lastModifiedBy>
  <cp:revision>374</cp:revision>
  <dcterms:created xsi:type="dcterms:W3CDTF">2014-01-18T18:47:42Z</dcterms:created>
  <dcterms:modified xsi:type="dcterms:W3CDTF">2014-06-25T20:26:50Z</dcterms:modified>
</cp:coreProperties>
</file>