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5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8"/>
  </p:notesMasterIdLst>
  <p:handoutMasterIdLst>
    <p:handoutMasterId r:id="rId9"/>
  </p:handoutMasterIdLst>
  <p:sldIdLst>
    <p:sldId id="370" r:id="rId4"/>
    <p:sldId id="379" r:id="rId5"/>
    <p:sldId id="380" r:id="rId6"/>
    <p:sldId id="381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DF8045"/>
    <a:srgbClr val="FFC000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0" autoAdjust="0"/>
    <p:restoredTop sz="85047" autoAdjust="0"/>
  </p:normalViewPr>
  <p:slideViewPr>
    <p:cSldViewPr snapToGrid="0">
      <p:cViewPr varScale="1">
        <p:scale>
          <a:sx n="57" d="100"/>
          <a:sy n="57" d="100"/>
        </p:scale>
        <p:origin x="630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9774"/>
    </p:cViewPr>
  </p:sorterViewPr>
  <p:notesViewPr>
    <p:cSldViewPr snapToGrid="0">
      <p:cViewPr>
        <p:scale>
          <a:sx n="90" d="100"/>
          <a:sy n="90" d="100"/>
        </p:scale>
        <p:origin x="1986" y="-1230"/>
      </p:cViewPr>
      <p:guideLst>
        <p:guide orient="horz" pos="2880"/>
        <p:guide pos="2160"/>
        <p:guide orient="horz" pos="2932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A518-BEE6-4DD9-9286-89D1EA55A1E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9DE7C9-3CCD-4A68-9AF1-4959318AB8CE}">
      <dgm:prSet phldrT="[Text]" custT="1"/>
      <dgm:spPr/>
      <dgm:t>
        <a:bodyPr/>
        <a:lstStyle/>
        <a:p>
          <a:r>
            <a:rPr lang="en-US" sz="3200" dirty="0" smtClean="0"/>
            <a:t>Common Core ELA &amp; Literacy</a:t>
          </a:r>
          <a:endParaRPr lang="en-US" sz="3200" dirty="0"/>
        </a:p>
      </dgm:t>
    </dgm:pt>
    <dgm:pt modelId="{56D9DDAE-EE37-44E5-B4BB-BEF2BDF040B6}" type="parTrans" cxnId="{1F14077A-DA69-4118-8DCB-C18235300405}">
      <dgm:prSet/>
      <dgm:spPr/>
      <dgm:t>
        <a:bodyPr/>
        <a:lstStyle/>
        <a:p>
          <a:endParaRPr lang="en-US"/>
        </a:p>
      </dgm:t>
    </dgm:pt>
    <dgm:pt modelId="{ED450566-2D8F-4675-ABE7-01F032F94DCF}" type="sibTrans" cxnId="{1F14077A-DA69-4118-8DCB-C18235300405}">
      <dgm:prSet/>
      <dgm:spPr/>
      <dgm:t>
        <a:bodyPr/>
        <a:lstStyle/>
        <a:p>
          <a:endParaRPr lang="en-US"/>
        </a:p>
      </dgm:t>
    </dgm:pt>
    <dgm:pt modelId="{875902B6-D7AA-46D0-A995-D11880EA2FD1}">
      <dgm:prSet phldrT="[Text]" custT="1"/>
      <dgm:spPr>
        <a:noFill/>
      </dgm:spPr>
      <dgm:t>
        <a:bodyPr/>
        <a:lstStyle/>
        <a:p>
          <a:pPr algn="ctr"/>
          <a:r>
            <a:rPr lang="en-US" sz="2800" b="0" dirty="0" smtClean="0">
              <a:effectLst/>
            </a:rPr>
            <a:t>Vertical Progressions</a:t>
          </a:r>
          <a:endParaRPr lang="en-US" sz="2800" b="0" dirty="0">
            <a:effectLst/>
          </a:endParaRPr>
        </a:p>
      </dgm:t>
    </dgm:pt>
    <dgm:pt modelId="{EF8DE587-9847-40DC-9A6D-C684684E3EAA}" type="parTrans" cxnId="{E2DC704D-04E5-4CFB-8A37-BBC5758532E2}">
      <dgm:prSet/>
      <dgm:spPr/>
      <dgm:t>
        <a:bodyPr/>
        <a:lstStyle/>
        <a:p>
          <a:endParaRPr lang="en-US" dirty="0"/>
        </a:p>
      </dgm:t>
    </dgm:pt>
    <dgm:pt modelId="{1E88BEBF-0214-4206-B9B8-1BE17BCBCCD9}" type="sibTrans" cxnId="{E2DC704D-04E5-4CFB-8A37-BBC5758532E2}">
      <dgm:prSet/>
      <dgm:spPr/>
      <dgm:t>
        <a:bodyPr/>
        <a:lstStyle/>
        <a:p>
          <a:endParaRPr lang="en-US"/>
        </a:p>
      </dgm:t>
    </dgm:pt>
    <dgm:pt modelId="{58DCE318-75B7-47FE-8525-3043B002245B}">
      <dgm:prSet phldrT="[Text]" custT="1"/>
      <dgm:spPr/>
      <dgm:t>
        <a:bodyPr/>
        <a:lstStyle/>
        <a:p>
          <a:pPr algn="ctr"/>
          <a:r>
            <a:rPr lang="en-US" sz="2800" b="0" dirty="0" smtClean="0"/>
            <a:t>Instructional Shifts</a:t>
          </a:r>
          <a:endParaRPr lang="en-US" sz="2800" b="0" dirty="0"/>
        </a:p>
      </dgm:t>
    </dgm:pt>
    <dgm:pt modelId="{BC6540E0-3144-49F0-80D0-9F9B86DC9743}" type="parTrans" cxnId="{0A4D758D-E71A-4461-A7C6-AAEB621DBFD2}">
      <dgm:prSet/>
      <dgm:spPr/>
      <dgm:t>
        <a:bodyPr/>
        <a:lstStyle/>
        <a:p>
          <a:endParaRPr lang="en-US" dirty="0"/>
        </a:p>
      </dgm:t>
    </dgm:pt>
    <dgm:pt modelId="{BF559BCD-F96A-4782-96F3-9CA01DC5FE36}" type="sibTrans" cxnId="{0A4D758D-E71A-4461-A7C6-AAEB621DBFD2}">
      <dgm:prSet/>
      <dgm:spPr/>
      <dgm:t>
        <a:bodyPr/>
        <a:lstStyle/>
        <a:p>
          <a:endParaRPr lang="en-US"/>
        </a:p>
      </dgm:t>
    </dgm:pt>
    <dgm:pt modelId="{E2B7F8FC-10AD-4B06-B4C7-BEB6C56223E7}">
      <dgm:prSet phldrT="[Text]" custT="1"/>
      <dgm:spPr>
        <a:solidFill>
          <a:srgbClr val="FFFF85">
            <a:alpha val="90000"/>
          </a:srgbClr>
        </a:solidFill>
      </dgm:spPr>
      <dgm:t>
        <a:bodyPr/>
        <a:lstStyle/>
        <a:p>
          <a:pPr algn="ctr"/>
          <a:r>
            <a: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Rigor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4E6064-2222-4025-843B-774CAA10FB18}" type="parTrans" cxnId="{C1C10D65-1289-4BEA-997F-BD93DEBD38FF}">
      <dgm:prSet/>
      <dgm:spPr/>
      <dgm:t>
        <a:bodyPr/>
        <a:lstStyle/>
        <a:p>
          <a:endParaRPr lang="en-US"/>
        </a:p>
      </dgm:t>
    </dgm:pt>
    <dgm:pt modelId="{9BB11CBE-9A47-48DD-82A9-CC34A552E213}" type="sibTrans" cxnId="{C1C10D65-1289-4BEA-997F-BD93DEBD38FF}">
      <dgm:prSet/>
      <dgm:spPr/>
      <dgm:t>
        <a:bodyPr/>
        <a:lstStyle/>
        <a:p>
          <a:endParaRPr lang="en-US"/>
        </a:p>
      </dgm:t>
    </dgm:pt>
    <dgm:pt modelId="{8691F7BC-3BF2-4274-8C3C-961D302C3E80}">
      <dgm:prSet phldrT="[Text]" custT="1"/>
      <dgm:spPr/>
      <dgm:t>
        <a:bodyPr/>
        <a:lstStyle/>
        <a:p>
          <a:pPr algn="ctr"/>
          <a:r>
            <a:rPr lang="en-US" sz="2800" b="0" dirty="0" smtClean="0"/>
            <a:t>Classroom Practice</a:t>
          </a:r>
          <a:endParaRPr lang="en-US" sz="2800" b="0" dirty="0"/>
        </a:p>
      </dgm:t>
    </dgm:pt>
    <dgm:pt modelId="{40CAD029-3C99-4E8D-98B4-2953D52807B2}" type="parTrans" cxnId="{81C1BAD9-1699-4A62-BD86-579ECF3B180F}">
      <dgm:prSet/>
      <dgm:spPr/>
      <dgm:t>
        <a:bodyPr/>
        <a:lstStyle/>
        <a:p>
          <a:endParaRPr lang="en-US"/>
        </a:p>
      </dgm:t>
    </dgm:pt>
    <dgm:pt modelId="{D629FD8A-4EA6-48BE-92AB-3785C7AE23E0}" type="sibTrans" cxnId="{81C1BAD9-1699-4A62-BD86-579ECF3B180F}">
      <dgm:prSet/>
      <dgm:spPr/>
      <dgm:t>
        <a:bodyPr/>
        <a:lstStyle/>
        <a:p>
          <a:endParaRPr lang="en-US"/>
        </a:p>
      </dgm:t>
    </dgm:pt>
    <dgm:pt modelId="{96FF3DE8-3675-4CB8-B07C-3DCAFF305E01}" type="pres">
      <dgm:prSet presAssocID="{B217A518-BEE6-4DD9-9286-89D1EA55A1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D75A0C-E450-4BE0-810F-123BF65818C1}" type="pres">
      <dgm:prSet presAssocID="{C49DE7C9-3CCD-4A68-9AF1-4959318AB8CE}" presName="root" presStyleCnt="0"/>
      <dgm:spPr/>
      <dgm:t>
        <a:bodyPr/>
        <a:lstStyle/>
        <a:p>
          <a:endParaRPr lang="en-US"/>
        </a:p>
      </dgm:t>
    </dgm:pt>
    <dgm:pt modelId="{0A884521-68A1-4C12-8831-974241E448AA}" type="pres">
      <dgm:prSet presAssocID="{C49DE7C9-3CCD-4A68-9AF1-4959318AB8CE}" presName="rootComposite" presStyleCnt="0"/>
      <dgm:spPr/>
      <dgm:t>
        <a:bodyPr/>
        <a:lstStyle/>
        <a:p>
          <a:endParaRPr lang="en-US"/>
        </a:p>
      </dgm:t>
    </dgm:pt>
    <dgm:pt modelId="{18B331A4-2A99-4364-B5B4-8854F2CECE91}" type="pres">
      <dgm:prSet presAssocID="{C49DE7C9-3CCD-4A68-9AF1-4959318AB8CE}" presName="rootText" presStyleLbl="node1" presStyleIdx="0" presStyleCnt="1" custScaleX="469916" custScaleY="94845" custLinFactNeighborX="7382" custLinFactNeighborY="4915"/>
      <dgm:spPr/>
      <dgm:t>
        <a:bodyPr/>
        <a:lstStyle/>
        <a:p>
          <a:endParaRPr lang="en-US"/>
        </a:p>
      </dgm:t>
    </dgm:pt>
    <dgm:pt modelId="{01013C70-3796-4887-98D0-B93D667D085C}" type="pres">
      <dgm:prSet presAssocID="{C49DE7C9-3CCD-4A68-9AF1-4959318AB8CE}" presName="rootConnector" presStyleLbl="node1" presStyleIdx="0" presStyleCnt="1"/>
      <dgm:spPr/>
      <dgm:t>
        <a:bodyPr/>
        <a:lstStyle/>
        <a:p>
          <a:endParaRPr lang="en-US"/>
        </a:p>
      </dgm:t>
    </dgm:pt>
    <dgm:pt modelId="{7530FBDF-F41C-4729-BAE1-3909AC81C7F2}" type="pres">
      <dgm:prSet presAssocID="{C49DE7C9-3CCD-4A68-9AF1-4959318AB8CE}" presName="childShape" presStyleCnt="0"/>
      <dgm:spPr/>
      <dgm:t>
        <a:bodyPr/>
        <a:lstStyle/>
        <a:p>
          <a:endParaRPr lang="en-US"/>
        </a:p>
      </dgm:t>
    </dgm:pt>
    <dgm:pt modelId="{0912B255-822D-42AD-8D51-EAD24CC90B92}" type="pres">
      <dgm:prSet presAssocID="{EF8DE587-9847-40DC-9A6D-C684684E3EAA}" presName="Name13" presStyleLbl="parChTrans1D2" presStyleIdx="0" presStyleCnt="4"/>
      <dgm:spPr/>
      <dgm:t>
        <a:bodyPr/>
        <a:lstStyle/>
        <a:p>
          <a:endParaRPr lang="en-US"/>
        </a:p>
      </dgm:t>
    </dgm:pt>
    <dgm:pt modelId="{30415E90-D52D-48D0-83BA-D69F81D22A24}" type="pres">
      <dgm:prSet presAssocID="{875902B6-D7AA-46D0-A995-D11880EA2FD1}" presName="childText" presStyleLbl="bgAcc1" presStyleIdx="0" presStyleCnt="4" custScaleX="469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262A1-4F11-47A2-91BC-C1BB23103FA7}" type="pres">
      <dgm:prSet presAssocID="{BC6540E0-3144-49F0-80D0-9F9B86DC9743}" presName="Name13" presStyleLbl="parChTrans1D2" presStyleIdx="1" presStyleCnt="4"/>
      <dgm:spPr/>
      <dgm:t>
        <a:bodyPr/>
        <a:lstStyle/>
        <a:p>
          <a:endParaRPr lang="en-US"/>
        </a:p>
      </dgm:t>
    </dgm:pt>
    <dgm:pt modelId="{9825A28B-C7C5-4204-94C3-E8D7000EEC4F}" type="pres">
      <dgm:prSet presAssocID="{58DCE318-75B7-47FE-8525-3043B002245B}" presName="childText" presStyleLbl="bgAcc1" presStyleIdx="1" presStyleCnt="4" custScaleX="466745" custLinFactNeighborX="0" custLinFactNeighborY="-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FACD2-E546-4248-9C0E-3A50A1F0895C}" type="pres">
      <dgm:prSet presAssocID="{40CAD029-3C99-4E8D-98B4-2953D52807B2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BA4AD6F-2F38-4BDD-9216-4EDB340AA554}" type="pres">
      <dgm:prSet presAssocID="{8691F7BC-3BF2-4274-8C3C-961D302C3E80}" presName="childText" presStyleLbl="bgAcc1" presStyleIdx="2" presStyleCnt="4" custScaleX="468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6E04E-E93F-457E-87F7-A76954C0A595}" type="pres">
      <dgm:prSet presAssocID="{EF4E6064-2222-4025-843B-774CAA10FB18}" presName="Name13" presStyleLbl="parChTrans1D2" presStyleIdx="3" presStyleCnt="4"/>
      <dgm:spPr/>
      <dgm:t>
        <a:bodyPr/>
        <a:lstStyle/>
        <a:p>
          <a:endParaRPr lang="en-US"/>
        </a:p>
      </dgm:t>
    </dgm:pt>
    <dgm:pt modelId="{885DB2E2-94C8-4BD6-A25B-A6DF9906D3CD}" type="pres">
      <dgm:prSet presAssocID="{E2B7F8FC-10AD-4B06-B4C7-BEB6C56223E7}" presName="childText" presStyleLbl="bgAcc1" presStyleIdx="3" presStyleCnt="4" custScaleX="467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C10D65-1289-4BEA-997F-BD93DEBD38FF}" srcId="{C49DE7C9-3CCD-4A68-9AF1-4959318AB8CE}" destId="{E2B7F8FC-10AD-4B06-B4C7-BEB6C56223E7}" srcOrd="3" destOrd="0" parTransId="{EF4E6064-2222-4025-843B-774CAA10FB18}" sibTransId="{9BB11CBE-9A47-48DD-82A9-CC34A552E213}"/>
    <dgm:cxn modelId="{C9CBEA42-06A0-4B4F-8557-B9E8EA1E3D93}" type="presOf" srcId="{875902B6-D7AA-46D0-A995-D11880EA2FD1}" destId="{30415E90-D52D-48D0-83BA-D69F81D22A24}" srcOrd="0" destOrd="0" presId="urn:microsoft.com/office/officeart/2005/8/layout/hierarchy3"/>
    <dgm:cxn modelId="{E2DC704D-04E5-4CFB-8A37-BBC5758532E2}" srcId="{C49DE7C9-3CCD-4A68-9AF1-4959318AB8CE}" destId="{875902B6-D7AA-46D0-A995-D11880EA2FD1}" srcOrd="0" destOrd="0" parTransId="{EF8DE587-9847-40DC-9A6D-C684684E3EAA}" sibTransId="{1E88BEBF-0214-4206-B9B8-1BE17BCBCCD9}"/>
    <dgm:cxn modelId="{6C66341E-7C5C-44BD-9752-450496DBA79E}" type="presOf" srcId="{BC6540E0-3144-49F0-80D0-9F9B86DC9743}" destId="{19D262A1-4F11-47A2-91BC-C1BB23103FA7}" srcOrd="0" destOrd="0" presId="urn:microsoft.com/office/officeart/2005/8/layout/hierarchy3"/>
    <dgm:cxn modelId="{81C1BAD9-1699-4A62-BD86-579ECF3B180F}" srcId="{C49DE7C9-3CCD-4A68-9AF1-4959318AB8CE}" destId="{8691F7BC-3BF2-4274-8C3C-961D302C3E80}" srcOrd="2" destOrd="0" parTransId="{40CAD029-3C99-4E8D-98B4-2953D52807B2}" sibTransId="{D629FD8A-4EA6-48BE-92AB-3785C7AE23E0}"/>
    <dgm:cxn modelId="{DC989046-50CD-40F9-93FC-A61BACBC4F13}" type="presOf" srcId="{C49DE7C9-3CCD-4A68-9AF1-4959318AB8CE}" destId="{18B331A4-2A99-4364-B5B4-8854F2CECE91}" srcOrd="0" destOrd="0" presId="urn:microsoft.com/office/officeart/2005/8/layout/hierarchy3"/>
    <dgm:cxn modelId="{58892A46-6C71-41F6-BAA0-23DB8F329D6D}" type="presOf" srcId="{C49DE7C9-3CCD-4A68-9AF1-4959318AB8CE}" destId="{01013C70-3796-4887-98D0-B93D667D085C}" srcOrd="1" destOrd="0" presId="urn:microsoft.com/office/officeart/2005/8/layout/hierarchy3"/>
    <dgm:cxn modelId="{1F14077A-DA69-4118-8DCB-C18235300405}" srcId="{B217A518-BEE6-4DD9-9286-89D1EA55A1ED}" destId="{C49DE7C9-3CCD-4A68-9AF1-4959318AB8CE}" srcOrd="0" destOrd="0" parTransId="{56D9DDAE-EE37-44E5-B4BB-BEF2BDF040B6}" sibTransId="{ED450566-2D8F-4675-ABE7-01F032F94DCF}"/>
    <dgm:cxn modelId="{D4B295F7-A33A-4D7E-AD83-68F381C4DD53}" type="presOf" srcId="{58DCE318-75B7-47FE-8525-3043B002245B}" destId="{9825A28B-C7C5-4204-94C3-E8D7000EEC4F}" srcOrd="0" destOrd="0" presId="urn:microsoft.com/office/officeart/2005/8/layout/hierarchy3"/>
    <dgm:cxn modelId="{8C321897-6BAD-4B91-A9B4-6540FA1EA3BE}" type="presOf" srcId="{E2B7F8FC-10AD-4B06-B4C7-BEB6C56223E7}" destId="{885DB2E2-94C8-4BD6-A25B-A6DF9906D3CD}" srcOrd="0" destOrd="0" presId="urn:microsoft.com/office/officeart/2005/8/layout/hierarchy3"/>
    <dgm:cxn modelId="{B8FCAAA7-F8E3-4E5B-B33E-1CE2A56F47D8}" type="presOf" srcId="{EF8DE587-9847-40DC-9A6D-C684684E3EAA}" destId="{0912B255-822D-42AD-8D51-EAD24CC90B92}" srcOrd="0" destOrd="0" presId="urn:microsoft.com/office/officeart/2005/8/layout/hierarchy3"/>
    <dgm:cxn modelId="{8F74541A-493D-4BCF-80D4-5AEB4A051848}" type="presOf" srcId="{B217A518-BEE6-4DD9-9286-89D1EA55A1ED}" destId="{96FF3DE8-3675-4CB8-B07C-3DCAFF305E01}" srcOrd="0" destOrd="0" presId="urn:microsoft.com/office/officeart/2005/8/layout/hierarchy3"/>
    <dgm:cxn modelId="{A5D1E19C-2F28-408A-B106-1042F36181C2}" type="presOf" srcId="{8691F7BC-3BF2-4274-8C3C-961D302C3E80}" destId="{ABA4AD6F-2F38-4BDD-9216-4EDB340AA554}" srcOrd="0" destOrd="0" presId="urn:microsoft.com/office/officeart/2005/8/layout/hierarchy3"/>
    <dgm:cxn modelId="{B1AF9AD0-E39D-4F88-8986-0134F577F134}" type="presOf" srcId="{40CAD029-3C99-4E8D-98B4-2953D52807B2}" destId="{0ECFACD2-E546-4248-9C0E-3A50A1F0895C}" srcOrd="0" destOrd="0" presId="urn:microsoft.com/office/officeart/2005/8/layout/hierarchy3"/>
    <dgm:cxn modelId="{0A4D758D-E71A-4461-A7C6-AAEB621DBFD2}" srcId="{C49DE7C9-3CCD-4A68-9AF1-4959318AB8CE}" destId="{58DCE318-75B7-47FE-8525-3043B002245B}" srcOrd="1" destOrd="0" parTransId="{BC6540E0-3144-49F0-80D0-9F9B86DC9743}" sibTransId="{BF559BCD-F96A-4782-96F3-9CA01DC5FE36}"/>
    <dgm:cxn modelId="{D3B65F73-5BE6-4B4B-A261-DB88016B0715}" type="presOf" srcId="{EF4E6064-2222-4025-843B-774CAA10FB18}" destId="{0406E04E-E93F-457E-87F7-A76954C0A595}" srcOrd="0" destOrd="0" presId="urn:microsoft.com/office/officeart/2005/8/layout/hierarchy3"/>
    <dgm:cxn modelId="{358D463D-C284-4D65-B9C4-65FC81C040AD}" type="presParOf" srcId="{96FF3DE8-3675-4CB8-B07C-3DCAFF305E01}" destId="{9DD75A0C-E450-4BE0-810F-123BF65818C1}" srcOrd="0" destOrd="0" presId="urn:microsoft.com/office/officeart/2005/8/layout/hierarchy3"/>
    <dgm:cxn modelId="{D37BBA5B-E0B4-49CD-8B72-687A84D0D253}" type="presParOf" srcId="{9DD75A0C-E450-4BE0-810F-123BF65818C1}" destId="{0A884521-68A1-4C12-8831-974241E448AA}" srcOrd="0" destOrd="0" presId="urn:microsoft.com/office/officeart/2005/8/layout/hierarchy3"/>
    <dgm:cxn modelId="{F149356C-FAF9-4E75-920F-F3E612B008E0}" type="presParOf" srcId="{0A884521-68A1-4C12-8831-974241E448AA}" destId="{18B331A4-2A99-4364-B5B4-8854F2CECE91}" srcOrd="0" destOrd="0" presId="urn:microsoft.com/office/officeart/2005/8/layout/hierarchy3"/>
    <dgm:cxn modelId="{FB5362CE-6E5F-48A3-8827-7BCA91C2A783}" type="presParOf" srcId="{0A884521-68A1-4C12-8831-974241E448AA}" destId="{01013C70-3796-4887-98D0-B93D667D085C}" srcOrd="1" destOrd="0" presId="urn:microsoft.com/office/officeart/2005/8/layout/hierarchy3"/>
    <dgm:cxn modelId="{E1EBF405-9EA0-4CD4-947F-B3E189A95FEA}" type="presParOf" srcId="{9DD75A0C-E450-4BE0-810F-123BF65818C1}" destId="{7530FBDF-F41C-4729-BAE1-3909AC81C7F2}" srcOrd="1" destOrd="0" presId="urn:microsoft.com/office/officeart/2005/8/layout/hierarchy3"/>
    <dgm:cxn modelId="{497B3644-4E10-4C50-8AAB-AEF3533CEE0C}" type="presParOf" srcId="{7530FBDF-F41C-4729-BAE1-3909AC81C7F2}" destId="{0912B255-822D-42AD-8D51-EAD24CC90B92}" srcOrd="0" destOrd="0" presId="urn:microsoft.com/office/officeart/2005/8/layout/hierarchy3"/>
    <dgm:cxn modelId="{57691B7A-D1CE-460F-A9A2-CE560AFCCCF9}" type="presParOf" srcId="{7530FBDF-F41C-4729-BAE1-3909AC81C7F2}" destId="{30415E90-D52D-48D0-83BA-D69F81D22A24}" srcOrd="1" destOrd="0" presId="urn:microsoft.com/office/officeart/2005/8/layout/hierarchy3"/>
    <dgm:cxn modelId="{75C9C941-DCDF-4F2B-A3BC-088D50B404E6}" type="presParOf" srcId="{7530FBDF-F41C-4729-BAE1-3909AC81C7F2}" destId="{19D262A1-4F11-47A2-91BC-C1BB23103FA7}" srcOrd="2" destOrd="0" presId="urn:microsoft.com/office/officeart/2005/8/layout/hierarchy3"/>
    <dgm:cxn modelId="{58637EBC-1CAA-4AA4-B0E9-D822A7C6E6F0}" type="presParOf" srcId="{7530FBDF-F41C-4729-BAE1-3909AC81C7F2}" destId="{9825A28B-C7C5-4204-94C3-E8D7000EEC4F}" srcOrd="3" destOrd="0" presId="urn:microsoft.com/office/officeart/2005/8/layout/hierarchy3"/>
    <dgm:cxn modelId="{EFF63997-7182-4110-B040-DC3C130EA1C6}" type="presParOf" srcId="{7530FBDF-F41C-4729-BAE1-3909AC81C7F2}" destId="{0ECFACD2-E546-4248-9C0E-3A50A1F0895C}" srcOrd="4" destOrd="0" presId="urn:microsoft.com/office/officeart/2005/8/layout/hierarchy3"/>
    <dgm:cxn modelId="{DFE18064-F454-4093-9F95-2482FBA923A3}" type="presParOf" srcId="{7530FBDF-F41C-4729-BAE1-3909AC81C7F2}" destId="{ABA4AD6F-2F38-4BDD-9216-4EDB340AA554}" srcOrd="5" destOrd="0" presId="urn:microsoft.com/office/officeart/2005/8/layout/hierarchy3"/>
    <dgm:cxn modelId="{B9C30D71-13E2-4837-8C78-EF72835D925E}" type="presParOf" srcId="{7530FBDF-F41C-4729-BAE1-3909AC81C7F2}" destId="{0406E04E-E93F-457E-87F7-A76954C0A595}" srcOrd="6" destOrd="0" presId="urn:microsoft.com/office/officeart/2005/8/layout/hierarchy3"/>
    <dgm:cxn modelId="{40926147-2815-45FB-AB98-3D2111C049D5}" type="presParOf" srcId="{7530FBDF-F41C-4729-BAE1-3909AC81C7F2}" destId="{885DB2E2-94C8-4BD6-A25B-A6DF9906D3CD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331A4-2A99-4364-B5B4-8854F2CECE91}">
      <dsp:nvSpPr>
        <dsp:cNvPr id="0" name=""/>
        <dsp:cNvSpPr/>
      </dsp:nvSpPr>
      <dsp:spPr>
        <a:xfrm>
          <a:off x="617492" y="38277"/>
          <a:ext cx="6867479" cy="6930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Common Core ELA &amp; Literacy</a:t>
          </a:r>
          <a:endParaRPr lang="en-US" sz="3200" kern="1200" dirty="0"/>
        </a:p>
      </dsp:txBody>
      <dsp:txXfrm>
        <a:off x="637791" y="58576"/>
        <a:ext cx="6826881" cy="652447"/>
      </dsp:txXfrm>
    </dsp:sp>
    <dsp:sp modelId="{0912B255-822D-42AD-8D51-EAD24CC90B92}">
      <dsp:nvSpPr>
        <dsp:cNvPr id="0" name=""/>
        <dsp:cNvSpPr/>
      </dsp:nvSpPr>
      <dsp:spPr>
        <a:xfrm>
          <a:off x="1304240" y="731322"/>
          <a:ext cx="578865" cy="51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120"/>
              </a:lnTo>
              <a:lnTo>
                <a:pt x="578865" y="5121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15E90-D52D-48D0-83BA-D69F81D22A24}">
      <dsp:nvSpPr>
        <dsp:cNvPr id="0" name=""/>
        <dsp:cNvSpPr/>
      </dsp:nvSpPr>
      <dsp:spPr>
        <a:xfrm>
          <a:off x="1883106" y="878086"/>
          <a:ext cx="5484805" cy="73071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>
              <a:effectLst/>
            </a:rPr>
            <a:t>Vertical Progressions</a:t>
          </a:r>
          <a:endParaRPr lang="en-US" sz="2800" b="0" kern="1200" dirty="0">
            <a:effectLst/>
          </a:endParaRPr>
        </a:p>
      </dsp:txBody>
      <dsp:txXfrm>
        <a:off x="1904508" y="899488"/>
        <a:ext cx="5442001" cy="687909"/>
      </dsp:txXfrm>
    </dsp:sp>
    <dsp:sp modelId="{19D262A1-4F11-47A2-91BC-C1BB23103FA7}">
      <dsp:nvSpPr>
        <dsp:cNvPr id="0" name=""/>
        <dsp:cNvSpPr/>
      </dsp:nvSpPr>
      <dsp:spPr>
        <a:xfrm>
          <a:off x="1304240" y="731322"/>
          <a:ext cx="578865" cy="1398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812"/>
              </a:lnTo>
              <a:lnTo>
                <a:pt x="578865" y="13988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5A28B-C7C5-4204-94C3-E8D7000EEC4F}">
      <dsp:nvSpPr>
        <dsp:cNvPr id="0" name=""/>
        <dsp:cNvSpPr/>
      </dsp:nvSpPr>
      <dsp:spPr>
        <a:xfrm>
          <a:off x="1883106" y="1764777"/>
          <a:ext cx="5456910" cy="730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658574"/>
              <a:satOff val="14"/>
              <a:lumOff val="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Instructional Shifts</a:t>
          </a:r>
          <a:endParaRPr lang="en-US" sz="2800" b="0" kern="1200" dirty="0"/>
        </a:p>
      </dsp:txBody>
      <dsp:txXfrm>
        <a:off x="1904508" y="1786179"/>
        <a:ext cx="5414106" cy="687909"/>
      </dsp:txXfrm>
    </dsp:sp>
    <dsp:sp modelId="{0ECFACD2-E546-4248-9C0E-3A50A1F0895C}">
      <dsp:nvSpPr>
        <dsp:cNvPr id="0" name=""/>
        <dsp:cNvSpPr/>
      </dsp:nvSpPr>
      <dsp:spPr>
        <a:xfrm>
          <a:off x="1304240" y="731322"/>
          <a:ext cx="578865" cy="2338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8904"/>
              </a:lnTo>
              <a:lnTo>
                <a:pt x="578865" y="233890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D6F-2F38-4BDD-9216-4EDB340AA554}">
      <dsp:nvSpPr>
        <dsp:cNvPr id="0" name=""/>
        <dsp:cNvSpPr/>
      </dsp:nvSpPr>
      <dsp:spPr>
        <a:xfrm>
          <a:off x="1883106" y="2704870"/>
          <a:ext cx="5477358" cy="730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317147"/>
              <a:satOff val="27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Classroom Practice</a:t>
          </a:r>
          <a:endParaRPr lang="en-US" sz="2800" b="0" kern="1200" dirty="0"/>
        </a:p>
      </dsp:txBody>
      <dsp:txXfrm>
        <a:off x="1904508" y="2726272"/>
        <a:ext cx="5434554" cy="687909"/>
      </dsp:txXfrm>
    </dsp:sp>
    <dsp:sp modelId="{0406E04E-E93F-457E-87F7-A76954C0A595}">
      <dsp:nvSpPr>
        <dsp:cNvPr id="0" name=""/>
        <dsp:cNvSpPr/>
      </dsp:nvSpPr>
      <dsp:spPr>
        <a:xfrm>
          <a:off x="1304240" y="731322"/>
          <a:ext cx="578865" cy="3252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2296"/>
              </a:lnTo>
              <a:lnTo>
                <a:pt x="578865" y="325229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DB2E2-94C8-4BD6-A25B-A6DF9906D3CD}">
      <dsp:nvSpPr>
        <dsp:cNvPr id="0" name=""/>
        <dsp:cNvSpPr/>
      </dsp:nvSpPr>
      <dsp:spPr>
        <a:xfrm>
          <a:off x="1883106" y="3618261"/>
          <a:ext cx="5471395" cy="730713"/>
        </a:xfrm>
        <a:prstGeom prst="roundRect">
          <a:avLst>
            <a:gd name="adj" fmla="val 10000"/>
          </a:avLst>
        </a:prstGeom>
        <a:solidFill>
          <a:srgbClr val="FFFF85">
            <a:alpha val="90000"/>
          </a:srgbClr>
        </a:solidFill>
        <a:ln w="25400" cap="flat" cmpd="sng" algn="ctr">
          <a:solidFill>
            <a:schemeClr val="accent5">
              <a:hueOff val="4975721"/>
              <a:satOff val="41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Rigor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04508" y="3639663"/>
        <a:ext cx="5428591" cy="687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1-5 , including the pre-assessment, will take about 10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(Have this slide visible when participants return from a break.)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E29521-7DDA-47DF-BDFE-23AF3E195B9A}" type="slidenum">
              <a:rPr lang="en-US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6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(This activity will take about 30 minutes.)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Explain</a:t>
            </a:r>
            <a:r>
              <a:rPr lang="en-US" dirty="0"/>
              <a:t>:  Throughout the </a:t>
            </a:r>
            <a:r>
              <a:rPr lang="en-US" dirty="0" smtClean="0"/>
              <a:t>morning, </a:t>
            </a:r>
            <a:r>
              <a:rPr lang="en-US" dirty="0"/>
              <a:t>we looked </a:t>
            </a:r>
            <a:r>
              <a:rPr lang="en-US" dirty="0" smtClean="0"/>
              <a:t>at</a:t>
            </a:r>
            <a:r>
              <a:rPr lang="en-US" baseline="0" dirty="0" smtClean="0"/>
              <a:t> and</a:t>
            </a:r>
            <a:r>
              <a:rPr lang="en-US" dirty="0" smtClean="0"/>
              <a:t> </a:t>
            </a:r>
            <a:r>
              <a:rPr lang="en-US" dirty="0"/>
              <a:t>discussed the need for increased rigor (i.e. effort) </a:t>
            </a:r>
            <a:r>
              <a:rPr lang="en-US" dirty="0" smtClean="0"/>
              <a:t>to </a:t>
            </a:r>
            <a:r>
              <a:rPr lang="en-US" dirty="0"/>
              <a:t>achieve help all students achieve CCR.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will now have an opportunity to discuss the concept of rigor as it relates to the Common </a:t>
            </a:r>
            <a:r>
              <a:rPr lang="en-US" dirty="0" smtClean="0"/>
              <a:t>Core, by considering first our own beliefs about rigor, and then reading and reflecting on a blog post.</a:t>
            </a: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6/26/2014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3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9964" indent="-349964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dk1"/>
                </a:solidFill>
              </a:rPr>
              <a:t>Complete instructions and article are provided in the participant guide. You may want to briefly review them with participants</a:t>
            </a:r>
          </a:p>
          <a:p>
            <a:endParaRPr lang="en-US" b="1" dirty="0" smtClean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15360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DEA119F8-B6B3-4777-846D-33F488C07EC1}" type="datetime1">
              <a:rPr lang="en-US" smtClean="0">
                <a:latin typeface="Arial" pitchFamily="34" charset="0"/>
              </a:rPr>
              <a:pPr/>
              <a:t>6/26/2014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15360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03CC46-E5BB-49EE-9A99-096B8E7EE1D2}" type="slidenum">
              <a:rPr lang="en-US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2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515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  <p:sldLayoutId id="2147483736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dleweb.com/12318/five-myths-rigor-common-co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9" y="225336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9" y="3811800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30249" y="4545488"/>
            <a:ext cx="583554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1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Focus on Instructional Shifts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15524" y="5985220"/>
            <a:ext cx="2154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Activity 6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314181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15524" y="5985220"/>
            <a:ext cx="2154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Activity 6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3522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Activity 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Myths About Rigor in the Common Core Classroom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EE3D4692-A625-460F-A072-DE10EEAA5719}" type="slidenum">
              <a:rPr lang="en-US" smtClean="0"/>
              <a:pPr/>
              <a:t>67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7908634" y="2202207"/>
            <a:ext cx="1262044" cy="2143125"/>
          </a:xfrm>
          <a:prstGeom prst="rect">
            <a:avLst/>
          </a:prstGeom>
        </p:spPr>
      </p:pic>
      <p:pic>
        <p:nvPicPr>
          <p:cNvPr id="8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888" y="5699551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450057" y="58782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Page 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37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2"/>
          <p:cNvSpPr>
            <a:spLocks noGrp="1"/>
          </p:cNvSpPr>
          <p:nvPr>
            <p:ph type="title"/>
          </p:nvPr>
        </p:nvSpPr>
        <p:spPr>
          <a:xfrm>
            <a:off x="1418252" y="197604"/>
            <a:ext cx="7119195" cy="1066800"/>
          </a:xfrm>
        </p:spPr>
        <p:txBody>
          <a:bodyPr>
            <a:noAutofit/>
          </a:bodyPr>
          <a:lstStyle/>
          <a:p>
            <a:r>
              <a:rPr lang="en-US" sz="4000" dirty="0"/>
              <a:t>Activity 6: </a:t>
            </a:r>
            <a:r>
              <a:rPr lang="en-US" sz="4000" dirty="0" smtClean="0"/>
              <a:t>Myths </a:t>
            </a:r>
            <a:r>
              <a:rPr lang="en-US" sz="4000" dirty="0"/>
              <a:t>About Rigor </a:t>
            </a:r>
            <a:r>
              <a:rPr lang="en-US" sz="4000" dirty="0" smtClean="0"/>
              <a:t>in </a:t>
            </a:r>
            <a:r>
              <a:rPr lang="en-US" sz="4000" dirty="0"/>
              <a:t>the Common Core </a:t>
            </a:r>
            <a:r>
              <a:rPr lang="en-US" sz="4000" dirty="0" smtClean="0"/>
              <a:t> Classroom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14072" y="1432851"/>
          <a:ext cx="8528450" cy="39158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528450"/>
              </a:tblGrid>
              <a:tr h="417291">
                <a:tc>
                  <a:txBody>
                    <a:bodyPr/>
                    <a:lstStyle/>
                    <a:p>
                      <a:r>
                        <a:rPr lang="en-US" sz="2800" b="0" baseline="0" dirty="0" smtClean="0"/>
                        <a:t>Rigor</a:t>
                      </a:r>
                      <a:endParaRPr lang="en-US" sz="2800" b="0" dirty="0"/>
                    </a:p>
                  </a:txBody>
                  <a:tcPr marT="45721" marB="45721"/>
                </a:tc>
              </a:tr>
              <a:tr h="3397677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and take a short quiz</a:t>
                      </a:r>
                      <a:r>
                        <a:rPr lang="en-US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What do you know about rigor</a:t>
                      </a:r>
                      <a:r>
                        <a:rPr lang="en-US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the Common Core?</a:t>
                      </a:r>
                      <a:endParaRPr lang="en-US" sz="2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 a recent post on middleweb.com by Barbara Blackburn, “Five Myths about Rigor and the Common Core”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the implications of the post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Revise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 original quiz responses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 a comment, concern, or “Aha” with the </a:t>
                      </a:r>
                      <a:b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whole group</a:t>
                      </a:r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11" name="TextBox 10">
            <a:hlinkClick r:id="rId3"/>
          </p:cNvPr>
          <p:cNvSpPr txBox="1"/>
          <p:nvPr/>
        </p:nvSpPr>
        <p:spPr>
          <a:xfrm>
            <a:off x="1149878" y="5532327"/>
            <a:ext cx="651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http://</a:t>
            </a:r>
            <a:r>
              <a:rPr lang="en-US" dirty="0" smtClean="0">
                <a:solidFill>
                  <a:srgbClr val="0000FF"/>
                </a:solidFill>
              </a:rPr>
              <a:t>www.middleweb.com/12318/five-myths-rigor-common-core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15524" y="5985220"/>
            <a:ext cx="2154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Activity 6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51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8413</TotalTime>
  <Words>265</Words>
  <Application>Microsoft Office PowerPoint</Application>
  <PresentationFormat>On-screen Show (4:3)</PresentationFormat>
  <Paragraphs>47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Today’s Session</vt:lpstr>
      <vt:lpstr>  Activity 6</vt:lpstr>
      <vt:lpstr>Activity 6: Myths About Rigor in the Common Core  Classroom   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PCG Education</dc:creator>
  <cp:lastModifiedBy>Wade, Michelle</cp:lastModifiedBy>
  <cp:revision>373</cp:revision>
  <dcterms:created xsi:type="dcterms:W3CDTF">2014-01-18T18:47:42Z</dcterms:created>
  <dcterms:modified xsi:type="dcterms:W3CDTF">2014-06-26T15:15:14Z</dcterms:modified>
</cp:coreProperties>
</file>