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 showSpecialPlsOnTitleSld="0" saveSubsetFonts="1">
  <p:sldMasterIdLst>
    <p:sldMasterId id="2147483687" r:id="rId1"/>
    <p:sldMasterId id="2147483711" r:id="rId2"/>
    <p:sldMasterId id="2147483723" r:id="rId3"/>
  </p:sldMasterIdLst>
  <p:notesMasterIdLst>
    <p:notesMasterId r:id="rId17"/>
  </p:notesMasterIdLst>
  <p:handoutMasterIdLst>
    <p:handoutMasterId r:id="rId18"/>
  </p:handoutMasterIdLst>
  <p:sldIdLst>
    <p:sldId id="370" r:id="rId4"/>
    <p:sldId id="371" r:id="rId5"/>
    <p:sldId id="372" r:id="rId6"/>
    <p:sldId id="373" r:id="rId7"/>
    <p:sldId id="374" r:id="rId8"/>
    <p:sldId id="375" r:id="rId9"/>
    <p:sldId id="376" r:id="rId10"/>
    <p:sldId id="377" r:id="rId11"/>
    <p:sldId id="378" r:id="rId12"/>
    <p:sldId id="379" r:id="rId13"/>
    <p:sldId id="380" r:id="rId14"/>
    <p:sldId id="381" r:id="rId15"/>
    <p:sldId id="382" r:id="rId1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30" autoAdjust="0"/>
    <p:restoredTop sz="85047" autoAdjust="0"/>
  </p:normalViewPr>
  <p:slideViewPr>
    <p:cSldViewPr snapToGrid="0">
      <p:cViewPr varScale="1">
        <p:scale>
          <a:sx n="57" d="100"/>
          <a:sy n="57" d="100"/>
        </p:scale>
        <p:origin x="630" y="3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p:scale>
          <a:sx n="90" d="100"/>
          <a:sy n="90" d="100"/>
        </p:scale>
        <p:origin x="1986" y="-1230"/>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Common Core 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rgbClr val="FFFF85">
            <a:alpha val="89804"/>
          </a:srgbClr>
        </a:solidFill>
      </dgm:spPr>
      <dgm:t>
        <a:bodyPr/>
        <a:lstStyle/>
        <a:p>
          <a:pPr algn="ctr"/>
          <a:r>
            <a:rPr lang="en-US" sz="2800" b="1" dirty="0" smtClean="0">
              <a:effectLst>
                <a:outerShdw blurRad="38100" dist="38100" dir="2700000" algn="tl">
                  <a:srgbClr val="000000">
                    <a:alpha val="43137"/>
                  </a:srgbClr>
                </a:outerShdw>
              </a:effectLst>
            </a:rPr>
            <a:t>Vertical Progressions</a:t>
          </a:r>
          <a:endParaRPr lang="en-US" sz="2800" b="1" dirty="0">
            <a:effectLst>
              <a:outerShdw blurRad="38100" dist="38100" dir="2700000" algn="tl">
                <a:srgbClr val="000000">
                  <a:alpha val="43137"/>
                </a:srgbClr>
              </a:outerShdw>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dgm:t>
        <a:bodyPr/>
        <a:lstStyle/>
        <a:p>
          <a:pPr algn="ctr"/>
          <a:r>
            <a:rPr lang="en-US" sz="2800" b="0" dirty="0" smtClean="0"/>
            <a:t>Instructional Shifts</a:t>
          </a:r>
          <a:endParaRPr lang="en-US" sz="2800" b="0"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800" b="0" dirty="0" smtClean="0"/>
            <a:t>Rigor</a:t>
          </a:r>
          <a:endParaRPr lang="en-US" sz="2800" b="0" dirty="0"/>
        </a:p>
      </dgm:t>
    </dgm:pt>
    <dgm:pt modelId="{EF4E6064-2222-4025-843B-774CAA10FB18}" type="parTrans" cxnId="{C1C10D65-1289-4BEA-997F-BD93DEBD38FF}">
      <dgm:prSet/>
      <dgm:spPr/>
      <dgm:t>
        <a:bodyPr/>
        <a:lstStyle/>
        <a:p>
          <a:endParaRPr lang="en-US"/>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800" b="0" dirty="0" smtClean="0"/>
            <a:t>Classroom Practice</a:t>
          </a:r>
          <a:endParaRPr lang="en-US" sz="2800" b="0" dirty="0"/>
        </a:p>
      </dgm:t>
    </dgm:pt>
    <dgm:pt modelId="{40CAD029-3C99-4E8D-98B4-2953D52807B2}" type="parTrans" cxnId="{81C1BAD9-1699-4A62-BD86-579ECF3B180F}">
      <dgm:prSet/>
      <dgm:spPr/>
      <dgm:t>
        <a:bodyPr/>
        <a:lstStyle/>
        <a:p>
          <a:endParaRPr lang="en-US"/>
        </a:p>
      </dgm:t>
    </dgm:pt>
    <dgm:pt modelId="{D629FD8A-4EA6-48BE-92AB-3785C7AE23E0}" type="sibTrans" cxnId="{81C1BAD9-1699-4A62-BD86-579ECF3B180F}">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4"/>
      <dgm:spPr/>
      <dgm:t>
        <a:bodyPr/>
        <a:lstStyle/>
        <a:p>
          <a:endParaRPr lang="en-US"/>
        </a:p>
      </dgm:t>
    </dgm:pt>
    <dgm:pt modelId="{30415E90-D52D-48D0-83BA-D69F81D22A24}" type="pres">
      <dgm:prSet presAssocID="{875902B6-D7AA-46D0-A995-D11880EA2FD1}" presName="childText" presStyleLbl="bgAcc1" presStyleIdx="0" presStyleCnt="4" custScaleX="469131">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4"/>
      <dgm:spPr/>
      <dgm:t>
        <a:bodyPr/>
        <a:lstStyle/>
        <a:p>
          <a:endParaRPr lang="en-US"/>
        </a:p>
      </dgm:t>
    </dgm:pt>
    <dgm:pt modelId="{9825A28B-C7C5-4204-94C3-E8D7000EEC4F}" type="pres">
      <dgm:prSet presAssocID="{58DCE318-75B7-47FE-8525-3043B002245B}" presName="childText" presStyleLbl="bgAcc1" presStyleIdx="1" presStyleCnt="4" custScaleX="466745" custLinFactNeighborX="0"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4"/>
      <dgm:spPr/>
      <dgm:t>
        <a:bodyPr/>
        <a:lstStyle/>
        <a:p>
          <a:endParaRPr lang="en-US"/>
        </a:p>
      </dgm:t>
    </dgm:pt>
    <dgm:pt modelId="{ABA4AD6F-2F38-4BDD-9216-4EDB340AA554}" type="pres">
      <dgm:prSet presAssocID="{8691F7BC-3BF2-4274-8C3C-961D302C3E80}" presName="childText" presStyleLbl="bgAcc1" presStyleIdx="2" presStyleCnt="4" custScaleX="468494">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4"/>
      <dgm:spPr/>
      <dgm:t>
        <a:bodyPr/>
        <a:lstStyle/>
        <a:p>
          <a:endParaRPr lang="en-US"/>
        </a:p>
      </dgm:t>
    </dgm:pt>
    <dgm:pt modelId="{885DB2E2-94C8-4BD6-A25B-A6DF9906D3CD}" type="pres">
      <dgm:prSet presAssocID="{E2B7F8FC-10AD-4B06-B4C7-BEB6C56223E7}" presName="childText" presStyleLbl="bgAcc1" presStyleIdx="3" presStyleCnt="4" custScaleX="467984">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2EA13734-33D3-4AF0-8BCA-809EDF605387}" type="presOf" srcId="{58DCE318-75B7-47FE-8525-3043B002245B}" destId="{9825A28B-C7C5-4204-94C3-E8D7000EEC4F}"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16A0B5F9-93B7-4D96-9DAB-178BE885E8D3}" type="presOf" srcId="{8691F7BC-3BF2-4274-8C3C-961D302C3E80}" destId="{ABA4AD6F-2F38-4BDD-9216-4EDB340AA554}" srcOrd="0" destOrd="0" presId="urn:microsoft.com/office/officeart/2005/8/layout/hierarchy3"/>
    <dgm:cxn modelId="{053711D0-68D2-4CED-88E6-8BD28853CA40}" type="presOf" srcId="{BC6540E0-3144-49F0-80D0-9F9B86DC9743}" destId="{19D262A1-4F11-47A2-91BC-C1BB23103FA7}"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558F0307-F2FD-4F32-A2A7-C7E3FA82F8E9}" type="presOf" srcId="{C49DE7C9-3CCD-4A68-9AF1-4959318AB8CE}" destId="{01013C70-3796-4887-98D0-B93D667D085C}" srcOrd="1" destOrd="0" presId="urn:microsoft.com/office/officeart/2005/8/layout/hierarchy3"/>
    <dgm:cxn modelId="{BBE2EC0D-24EA-4B3F-9CF4-44F2DFE067D0}" type="presOf" srcId="{C49DE7C9-3CCD-4A68-9AF1-4959318AB8CE}" destId="{18B331A4-2A99-4364-B5B4-8854F2CECE91}"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648E58DD-643F-4752-957A-4D64C8852477}" type="presOf" srcId="{EF8DE587-9847-40DC-9A6D-C684684E3EAA}" destId="{0912B255-822D-42AD-8D51-EAD24CC90B92}" srcOrd="0" destOrd="0" presId="urn:microsoft.com/office/officeart/2005/8/layout/hierarchy3"/>
    <dgm:cxn modelId="{87E47788-BFE8-4019-A34C-19E5C3FE94C5}" type="presOf" srcId="{B217A518-BEE6-4DD9-9286-89D1EA55A1ED}" destId="{96FF3DE8-3675-4CB8-B07C-3DCAFF305E01}"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656FB850-0E03-4F6E-8934-C287733AD3F2}" type="presOf" srcId="{E2B7F8FC-10AD-4B06-B4C7-BEB6C56223E7}" destId="{885DB2E2-94C8-4BD6-A25B-A6DF9906D3CD}" srcOrd="0" destOrd="0" presId="urn:microsoft.com/office/officeart/2005/8/layout/hierarchy3"/>
    <dgm:cxn modelId="{82314040-075F-48A7-8A77-852E551ABCD7}" type="presOf" srcId="{875902B6-D7AA-46D0-A995-D11880EA2FD1}" destId="{30415E90-D52D-48D0-83BA-D69F81D22A24}" srcOrd="0" destOrd="0" presId="urn:microsoft.com/office/officeart/2005/8/layout/hierarchy3"/>
    <dgm:cxn modelId="{C97F1D79-C684-4FB0-9CA2-93AF4ADC6669}" type="presOf" srcId="{40CAD029-3C99-4E8D-98B4-2953D52807B2}" destId="{0ECFACD2-E546-4248-9C0E-3A50A1F0895C}" srcOrd="0" destOrd="0" presId="urn:microsoft.com/office/officeart/2005/8/layout/hierarchy3"/>
    <dgm:cxn modelId="{D399DC0A-436D-4890-A673-EE02A32A4B29}" type="presOf" srcId="{EF4E6064-2222-4025-843B-774CAA10FB18}" destId="{0406E04E-E93F-457E-87F7-A76954C0A595}" srcOrd="0" destOrd="0" presId="urn:microsoft.com/office/officeart/2005/8/layout/hierarchy3"/>
    <dgm:cxn modelId="{3CBCC5ED-7B93-4EE4-A08A-A2A5B46849E7}" type="presParOf" srcId="{96FF3DE8-3675-4CB8-B07C-3DCAFF305E01}" destId="{9DD75A0C-E450-4BE0-810F-123BF65818C1}" srcOrd="0" destOrd="0" presId="urn:microsoft.com/office/officeart/2005/8/layout/hierarchy3"/>
    <dgm:cxn modelId="{A0606991-B40B-43A1-B770-6330EB75B890}" type="presParOf" srcId="{9DD75A0C-E450-4BE0-810F-123BF65818C1}" destId="{0A884521-68A1-4C12-8831-974241E448AA}" srcOrd="0" destOrd="0" presId="urn:microsoft.com/office/officeart/2005/8/layout/hierarchy3"/>
    <dgm:cxn modelId="{B5AE8DA5-9DE6-4E53-A44C-6DC0ED6E3F1D}" type="presParOf" srcId="{0A884521-68A1-4C12-8831-974241E448AA}" destId="{18B331A4-2A99-4364-B5B4-8854F2CECE91}" srcOrd="0" destOrd="0" presId="urn:microsoft.com/office/officeart/2005/8/layout/hierarchy3"/>
    <dgm:cxn modelId="{C5DE2567-C2FD-4A70-9107-CBDDD8F83FFD}" type="presParOf" srcId="{0A884521-68A1-4C12-8831-974241E448AA}" destId="{01013C70-3796-4887-98D0-B93D667D085C}" srcOrd="1" destOrd="0" presId="urn:microsoft.com/office/officeart/2005/8/layout/hierarchy3"/>
    <dgm:cxn modelId="{11857F60-79E9-4409-BABF-F8A327D2940C}" type="presParOf" srcId="{9DD75A0C-E450-4BE0-810F-123BF65818C1}" destId="{7530FBDF-F41C-4729-BAE1-3909AC81C7F2}" srcOrd="1" destOrd="0" presId="urn:microsoft.com/office/officeart/2005/8/layout/hierarchy3"/>
    <dgm:cxn modelId="{7E2FAA19-0519-4857-AD16-23A7DB4B038D}" type="presParOf" srcId="{7530FBDF-F41C-4729-BAE1-3909AC81C7F2}" destId="{0912B255-822D-42AD-8D51-EAD24CC90B92}" srcOrd="0" destOrd="0" presId="urn:microsoft.com/office/officeart/2005/8/layout/hierarchy3"/>
    <dgm:cxn modelId="{59D53004-0729-4CBE-AEDE-5D2FAA2AAC1D}" type="presParOf" srcId="{7530FBDF-F41C-4729-BAE1-3909AC81C7F2}" destId="{30415E90-D52D-48D0-83BA-D69F81D22A24}" srcOrd="1" destOrd="0" presId="urn:microsoft.com/office/officeart/2005/8/layout/hierarchy3"/>
    <dgm:cxn modelId="{F5F25D49-E3E3-4046-9A4D-216D3B4BA240}" type="presParOf" srcId="{7530FBDF-F41C-4729-BAE1-3909AC81C7F2}" destId="{19D262A1-4F11-47A2-91BC-C1BB23103FA7}" srcOrd="2" destOrd="0" presId="urn:microsoft.com/office/officeart/2005/8/layout/hierarchy3"/>
    <dgm:cxn modelId="{98B0F52C-BB53-46A7-825C-BEAE9F28C744}" type="presParOf" srcId="{7530FBDF-F41C-4729-BAE1-3909AC81C7F2}" destId="{9825A28B-C7C5-4204-94C3-E8D7000EEC4F}" srcOrd="3" destOrd="0" presId="urn:microsoft.com/office/officeart/2005/8/layout/hierarchy3"/>
    <dgm:cxn modelId="{A22F0F85-097B-41C4-B492-074A812000B3}" type="presParOf" srcId="{7530FBDF-F41C-4729-BAE1-3909AC81C7F2}" destId="{0ECFACD2-E546-4248-9C0E-3A50A1F0895C}" srcOrd="4" destOrd="0" presId="urn:microsoft.com/office/officeart/2005/8/layout/hierarchy3"/>
    <dgm:cxn modelId="{C66434A3-A7F8-42DF-9D22-DA4907072FF5}" type="presParOf" srcId="{7530FBDF-F41C-4729-BAE1-3909AC81C7F2}" destId="{ABA4AD6F-2F38-4BDD-9216-4EDB340AA554}" srcOrd="5" destOrd="0" presId="urn:microsoft.com/office/officeart/2005/8/layout/hierarchy3"/>
    <dgm:cxn modelId="{2C062837-0155-4351-B2F7-0EA116776B9B}" type="presParOf" srcId="{7530FBDF-F41C-4729-BAE1-3909AC81C7F2}" destId="{0406E04E-E93F-457E-87F7-A76954C0A595}" srcOrd="6" destOrd="0" presId="urn:microsoft.com/office/officeart/2005/8/layout/hierarchy3"/>
    <dgm:cxn modelId="{7FFC78DF-7A45-44FC-8C68-7454B9A60B3B}" type="presParOf" srcId="{7530FBDF-F41C-4729-BAE1-3909AC81C7F2}" destId="{885DB2E2-94C8-4BD6-A25B-A6DF9906D3CD}" srcOrd="7"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256D8F-6985-46F7-8459-0A7A52A29D92}" type="doc">
      <dgm:prSet loTypeId="urn:microsoft.com/office/officeart/2005/8/layout/hList1" loCatId="list" qsTypeId="urn:microsoft.com/office/officeart/2005/8/quickstyle/simple5" qsCatId="simple" csTypeId="urn:microsoft.com/office/officeart/2005/8/colors/colorful4" csCatId="colorful" phldr="1"/>
      <dgm:spPr/>
      <dgm:t>
        <a:bodyPr/>
        <a:lstStyle/>
        <a:p>
          <a:endParaRPr lang="en-US"/>
        </a:p>
      </dgm:t>
    </dgm:pt>
    <dgm:pt modelId="{95E52200-CE2C-48FD-963B-A6CF5CF92925}">
      <dgm:prSet phldrT="[Text]"/>
      <dgm:spPr/>
      <dgm:t>
        <a:bodyPr/>
        <a:lstStyle/>
        <a:p>
          <a:r>
            <a:rPr lang="en-US" dirty="0" smtClean="0"/>
            <a:t>10 CCR for Reading Literature and Informational Text</a:t>
          </a:r>
          <a:endParaRPr lang="en-US" dirty="0"/>
        </a:p>
      </dgm:t>
    </dgm:pt>
    <dgm:pt modelId="{B6226AB5-6D8F-42CE-8E51-45499ABBC396}" type="parTrans" cxnId="{8C5667C4-B4C6-48AD-8F34-86ED8DDE1485}">
      <dgm:prSet/>
      <dgm:spPr/>
      <dgm:t>
        <a:bodyPr/>
        <a:lstStyle/>
        <a:p>
          <a:endParaRPr lang="en-US"/>
        </a:p>
      </dgm:t>
    </dgm:pt>
    <dgm:pt modelId="{5FF278FD-D74F-486C-B95D-0CBA9DD0D59B}" type="sibTrans" cxnId="{8C5667C4-B4C6-48AD-8F34-86ED8DDE1485}">
      <dgm:prSet/>
      <dgm:spPr/>
      <dgm:t>
        <a:bodyPr/>
        <a:lstStyle/>
        <a:p>
          <a:endParaRPr lang="en-US"/>
        </a:p>
      </dgm:t>
    </dgm:pt>
    <dgm:pt modelId="{D1A112D7-6CB0-4A56-B9D2-D65DC08585A5}">
      <dgm:prSet phldrT="[Text]"/>
      <dgm:spPr/>
      <dgm:t>
        <a:bodyPr/>
        <a:lstStyle/>
        <a:p>
          <a:r>
            <a:rPr lang="en-US" dirty="0" smtClean="0"/>
            <a:t>Key ideas and details</a:t>
          </a:r>
          <a:endParaRPr lang="en-US" dirty="0"/>
        </a:p>
      </dgm:t>
    </dgm:pt>
    <dgm:pt modelId="{AE8E742D-E2D4-4492-9408-B0AE1F291C42}" type="parTrans" cxnId="{C1077524-B965-4D20-B03D-2DFA771F83FB}">
      <dgm:prSet/>
      <dgm:spPr/>
      <dgm:t>
        <a:bodyPr/>
        <a:lstStyle/>
        <a:p>
          <a:endParaRPr lang="en-US"/>
        </a:p>
      </dgm:t>
    </dgm:pt>
    <dgm:pt modelId="{A9FE823F-3EBF-4CE0-BFA4-5C8D3E32514A}" type="sibTrans" cxnId="{C1077524-B965-4D20-B03D-2DFA771F83FB}">
      <dgm:prSet/>
      <dgm:spPr/>
      <dgm:t>
        <a:bodyPr/>
        <a:lstStyle/>
        <a:p>
          <a:endParaRPr lang="en-US"/>
        </a:p>
      </dgm:t>
    </dgm:pt>
    <dgm:pt modelId="{B12179EA-0806-4BB1-AF2B-F506585D9868}">
      <dgm:prSet phldrT="[Text]"/>
      <dgm:spPr/>
      <dgm:t>
        <a:bodyPr/>
        <a:lstStyle/>
        <a:p>
          <a:r>
            <a:rPr lang="en-US" dirty="0" smtClean="0"/>
            <a:t>Integration of knowledge and ideas</a:t>
          </a:r>
          <a:endParaRPr lang="en-US" dirty="0"/>
        </a:p>
      </dgm:t>
    </dgm:pt>
    <dgm:pt modelId="{A92D504C-4B3E-4F88-9122-9455DA6D8CF8}" type="parTrans" cxnId="{08DAAB1D-CC16-4F2A-87E6-846AF8B6DFC3}">
      <dgm:prSet/>
      <dgm:spPr/>
      <dgm:t>
        <a:bodyPr/>
        <a:lstStyle/>
        <a:p>
          <a:endParaRPr lang="en-US"/>
        </a:p>
      </dgm:t>
    </dgm:pt>
    <dgm:pt modelId="{832199ED-FA14-4A86-B272-D949DEC087B5}" type="sibTrans" cxnId="{08DAAB1D-CC16-4F2A-87E6-846AF8B6DFC3}">
      <dgm:prSet/>
      <dgm:spPr/>
      <dgm:t>
        <a:bodyPr/>
        <a:lstStyle/>
        <a:p>
          <a:endParaRPr lang="en-US"/>
        </a:p>
      </dgm:t>
    </dgm:pt>
    <dgm:pt modelId="{B68DD09B-B913-404C-95DA-DC84F80141B5}">
      <dgm:prSet phldrT="[Text]"/>
      <dgm:spPr/>
      <dgm:t>
        <a:bodyPr/>
        <a:lstStyle/>
        <a:p>
          <a:r>
            <a:rPr lang="en-US" dirty="0" smtClean="0"/>
            <a:t>10 CCR for Writing</a:t>
          </a:r>
          <a:endParaRPr lang="en-US" dirty="0"/>
        </a:p>
      </dgm:t>
    </dgm:pt>
    <dgm:pt modelId="{3AF58470-5386-4A97-9D29-13C49D72706A}" type="parTrans" cxnId="{4AC589CC-1863-432B-8122-A53751D20493}">
      <dgm:prSet/>
      <dgm:spPr/>
      <dgm:t>
        <a:bodyPr/>
        <a:lstStyle/>
        <a:p>
          <a:endParaRPr lang="en-US"/>
        </a:p>
      </dgm:t>
    </dgm:pt>
    <dgm:pt modelId="{8E6B60E8-D705-45FC-86BD-B2A1D209AF06}" type="sibTrans" cxnId="{4AC589CC-1863-432B-8122-A53751D20493}">
      <dgm:prSet/>
      <dgm:spPr/>
      <dgm:t>
        <a:bodyPr/>
        <a:lstStyle/>
        <a:p>
          <a:endParaRPr lang="en-US"/>
        </a:p>
      </dgm:t>
    </dgm:pt>
    <dgm:pt modelId="{E2C7B50E-41E1-417D-A66D-4633783369FE}">
      <dgm:prSet phldrT="[Text]"/>
      <dgm:spPr/>
      <dgm:t>
        <a:bodyPr/>
        <a:lstStyle/>
        <a:p>
          <a:r>
            <a:rPr lang="en-US" dirty="0" smtClean="0"/>
            <a:t>Text types and purposes</a:t>
          </a:r>
          <a:endParaRPr lang="en-US" dirty="0"/>
        </a:p>
      </dgm:t>
    </dgm:pt>
    <dgm:pt modelId="{FA79926F-1F87-411C-A8D0-1E9A42DE6B13}" type="parTrans" cxnId="{C80BF4C8-006E-4B98-90CE-C396FD835041}">
      <dgm:prSet/>
      <dgm:spPr/>
      <dgm:t>
        <a:bodyPr/>
        <a:lstStyle/>
        <a:p>
          <a:endParaRPr lang="en-US"/>
        </a:p>
      </dgm:t>
    </dgm:pt>
    <dgm:pt modelId="{F867676C-C0F7-47DB-A926-755EBF2E1A81}" type="sibTrans" cxnId="{C80BF4C8-006E-4B98-90CE-C396FD835041}">
      <dgm:prSet/>
      <dgm:spPr/>
      <dgm:t>
        <a:bodyPr/>
        <a:lstStyle/>
        <a:p>
          <a:endParaRPr lang="en-US"/>
        </a:p>
      </dgm:t>
    </dgm:pt>
    <dgm:pt modelId="{DDDCBAF7-E08B-4D1A-9E0B-9A91F9B6F387}">
      <dgm:prSet phldrT="[Text]"/>
      <dgm:spPr/>
      <dgm:t>
        <a:bodyPr/>
        <a:lstStyle/>
        <a:p>
          <a:r>
            <a:rPr lang="en-US" dirty="0" smtClean="0"/>
            <a:t>Research to build and present knowledge</a:t>
          </a:r>
          <a:endParaRPr lang="en-US" dirty="0"/>
        </a:p>
      </dgm:t>
    </dgm:pt>
    <dgm:pt modelId="{D3D98440-376A-44B6-9C94-8EC417829E0D}" type="parTrans" cxnId="{89AD0970-1CE5-40B4-8DEA-D15FD1ED4811}">
      <dgm:prSet/>
      <dgm:spPr/>
      <dgm:t>
        <a:bodyPr/>
        <a:lstStyle/>
        <a:p>
          <a:endParaRPr lang="en-US"/>
        </a:p>
      </dgm:t>
    </dgm:pt>
    <dgm:pt modelId="{7B1322DA-0B3A-4692-9973-66B7EB7C4544}" type="sibTrans" cxnId="{89AD0970-1CE5-40B4-8DEA-D15FD1ED4811}">
      <dgm:prSet/>
      <dgm:spPr/>
      <dgm:t>
        <a:bodyPr/>
        <a:lstStyle/>
        <a:p>
          <a:endParaRPr lang="en-US"/>
        </a:p>
      </dgm:t>
    </dgm:pt>
    <dgm:pt modelId="{851FC1FE-E0C9-4056-8B5B-9772778BABCB}">
      <dgm:prSet phldrT="[Text]"/>
      <dgm:spPr/>
      <dgm:t>
        <a:bodyPr/>
        <a:lstStyle/>
        <a:p>
          <a:r>
            <a:rPr lang="en-US" dirty="0" smtClean="0"/>
            <a:t>Craft and structure</a:t>
          </a:r>
          <a:endParaRPr lang="en-US" dirty="0"/>
        </a:p>
      </dgm:t>
    </dgm:pt>
    <dgm:pt modelId="{956CDAC9-4D29-4A09-99D4-8CAA0E4CC653}" type="parTrans" cxnId="{102DE69B-EADE-446A-B673-8CF375917102}">
      <dgm:prSet/>
      <dgm:spPr/>
      <dgm:t>
        <a:bodyPr/>
        <a:lstStyle/>
        <a:p>
          <a:endParaRPr lang="en-US"/>
        </a:p>
      </dgm:t>
    </dgm:pt>
    <dgm:pt modelId="{6748A12F-2A47-424D-AFFC-6A0D1F625921}" type="sibTrans" cxnId="{102DE69B-EADE-446A-B673-8CF375917102}">
      <dgm:prSet/>
      <dgm:spPr/>
      <dgm:t>
        <a:bodyPr/>
        <a:lstStyle/>
        <a:p>
          <a:endParaRPr lang="en-US"/>
        </a:p>
      </dgm:t>
    </dgm:pt>
    <dgm:pt modelId="{279D60C8-2C21-4A4C-B522-55E5DA0B2E8E}">
      <dgm:prSet phldrT="[Text]"/>
      <dgm:spPr/>
      <dgm:t>
        <a:bodyPr/>
        <a:lstStyle/>
        <a:p>
          <a:r>
            <a:rPr lang="en-US" dirty="0" smtClean="0"/>
            <a:t>Range of reading and text complexity</a:t>
          </a:r>
          <a:endParaRPr lang="en-US" dirty="0"/>
        </a:p>
      </dgm:t>
    </dgm:pt>
    <dgm:pt modelId="{2E3CD1A3-B49A-4B20-BA0F-A4053E7F36E3}" type="parTrans" cxnId="{865A14B6-23C0-4929-8BBD-E515DC54B3FC}">
      <dgm:prSet/>
      <dgm:spPr/>
      <dgm:t>
        <a:bodyPr/>
        <a:lstStyle/>
        <a:p>
          <a:endParaRPr lang="en-US"/>
        </a:p>
      </dgm:t>
    </dgm:pt>
    <dgm:pt modelId="{D21E2251-4F30-4C5E-BFE9-AE8D9E9CCE31}" type="sibTrans" cxnId="{865A14B6-23C0-4929-8BBD-E515DC54B3FC}">
      <dgm:prSet/>
      <dgm:spPr/>
      <dgm:t>
        <a:bodyPr/>
        <a:lstStyle/>
        <a:p>
          <a:endParaRPr lang="en-US"/>
        </a:p>
      </dgm:t>
    </dgm:pt>
    <dgm:pt modelId="{B05ADAD2-8A53-4166-AE64-F2C5A6B0A472}">
      <dgm:prSet phldrT="[Text]"/>
      <dgm:spPr/>
      <dgm:t>
        <a:bodyPr/>
        <a:lstStyle/>
        <a:p>
          <a:r>
            <a:rPr lang="en-US" dirty="0" smtClean="0"/>
            <a:t>Production and distribution of writing</a:t>
          </a:r>
          <a:endParaRPr lang="en-US" dirty="0"/>
        </a:p>
      </dgm:t>
    </dgm:pt>
    <dgm:pt modelId="{EC66F0AD-0685-4171-9B92-5A2F80C257DF}" type="parTrans" cxnId="{44569F89-680D-49F3-A920-5165E67CAB95}">
      <dgm:prSet/>
      <dgm:spPr/>
      <dgm:t>
        <a:bodyPr/>
        <a:lstStyle/>
        <a:p>
          <a:endParaRPr lang="en-US"/>
        </a:p>
      </dgm:t>
    </dgm:pt>
    <dgm:pt modelId="{C7790283-9CB2-4E5E-BF1E-FB67F5D6B2A8}" type="sibTrans" cxnId="{44569F89-680D-49F3-A920-5165E67CAB95}">
      <dgm:prSet/>
      <dgm:spPr/>
      <dgm:t>
        <a:bodyPr/>
        <a:lstStyle/>
        <a:p>
          <a:endParaRPr lang="en-US"/>
        </a:p>
      </dgm:t>
    </dgm:pt>
    <dgm:pt modelId="{3E7B0871-651D-4A3C-A34E-3BC680E9D39E}">
      <dgm:prSet phldrT="[Text]"/>
      <dgm:spPr/>
      <dgm:t>
        <a:bodyPr/>
        <a:lstStyle/>
        <a:p>
          <a:r>
            <a:rPr lang="en-US" dirty="0" smtClean="0"/>
            <a:t>Range of writing</a:t>
          </a:r>
          <a:endParaRPr lang="en-US" dirty="0"/>
        </a:p>
      </dgm:t>
    </dgm:pt>
    <dgm:pt modelId="{A875E42B-76B1-4B77-8C45-EB3689241AF7}" type="parTrans" cxnId="{7E733E41-CCC7-4BC9-8E71-DBC8403AE220}">
      <dgm:prSet/>
      <dgm:spPr/>
      <dgm:t>
        <a:bodyPr/>
        <a:lstStyle/>
        <a:p>
          <a:endParaRPr lang="en-US"/>
        </a:p>
      </dgm:t>
    </dgm:pt>
    <dgm:pt modelId="{C2F2532E-2466-4E18-92CF-F0E518040E18}" type="sibTrans" cxnId="{7E733E41-CCC7-4BC9-8E71-DBC8403AE220}">
      <dgm:prSet/>
      <dgm:spPr/>
      <dgm:t>
        <a:bodyPr/>
        <a:lstStyle/>
        <a:p>
          <a:endParaRPr lang="en-US"/>
        </a:p>
      </dgm:t>
    </dgm:pt>
    <dgm:pt modelId="{D2F68363-5CBA-4C07-A962-46EF6A69386E}" type="pres">
      <dgm:prSet presAssocID="{33256D8F-6985-46F7-8459-0A7A52A29D92}" presName="Name0" presStyleCnt="0">
        <dgm:presLayoutVars>
          <dgm:dir/>
          <dgm:animLvl val="lvl"/>
          <dgm:resizeHandles val="exact"/>
        </dgm:presLayoutVars>
      </dgm:prSet>
      <dgm:spPr/>
      <dgm:t>
        <a:bodyPr/>
        <a:lstStyle/>
        <a:p>
          <a:endParaRPr lang="en-US"/>
        </a:p>
      </dgm:t>
    </dgm:pt>
    <dgm:pt modelId="{DD85451D-B174-46B1-A14B-F17E487C1457}" type="pres">
      <dgm:prSet presAssocID="{95E52200-CE2C-48FD-963B-A6CF5CF92925}" presName="composite" presStyleCnt="0"/>
      <dgm:spPr/>
      <dgm:t>
        <a:bodyPr/>
        <a:lstStyle/>
        <a:p>
          <a:endParaRPr lang="en-US"/>
        </a:p>
      </dgm:t>
    </dgm:pt>
    <dgm:pt modelId="{D181A7D8-705F-42E0-8E49-F66C0DE08AC2}" type="pres">
      <dgm:prSet presAssocID="{95E52200-CE2C-48FD-963B-A6CF5CF92925}" presName="parTx" presStyleLbl="alignNode1" presStyleIdx="0" presStyleCnt="2">
        <dgm:presLayoutVars>
          <dgm:chMax val="0"/>
          <dgm:chPref val="0"/>
          <dgm:bulletEnabled val="1"/>
        </dgm:presLayoutVars>
      </dgm:prSet>
      <dgm:spPr/>
      <dgm:t>
        <a:bodyPr/>
        <a:lstStyle/>
        <a:p>
          <a:endParaRPr lang="en-US"/>
        </a:p>
      </dgm:t>
    </dgm:pt>
    <dgm:pt modelId="{23CF267E-4CD5-4D8F-BCF8-996391C55FA2}" type="pres">
      <dgm:prSet presAssocID="{95E52200-CE2C-48FD-963B-A6CF5CF92925}" presName="desTx" presStyleLbl="alignAccFollowNode1" presStyleIdx="0" presStyleCnt="2">
        <dgm:presLayoutVars>
          <dgm:bulletEnabled val="1"/>
        </dgm:presLayoutVars>
      </dgm:prSet>
      <dgm:spPr/>
      <dgm:t>
        <a:bodyPr/>
        <a:lstStyle/>
        <a:p>
          <a:endParaRPr lang="en-US"/>
        </a:p>
      </dgm:t>
    </dgm:pt>
    <dgm:pt modelId="{BDC5FC71-ED1A-4CE7-93F7-90CD92FF840F}" type="pres">
      <dgm:prSet presAssocID="{5FF278FD-D74F-486C-B95D-0CBA9DD0D59B}" presName="space" presStyleCnt="0"/>
      <dgm:spPr/>
      <dgm:t>
        <a:bodyPr/>
        <a:lstStyle/>
        <a:p>
          <a:endParaRPr lang="en-US"/>
        </a:p>
      </dgm:t>
    </dgm:pt>
    <dgm:pt modelId="{D9410B77-0BDC-45E5-9BCB-6A7091A49591}" type="pres">
      <dgm:prSet presAssocID="{B68DD09B-B913-404C-95DA-DC84F80141B5}" presName="composite" presStyleCnt="0"/>
      <dgm:spPr/>
      <dgm:t>
        <a:bodyPr/>
        <a:lstStyle/>
        <a:p>
          <a:endParaRPr lang="en-US"/>
        </a:p>
      </dgm:t>
    </dgm:pt>
    <dgm:pt modelId="{2A8B83FA-C670-4520-A543-E529DEF70FE7}" type="pres">
      <dgm:prSet presAssocID="{B68DD09B-B913-404C-95DA-DC84F80141B5}" presName="parTx" presStyleLbl="alignNode1" presStyleIdx="1" presStyleCnt="2">
        <dgm:presLayoutVars>
          <dgm:chMax val="0"/>
          <dgm:chPref val="0"/>
          <dgm:bulletEnabled val="1"/>
        </dgm:presLayoutVars>
      </dgm:prSet>
      <dgm:spPr/>
      <dgm:t>
        <a:bodyPr/>
        <a:lstStyle/>
        <a:p>
          <a:endParaRPr lang="en-US"/>
        </a:p>
      </dgm:t>
    </dgm:pt>
    <dgm:pt modelId="{18313FAD-3674-4B66-834E-0A82376B7B5A}" type="pres">
      <dgm:prSet presAssocID="{B68DD09B-B913-404C-95DA-DC84F80141B5}" presName="desTx" presStyleLbl="alignAccFollowNode1" presStyleIdx="1" presStyleCnt="2">
        <dgm:presLayoutVars>
          <dgm:bulletEnabled val="1"/>
        </dgm:presLayoutVars>
      </dgm:prSet>
      <dgm:spPr/>
      <dgm:t>
        <a:bodyPr/>
        <a:lstStyle/>
        <a:p>
          <a:endParaRPr lang="en-US"/>
        </a:p>
      </dgm:t>
    </dgm:pt>
  </dgm:ptLst>
  <dgm:cxnLst>
    <dgm:cxn modelId="{140D48FC-B454-4DB5-9AFE-F293F30D009E}" type="presOf" srcId="{95E52200-CE2C-48FD-963B-A6CF5CF92925}" destId="{D181A7D8-705F-42E0-8E49-F66C0DE08AC2}" srcOrd="0" destOrd="0" presId="urn:microsoft.com/office/officeart/2005/8/layout/hList1"/>
    <dgm:cxn modelId="{C80BF4C8-006E-4B98-90CE-C396FD835041}" srcId="{B68DD09B-B913-404C-95DA-DC84F80141B5}" destId="{E2C7B50E-41E1-417D-A66D-4633783369FE}" srcOrd="0" destOrd="0" parTransId="{FA79926F-1F87-411C-A8D0-1E9A42DE6B13}" sibTransId="{F867676C-C0F7-47DB-A926-755EBF2E1A81}"/>
    <dgm:cxn modelId="{102DE69B-EADE-446A-B673-8CF375917102}" srcId="{95E52200-CE2C-48FD-963B-A6CF5CF92925}" destId="{851FC1FE-E0C9-4056-8B5B-9772778BABCB}" srcOrd="1" destOrd="0" parTransId="{956CDAC9-4D29-4A09-99D4-8CAA0E4CC653}" sibTransId="{6748A12F-2A47-424D-AFFC-6A0D1F625921}"/>
    <dgm:cxn modelId="{C1077524-B965-4D20-B03D-2DFA771F83FB}" srcId="{95E52200-CE2C-48FD-963B-A6CF5CF92925}" destId="{D1A112D7-6CB0-4A56-B9D2-D65DC08585A5}" srcOrd="0" destOrd="0" parTransId="{AE8E742D-E2D4-4492-9408-B0AE1F291C42}" sibTransId="{A9FE823F-3EBF-4CE0-BFA4-5C8D3E32514A}"/>
    <dgm:cxn modelId="{44569F89-680D-49F3-A920-5165E67CAB95}" srcId="{B68DD09B-B913-404C-95DA-DC84F80141B5}" destId="{B05ADAD2-8A53-4166-AE64-F2C5A6B0A472}" srcOrd="1" destOrd="0" parTransId="{EC66F0AD-0685-4171-9B92-5A2F80C257DF}" sibTransId="{C7790283-9CB2-4E5E-BF1E-FB67F5D6B2A8}"/>
    <dgm:cxn modelId="{7A7C4396-F093-4C8E-98C3-47556AA958DB}" type="presOf" srcId="{B05ADAD2-8A53-4166-AE64-F2C5A6B0A472}" destId="{18313FAD-3674-4B66-834E-0A82376B7B5A}" srcOrd="0" destOrd="1" presId="urn:microsoft.com/office/officeart/2005/8/layout/hList1"/>
    <dgm:cxn modelId="{2C47C228-A0B2-4A6B-8571-07B10AC39CFB}" type="presOf" srcId="{33256D8F-6985-46F7-8459-0A7A52A29D92}" destId="{D2F68363-5CBA-4C07-A962-46EF6A69386E}" srcOrd="0" destOrd="0" presId="urn:microsoft.com/office/officeart/2005/8/layout/hList1"/>
    <dgm:cxn modelId="{11005B79-9970-4EFA-B1B0-B911F2A936F1}" type="presOf" srcId="{D1A112D7-6CB0-4A56-B9D2-D65DC08585A5}" destId="{23CF267E-4CD5-4D8F-BCF8-996391C55FA2}" srcOrd="0" destOrd="0" presId="urn:microsoft.com/office/officeart/2005/8/layout/hList1"/>
    <dgm:cxn modelId="{505748C4-C982-4867-88DA-7C057D3C759A}" type="presOf" srcId="{DDDCBAF7-E08B-4D1A-9E0B-9A91F9B6F387}" destId="{18313FAD-3674-4B66-834E-0A82376B7B5A}" srcOrd="0" destOrd="2" presId="urn:microsoft.com/office/officeart/2005/8/layout/hList1"/>
    <dgm:cxn modelId="{08DAAB1D-CC16-4F2A-87E6-846AF8B6DFC3}" srcId="{95E52200-CE2C-48FD-963B-A6CF5CF92925}" destId="{B12179EA-0806-4BB1-AF2B-F506585D9868}" srcOrd="2" destOrd="0" parTransId="{A92D504C-4B3E-4F88-9122-9455DA6D8CF8}" sibTransId="{832199ED-FA14-4A86-B272-D949DEC087B5}"/>
    <dgm:cxn modelId="{7BE13350-6FA6-401D-95B7-641B9914AF2B}" type="presOf" srcId="{3E7B0871-651D-4A3C-A34E-3BC680E9D39E}" destId="{18313FAD-3674-4B66-834E-0A82376B7B5A}" srcOrd="0" destOrd="3" presId="urn:microsoft.com/office/officeart/2005/8/layout/hList1"/>
    <dgm:cxn modelId="{14D2345E-3002-46CF-B2A2-97D6354F819B}" type="presOf" srcId="{851FC1FE-E0C9-4056-8B5B-9772778BABCB}" destId="{23CF267E-4CD5-4D8F-BCF8-996391C55FA2}" srcOrd="0" destOrd="1" presId="urn:microsoft.com/office/officeart/2005/8/layout/hList1"/>
    <dgm:cxn modelId="{231553AE-1A6C-4524-9AAD-B7A274E9EC37}" type="presOf" srcId="{B68DD09B-B913-404C-95DA-DC84F80141B5}" destId="{2A8B83FA-C670-4520-A543-E529DEF70FE7}" srcOrd="0" destOrd="0" presId="urn:microsoft.com/office/officeart/2005/8/layout/hList1"/>
    <dgm:cxn modelId="{94B1618D-B969-449E-A7D1-8FDBFD75DE99}" type="presOf" srcId="{279D60C8-2C21-4A4C-B522-55E5DA0B2E8E}" destId="{23CF267E-4CD5-4D8F-BCF8-996391C55FA2}" srcOrd="0" destOrd="3" presId="urn:microsoft.com/office/officeart/2005/8/layout/hList1"/>
    <dgm:cxn modelId="{8C5667C4-B4C6-48AD-8F34-86ED8DDE1485}" srcId="{33256D8F-6985-46F7-8459-0A7A52A29D92}" destId="{95E52200-CE2C-48FD-963B-A6CF5CF92925}" srcOrd="0" destOrd="0" parTransId="{B6226AB5-6D8F-42CE-8E51-45499ABBC396}" sibTransId="{5FF278FD-D74F-486C-B95D-0CBA9DD0D59B}"/>
    <dgm:cxn modelId="{B7A12BFA-4BE2-4C43-9F50-94210139C70A}" type="presOf" srcId="{B12179EA-0806-4BB1-AF2B-F506585D9868}" destId="{23CF267E-4CD5-4D8F-BCF8-996391C55FA2}" srcOrd="0" destOrd="2" presId="urn:microsoft.com/office/officeart/2005/8/layout/hList1"/>
    <dgm:cxn modelId="{865A14B6-23C0-4929-8BBD-E515DC54B3FC}" srcId="{95E52200-CE2C-48FD-963B-A6CF5CF92925}" destId="{279D60C8-2C21-4A4C-B522-55E5DA0B2E8E}" srcOrd="3" destOrd="0" parTransId="{2E3CD1A3-B49A-4B20-BA0F-A4053E7F36E3}" sibTransId="{D21E2251-4F30-4C5E-BFE9-AE8D9E9CCE31}"/>
    <dgm:cxn modelId="{89AD0970-1CE5-40B4-8DEA-D15FD1ED4811}" srcId="{B68DD09B-B913-404C-95DA-DC84F80141B5}" destId="{DDDCBAF7-E08B-4D1A-9E0B-9A91F9B6F387}" srcOrd="2" destOrd="0" parTransId="{D3D98440-376A-44B6-9C94-8EC417829E0D}" sibTransId="{7B1322DA-0B3A-4692-9973-66B7EB7C4544}"/>
    <dgm:cxn modelId="{9F4AFA88-99D7-4079-9DCE-EC493EEC5F12}" type="presOf" srcId="{E2C7B50E-41E1-417D-A66D-4633783369FE}" destId="{18313FAD-3674-4B66-834E-0A82376B7B5A}" srcOrd="0" destOrd="0" presId="urn:microsoft.com/office/officeart/2005/8/layout/hList1"/>
    <dgm:cxn modelId="{7E733E41-CCC7-4BC9-8E71-DBC8403AE220}" srcId="{B68DD09B-B913-404C-95DA-DC84F80141B5}" destId="{3E7B0871-651D-4A3C-A34E-3BC680E9D39E}" srcOrd="3" destOrd="0" parTransId="{A875E42B-76B1-4B77-8C45-EB3689241AF7}" sibTransId="{C2F2532E-2466-4E18-92CF-F0E518040E18}"/>
    <dgm:cxn modelId="{4AC589CC-1863-432B-8122-A53751D20493}" srcId="{33256D8F-6985-46F7-8459-0A7A52A29D92}" destId="{B68DD09B-B913-404C-95DA-DC84F80141B5}" srcOrd="1" destOrd="0" parTransId="{3AF58470-5386-4A97-9D29-13C49D72706A}" sibTransId="{8E6B60E8-D705-45FC-86BD-B2A1D209AF06}"/>
    <dgm:cxn modelId="{5657B5D0-7641-4A71-A688-5E5AF823058D}" type="presParOf" srcId="{D2F68363-5CBA-4C07-A962-46EF6A69386E}" destId="{DD85451D-B174-46B1-A14B-F17E487C1457}" srcOrd="0" destOrd="0" presId="urn:microsoft.com/office/officeart/2005/8/layout/hList1"/>
    <dgm:cxn modelId="{429D508F-BA6B-4461-93BF-AEFB045F2494}" type="presParOf" srcId="{DD85451D-B174-46B1-A14B-F17E487C1457}" destId="{D181A7D8-705F-42E0-8E49-F66C0DE08AC2}" srcOrd="0" destOrd="0" presId="urn:microsoft.com/office/officeart/2005/8/layout/hList1"/>
    <dgm:cxn modelId="{93B54243-A24B-4BD9-9E6B-955438E6B618}" type="presParOf" srcId="{DD85451D-B174-46B1-A14B-F17E487C1457}" destId="{23CF267E-4CD5-4D8F-BCF8-996391C55FA2}" srcOrd="1" destOrd="0" presId="urn:microsoft.com/office/officeart/2005/8/layout/hList1"/>
    <dgm:cxn modelId="{11F293C8-3CF7-4259-B1E3-36A161B4CACF}" type="presParOf" srcId="{D2F68363-5CBA-4C07-A962-46EF6A69386E}" destId="{BDC5FC71-ED1A-4CE7-93F7-90CD92FF840F}" srcOrd="1" destOrd="0" presId="urn:microsoft.com/office/officeart/2005/8/layout/hList1"/>
    <dgm:cxn modelId="{E85F1DB6-4BC8-4B19-973D-D17DDF051AF7}" type="presParOf" srcId="{D2F68363-5CBA-4C07-A962-46EF6A69386E}" destId="{D9410B77-0BDC-45E5-9BCB-6A7091A49591}" srcOrd="2" destOrd="0" presId="urn:microsoft.com/office/officeart/2005/8/layout/hList1"/>
    <dgm:cxn modelId="{CB2ACAB2-3E15-4DFE-A583-ABB2B573B502}" type="presParOf" srcId="{D9410B77-0BDC-45E5-9BCB-6A7091A49591}" destId="{2A8B83FA-C670-4520-A543-E529DEF70FE7}" srcOrd="0" destOrd="0" presId="urn:microsoft.com/office/officeart/2005/8/layout/hList1"/>
    <dgm:cxn modelId="{2B4F6514-3BD1-4336-ABB3-ABC8236ECF37}" type="presParOf" srcId="{D9410B77-0BDC-45E5-9BCB-6A7091A49591}" destId="{18313FAD-3674-4B66-834E-0A82376B7B5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256D8F-6985-46F7-8459-0A7A52A29D92}" type="doc">
      <dgm:prSet loTypeId="urn:microsoft.com/office/officeart/2005/8/layout/hList1" loCatId="list" qsTypeId="urn:microsoft.com/office/officeart/2005/8/quickstyle/simple5" qsCatId="simple" csTypeId="urn:microsoft.com/office/officeart/2005/8/colors/colorful5" csCatId="colorful" phldr="1"/>
      <dgm:spPr/>
      <dgm:t>
        <a:bodyPr/>
        <a:lstStyle/>
        <a:p>
          <a:endParaRPr lang="en-US"/>
        </a:p>
      </dgm:t>
    </dgm:pt>
    <dgm:pt modelId="{95E52200-CE2C-48FD-963B-A6CF5CF92925}">
      <dgm:prSet phldrT="[Text]"/>
      <dgm:spPr/>
      <dgm:t>
        <a:bodyPr/>
        <a:lstStyle/>
        <a:p>
          <a:r>
            <a:rPr lang="en-US" dirty="0" smtClean="0"/>
            <a:t>6 CCR for Speaking and Listening</a:t>
          </a:r>
          <a:endParaRPr lang="en-US" dirty="0"/>
        </a:p>
      </dgm:t>
    </dgm:pt>
    <dgm:pt modelId="{B6226AB5-6D8F-42CE-8E51-45499ABBC396}" type="parTrans" cxnId="{8C5667C4-B4C6-48AD-8F34-86ED8DDE1485}">
      <dgm:prSet/>
      <dgm:spPr/>
      <dgm:t>
        <a:bodyPr/>
        <a:lstStyle/>
        <a:p>
          <a:endParaRPr lang="en-US"/>
        </a:p>
      </dgm:t>
    </dgm:pt>
    <dgm:pt modelId="{5FF278FD-D74F-486C-B95D-0CBA9DD0D59B}" type="sibTrans" cxnId="{8C5667C4-B4C6-48AD-8F34-86ED8DDE1485}">
      <dgm:prSet/>
      <dgm:spPr/>
      <dgm:t>
        <a:bodyPr/>
        <a:lstStyle/>
        <a:p>
          <a:endParaRPr lang="en-US"/>
        </a:p>
      </dgm:t>
    </dgm:pt>
    <dgm:pt modelId="{D1A112D7-6CB0-4A56-B9D2-D65DC08585A5}">
      <dgm:prSet phldrT="[Text]" custT="1"/>
      <dgm:spPr/>
      <dgm:t>
        <a:bodyPr/>
        <a:lstStyle/>
        <a:p>
          <a:r>
            <a:rPr lang="en-US" sz="2800" dirty="0" smtClean="0"/>
            <a:t>Comprehension and Collaboration</a:t>
          </a:r>
          <a:endParaRPr lang="en-US" sz="2800" dirty="0"/>
        </a:p>
      </dgm:t>
    </dgm:pt>
    <dgm:pt modelId="{AE8E742D-E2D4-4492-9408-B0AE1F291C42}" type="parTrans" cxnId="{C1077524-B965-4D20-B03D-2DFA771F83FB}">
      <dgm:prSet/>
      <dgm:spPr/>
      <dgm:t>
        <a:bodyPr/>
        <a:lstStyle/>
        <a:p>
          <a:endParaRPr lang="en-US"/>
        </a:p>
      </dgm:t>
    </dgm:pt>
    <dgm:pt modelId="{A9FE823F-3EBF-4CE0-BFA4-5C8D3E32514A}" type="sibTrans" cxnId="{C1077524-B965-4D20-B03D-2DFA771F83FB}">
      <dgm:prSet/>
      <dgm:spPr/>
      <dgm:t>
        <a:bodyPr/>
        <a:lstStyle/>
        <a:p>
          <a:endParaRPr lang="en-US"/>
        </a:p>
      </dgm:t>
    </dgm:pt>
    <dgm:pt modelId="{B68DD09B-B913-404C-95DA-DC84F80141B5}">
      <dgm:prSet phldrT="[Text]"/>
      <dgm:spPr/>
      <dgm:t>
        <a:bodyPr/>
        <a:lstStyle/>
        <a:p>
          <a:r>
            <a:rPr lang="en-US" dirty="0" smtClean="0"/>
            <a:t>6 CCR for Language</a:t>
          </a:r>
          <a:endParaRPr lang="en-US" dirty="0"/>
        </a:p>
      </dgm:t>
    </dgm:pt>
    <dgm:pt modelId="{3AF58470-5386-4A97-9D29-13C49D72706A}" type="parTrans" cxnId="{4AC589CC-1863-432B-8122-A53751D20493}">
      <dgm:prSet/>
      <dgm:spPr/>
      <dgm:t>
        <a:bodyPr/>
        <a:lstStyle/>
        <a:p>
          <a:endParaRPr lang="en-US"/>
        </a:p>
      </dgm:t>
    </dgm:pt>
    <dgm:pt modelId="{8E6B60E8-D705-45FC-86BD-B2A1D209AF06}" type="sibTrans" cxnId="{4AC589CC-1863-432B-8122-A53751D20493}">
      <dgm:prSet/>
      <dgm:spPr/>
      <dgm:t>
        <a:bodyPr/>
        <a:lstStyle/>
        <a:p>
          <a:endParaRPr lang="en-US"/>
        </a:p>
      </dgm:t>
    </dgm:pt>
    <dgm:pt modelId="{E2C7B50E-41E1-417D-A66D-4633783369FE}">
      <dgm:prSet phldrT="[Text]" custT="1"/>
      <dgm:spPr/>
      <dgm:t>
        <a:bodyPr/>
        <a:lstStyle/>
        <a:p>
          <a:r>
            <a:rPr lang="en-US" sz="2800" dirty="0" smtClean="0"/>
            <a:t>Conventions of Standard English</a:t>
          </a:r>
          <a:endParaRPr lang="en-US" sz="2800" dirty="0"/>
        </a:p>
      </dgm:t>
    </dgm:pt>
    <dgm:pt modelId="{FA79926F-1F87-411C-A8D0-1E9A42DE6B13}" type="parTrans" cxnId="{C80BF4C8-006E-4B98-90CE-C396FD835041}">
      <dgm:prSet/>
      <dgm:spPr/>
      <dgm:t>
        <a:bodyPr/>
        <a:lstStyle/>
        <a:p>
          <a:endParaRPr lang="en-US"/>
        </a:p>
      </dgm:t>
    </dgm:pt>
    <dgm:pt modelId="{F867676C-C0F7-47DB-A926-755EBF2E1A81}" type="sibTrans" cxnId="{C80BF4C8-006E-4B98-90CE-C396FD835041}">
      <dgm:prSet/>
      <dgm:spPr/>
      <dgm:t>
        <a:bodyPr/>
        <a:lstStyle/>
        <a:p>
          <a:endParaRPr lang="en-US"/>
        </a:p>
      </dgm:t>
    </dgm:pt>
    <dgm:pt modelId="{85C41144-43B3-4053-9F2C-A1EC9E64AA2F}">
      <dgm:prSet custT="1"/>
      <dgm:spPr/>
      <dgm:t>
        <a:bodyPr/>
        <a:lstStyle/>
        <a:p>
          <a:r>
            <a:rPr lang="en-US" sz="2800" dirty="0" smtClean="0"/>
            <a:t>Presentation of Knowledge and Ideas</a:t>
          </a:r>
        </a:p>
      </dgm:t>
    </dgm:pt>
    <dgm:pt modelId="{E9E571EC-6915-4459-B716-CF98E5D9A3A0}" type="parTrans" cxnId="{06DDB8BF-D369-4B15-8AB2-26AFB46840C6}">
      <dgm:prSet/>
      <dgm:spPr/>
      <dgm:t>
        <a:bodyPr/>
        <a:lstStyle/>
        <a:p>
          <a:endParaRPr lang="en-US"/>
        </a:p>
      </dgm:t>
    </dgm:pt>
    <dgm:pt modelId="{CA20EBF5-1DE8-4771-84B1-9278AEFEE41E}" type="sibTrans" cxnId="{06DDB8BF-D369-4B15-8AB2-26AFB46840C6}">
      <dgm:prSet/>
      <dgm:spPr/>
      <dgm:t>
        <a:bodyPr/>
        <a:lstStyle/>
        <a:p>
          <a:endParaRPr lang="en-US"/>
        </a:p>
      </dgm:t>
    </dgm:pt>
    <dgm:pt modelId="{8D2F0088-82F2-40A8-A1ED-D7BC38408D48}">
      <dgm:prSet custT="1"/>
      <dgm:spPr/>
      <dgm:t>
        <a:bodyPr/>
        <a:lstStyle/>
        <a:p>
          <a:r>
            <a:rPr lang="en-US" sz="2800" dirty="0" smtClean="0"/>
            <a:t>Knowledge of Language</a:t>
          </a:r>
        </a:p>
      </dgm:t>
    </dgm:pt>
    <dgm:pt modelId="{D30CC925-FF9E-4F3E-AE9A-9D2206901FE5}" type="parTrans" cxnId="{482612C2-4C4B-4A1D-A244-FE7148729B74}">
      <dgm:prSet/>
      <dgm:spPr/>
      <dgm:t>
        <a:bodyPr/>
        <a:lstStyle/>
        <a:p>
          <a:endParaRPr lang="en-US"/>
        </a:p>
      </dgm:t>
    </dgm:pt>
    <dgm:pt modelId="{69257FD7-E56F-48A6-82ED-17BDFEFA9A36}" type="sibTrans" cxnId="{482612C2-4C4B-4A1D-A244-FE7148729B74}">
      <dgm:prSet/>
      <dgm:spPr/>
      <dgm:t>
        <a:bodyPr/>
        <a:lstStyle/>
        <a:p>
          <a:endParaRPr lang="en-US"/>
        </a:p>
      </dgm:t>
    </dgm:pt>
    <dgm:pt modelId="{3597DF3E-D92A-4CCB-A923-031A73E56521}">
      <dgm:prSet custT="1"/>
      <dgm:spPr/>
      <dgm:t>
        <a:bodyPr/>
        <a:lstStyle/>
        <a:p>
          <a:r>
            <a:rPr lang="en-US" sz="2800" dirty="0" smtClean="0"/>
            <a:t>Acquisition and Use</a:t>
          </a:r>
        </a:p>
      </dgm:t>
    </dgm:pt>
    <dgm:pt modelId="{DD08295E-E043-4DFE-8A02-A78E2BE49798}" type="parTrans" cxnId="{B1DB7378-022B-4F43-A50C-0EB56B567BAD}">
      <dgm:prSet/>
      <dgm:spPr/>
      <dgm:t>
        <a:bodyPr/>
        <a:lstStyle/>
        <a:p>
          <a:endParaRPr lang="en-US"/>
        </a:p>
      </dgm:t>
    </dgm:pt>
    <dgm:pt modelId="{4B0CDD4E-E029-4738-8F80-FBA522D52B6E}" type="sibTrans" cxnId="{B1DB7378-022B-4F43-A50C-0EB56B567BAD}">
      <dgm:prSet/>
      <dgm:spPr/>
      <dgm:t>
        <a:bodyPr/>
        <a:lstStyle/>
        <a:p>
          <a:endParaRPr lang="en-US"/>
        </a:p>
      </dgm:t>
    </dgm:pt>
    <dgm:pt modelId="{D2F68363-5CBA-4C07-A962-46EF6A69386E}" type="pres">
      <dgm:prSet presAssocID="{33256D8F-6985-46F7-8459-0A7A52A29D92}" presName="Name0" presStyleCnt="0">
        <dgm:presLayoutVars>
          <dgm:dir/>
          <dgm:animLvl val="lvl"/>
          <dgm:resizeHandles val="exact"/>
        </dgm:presLayoutVars>
      </dgm:prSet>
      <dgm:spPr/>
      <dgm:t>
        <a:bodyPr/>
        <a:lstStyle/>
        <a:p>
          <a:endParaRPr lang="en-US"/>
        </a:p>
      </dgm:t>
    </dgm:pt>
    <dgm:pt modelId="{DD85451D-B174-46B1-A14B-F17E487C1457}" type="pres">
      <dgm:prSet presAssocID="{95E52200-CE2C-48FD-963B-A6CF5CF92925}" presName="composite" presStyleCnt="0"/>
      <dgm:spPr/>
      <dgm:t>
        <a:bodyPr/>
        <a:lstStyle/>
        <a:p>
          <a:endParaRPr lang="en-US"/>
        </a:p>
      </dgm:t>
    </dgm:pt>
    <dgm:pt modelId="{D181A7D8-705F-42E0-8E49-F66C0DE08AC2}" type="pres">
      <dgm:prSet presAssocID="{95E52200-CE2C-48FD-963B-A6CF5CF92925}" presName="parTx" presStyleLbl="alignNode1" presStyleIdx="0" presStyleCnt="2">
        <dgm:presLayoutVars>
          <dgm:chMax val="0"/>
          <dgm:chPref val="0"/>
          <dgm:bulletEnabled val="1"/>
        </dgm:presLayoutVars>
      </dgm:prSet>
      <dgm:spPr/>
      <dgm:t>
        <a:bodyPr/>
        <a:lstStyle/>
        <a:p>
          <a:endParaRPr lang="en-US"/>
        </a:p>
      </dgm:t>
    </dgm:pt>
    <dgm:pt modelId="{23CF267E-4CD5-4D8F-BCF8-996391C55FA2}" type="pres">
      <dgm:prSet presAssocID="{95E52200-CE2C-48FD-963B-A6CF5CF92925}" presName="desTx" presStyleLbl="alignAccFollowNode1" presStyleIdx="0" presStyleCnt="2">
        <dgm:presLayoutVars>
          <dgm:bulletEnabled val="1"/>
        </dgm:presLayoutVars>
      </dgm:prSet>
      <dgm:spPr/>
      <dgm:t>
        <a:bodyPr/>
        <a:lstStyle/>
        <a:p>
          <a:endParaRPr lang="en-US"/>
        </a:p>
      </dgm:t>
    </dgm:pt>
    <dgm:pt modelId="{BDC5FC71-ED1A-4CE7-93F7-90CD92FF840F}" type="pres">
      <dgm:prSet presAssocID="{5FF278FD-D74F-486C-B95D-0CBA9DD0D59B}" presName="space" presStyleCnt="0"/>
      <dgm:spPr/>
      <dgm:t>
        <a:bodyPr/>
        <a:lstStyle/>
        <a:p>
          <a:endParaRPr lang="en-US"/>
        </a:p>
      </dgm:t>
    </dgm:pt>
    <dgm:pt modelId="{D9410B77-0BDC-45E5-9BCB-6A7091A49591}" type="pres">
      <dgm:prSet presAssocID="{B68DD09B-B913-404C-95DA-DC84F80141B5}" presName="composite" presStyleCnt="0"/>
      <dgm:spPr/>
      <dgm:t>
        <a:bodyPr/>
        <a:lstStyle/>
        <a:p>
          <a:endParaRPr lang="en-US"/>
        </a:p>
      </dgm:t>
    </dgm:pt>
    <dgm:pt modelId="{2A8B83FA-C670-4520-A543-E529DEF70FE7}" type="pres">
      <dgm:prSet presAssocID="{B68DD09B-B913-404C-95DA-DC84F80141B5}" presName="parTx" presStyleLbl="alignNode1" presStyleIdx="1" presStyleCnt="2">
        <dgm:presLayoutVars>
          <dgm:chMax val="0"/>
          <dgm:chPref val="0"/>
          <dgm:bulletEnabled val="1"/>
        </dgm:presLayoutVars>
      </dgm:prSet>
      <dgm:spPr/>
      <dgm:t>
        <a:bodyPr/>
        <a:lstStyle/>
        <a:p>
          <a:endParaRPr lang="en-US"/>
        </a:p>
      </dgm:t>
    </dgm:pt>
    <dgm:pt modelId="{18313FAD-3674-4B66-834E-0A82376B7B5A}" type="pres">
      <dgm:prSet presAssocID="{B68DD09B-B913-404C-95DA-DC84F80141B5}" presName="desTx" presStyleLbl="alignAccFollowNode1" presStyleIdx="1" presStyleCnt="2">
        <dgm:presLayoutVars>
          <dgm:bulletEnabled val="1"/>
        </dgm:presLayoutVars>
      </dgm:prSet>
      <dgm:spPr/>
      <dgm:t>
        <a:bodyPr/>
        <a:lstStyle/>
        <a:p>
          <a:endParaRPr lang="en-US"/>
        </a:p>
      </dgm:t>
    </dgm:pt>
  </dgm:ptLst>
  <dgm:cxnLst>
    <dgm:cxn modelId="{6A8B9576-1912-4D85-9FE7-C3DD054FCB2A}" type="presOf" srcId="{85C41144-43B3-4053-9F2C-A1EC9E64AA2F}" destId="{23CF267E-4CD5-4D8F-BCF8-996391C55FA2}" srcOrd="0" destOrd="1" presId="urn:microsoft.com/office/officeart/2005/8/layout/hList1"/>
    <dgm:cxn modelId="{2AD3EE8E-62B1-4C69-99AB-51E602C3C15E}" type="presOf" srcId="{95E52200-CE2C-48FD-963B-A6CF5CF92925}" destId="{D181A7D8-705F-42E0-8E49-F66C0DE08AC2}" srcOrd="0" destOrd="0" presId="urn:microsoft.com/office/officeart/2005/8/layout/hList1"/>
    <dgm:cxn modelId="{C80BF4C8-006E-4B98-90CE-C396FD835041}" srcId="{B68DD09B-B913-404C-95DA-DC84F80141B5}" destId="{E2C7B50E-41E1-417D-A66D-4633783369FE}" srcOrd="0" destOrd="0" parTransId="{FA79926F-1F87-411C-A8D0-1E9A42DE6B13}" sibTransId="{F867676C-C0F7-47DB-A926-755EBF2E1A81}"/>
    <dgm:cxn modelId="{C1077524-B965-4D20-B03D-2DFA771F83FB}" srcId="{95E52200-CE2C-48FD-963B-A6CF5CF92925}" destId="{D1A112D7-6CB0-4A56-B9D2-D65DC08585A5}" srcOrd="0" destOrd="0" parTransId="{AE8E742D-E2D4-4492-9408-B0AE1F291C42}" sibTransId="{A9FE823F-3EBF-4CE0-BFA4-5C8D3E32514A}"/>
    <dgm:cxn modelId="{33F4D09D-B4C3-4B2D-8129-8E6A78CE785D}" type="presOf" srcId="{3597DF3E-D92A-4CCB-A923-031A73E56521}" destId="{18313FAD-3674-4B66-834E-0A82376B7B5A}" srcOrd="0" destOrd="2" presId="urn:microsoft.com/office/officeart/2005/8/layout/hList1"/>
    <dgm:cxn modelId="{407F8CFE-3386-41FA-9F41-6147F9988C6C}" type="presOf" srcId="{33256D8F-6985-46F7-8459-0A7A52A29D92}" destId="{D2F68363-5CBA-4C07-A962-46EF6A69386E}" srcOrd="0" destOrd="0" presId="urn:microsoft.com/office/officeart/2005/8/layout/hList1"/>
    <dgm:cxn modelId="{06DDB8BF-D369-4B15-8AB2-26AFB46840C6}" srcId="{95E52200-CE2C-48FD-963B-A6CF5CF92925}" destId="{85C41144-43B3-4053-9F2C-A1EC9E64AA2F}" srcOrd="1" destOrd="0" parTransId="{E9E571EC-6915-4459-B716-CF98E5D9A3A0}" sibTransId="{CA20EBF5-1DE8-4771-84B1-9278AEFEE41E}"/>
    <dgm:cxn modelId="{C75E6A4B-C6F1-43F3-B747-E8039B0774C5}" type="presOf" srcId="{D1A112D7-6CB0-4A56-B9D2-D65DC08585A5}" destId="{23CF267E-4CD5-4D8F-BCF8-996391C55FA2}" srcOrd="0" destOrd="0" presId="urn:microsoft.com/office/officeart/2005/8/layout/hList1"/>
    <dgm:cxn modelId="{D47E823A-19A7-4FEB-9637-08FA63FB2019}" type="presOf" srcId="{B68DD09B-B913-404C-95DA-DC84F80141B5}" destId="{2A8B83FA-C670-4520-A543-E529DEF70FE7}" srcOrd="0" destOrd="0" presId="urn:microsoft.com/office/officeart/2005/8/layout/hList1"/>
    <dgm:cxn modelId="{3F6CF31B-DA38-4E72-BCBC-47CC4BAE9EC5}" type="presOf" srcId="{E2C7B50E-41E1-417D-A66D-4633783369FE}" destId="{18313FAD-3674-4B66-834E-0A82376B7B5A}" srcOrd="0" destOrd="0" presId="urn:microsoft.com/office/officeart/2005/8/layout/hList1"/>
    <dgm:cxn modelId="{F127CFC3-01E1-41CA-9B08-551A94B5D86D}" type="presOf" srcId="{8D2F0088-82F2-40A8-A1ED-D7BC38408D48}" destId="{18313FAD-3674-4B66-834E-0A82376B7B5A}" srcOrd="0" destOrd="1" presId="urn:microsoft.com/office/officeart/2005/8/layout/hList1"/>
    <dgm:cxn modelId="{8C5667C4-B4C6-48AD-8F34-86ED8DDE1485}" srcId="{33256D8F-6985-46F7-8459-0A7A52A29D92}" destId="{95E52200-CE2C-48FD-963B-A6CF5CF92925}" srcOrd="0" destOrd="0" parTransId="{B6226AB5-6D8F-42CE-8E51-45499ABBC396}" sibTransId="{5FF278FD-D74F-486C-B95D-0CBA9DD0D59B}"/>
    <dgm:cxn modelId="{482612C2-4C4B-4A1D-A244-FE7148729B74}" srcId="{B68DD09B-B913-404C-95DA-DC84F80141B5}" destId="{8D2F0088-82F2-40A8-A1ED-D7BC38408D48}" srcOrd="1" destOrd="0" parTransId="{D30CC925-FF9E-4F3E-AE9A-9D2206901FE5}" sibTransId="{69257FD7-E56F-48A6-82ED-17BDFEFA9A36}"/>
    <dgm:cxn modelId="{B1DB7378-022B-4F43-A50C-0EB56B567BAD}" srcId="{B68DD09B-B913-404C-95DA-DC84F80141B5}" destId="{3597DF3E-D92A-4CCB-A923-031A73E56521}" srcOrd="2" destOrd="0" parTransId="{DD08295E-E043-4DFE-8A02-A78E2BE49798}" sibTransId="{4B0CDD4E-E029-4738-8F80-FBA522D52B6E}"/>
    <dgm:cxn modelId="{4AC589CC-1863-432B-8122-A53751D20493}" srcId="{33256D8F-6985-46F7-8459-0A7A52A29D92}" destId="{B68DD09B-B913-404C-95DA-DC84F80141B5}" srcOrd="1" destOrd="0" parTransId="{3AF58470-5386-4A97-9D29-13C49D72706A}" sibTransId="{8E6B60E8-D705-45FC-86BD-B2A1D209AF06}"/>
    <dgm:cxn modelId="{74E77729-0DA0-419D-843E-56345CAD8ED6}" type="presParOf" srcId="{D2F68363-5CBA-4C07-A962-46EF6A69386E}" destId="{DD85451D-B174-46B1-A14B-F17E487C1457}" srcOrd="0" destOrd="0" presId="urn:microsoft.com/office/officeart/2005/8/layout/hList1"/>
    <dgm:cxn modelId="{147385D6-DA54-4A11-B1FD-7A3ECE83E752}" type="presParOf" srcId="{DD85451D-B174-46B1-A14B-F17E487C1457}" destId="{D181A7D8-705F-42E0-8E49-F66C0DE08AC2}" srcOrd="0" destOrd="0" presId="urn:microsoft.com/office/officeart/2005/8/layout/hList1"/>
    <dgm:cxn modelId="{FB848606-CEFA-4BB2-986C-E0A4CC35D36E}" type="presParOf" srcId="{DD85451D-B174-46B1-A14B-F17E487C1457}" destId="{23CF267E-4CD5-4D8F-BCF8-996391C55FA2}" srcOrd="1" destOrd="0" presId="urn:microsoft.com/office/officeart/2005/8/layout/hList1"/>
    <dgm:cxn modelId="{B73BA175-71D4-40EA-A41D-F60CEA104ABF}" type="presParOf" srcId="{D2F68363-5CBA-4C07-A962-46EF6A69386E}" destId="{BDC5FC71-ED1A-4CE7-93F7-90CD92FF840F}" srcOrd="1" destOrd="0" presId="urn:microsoft.com/office/officeart/2005/8/layout/hList1"/>
    <dgm:cxn modelId="{2F0C32BE-9EDA-4450-A8C8-733DC4D0DEBE}" type="presParOf" srcId="{D2F68363-5CBA-4C07-A962-46EF6A69386E}" destId="{D9410B77-0BDC-45E5-9BCB-6A7091A49591}" srcOrd="2" destOrd="0" presId="urn:microsoft.com/office/officeart/2005/8/layout/hList1"/>
    <dgm:cxn modelId="{F524EEFA-3EA1-4C54-99F8-84E8712AC82A}" type="presParOf" srcId="{D9410B77-0BDC-45E5-9BCB-6A7091A49591}" destId="{2A8B83FA-C670-4520-A543-E529DEF70FE7}" srcOrd="0" destOrd="0" presId="urn:microsoft.com/office/officeart/2005/8/layout/hList1"/>
    <dgm:cxn modelId="{76379094-2767-4AC2-8A3B-A9FED5D053C0}" type="presParOf" srcId="{D9410B77-0BDC-45E5-9BCB-6A7091A49591}" destId="{18313FAD-3674-4B66-834E-0A82376B7B5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C3A863-8242-4736-9228-F307D9213150}" type="doc">
      <dgm:prSet loTypeId="urn:microsoft.com/office/officeart/2005/8/layout/default#3" loCatId="list" qsTypeId="urn:microsoft.com/office/officeart/2005/8/quickstyle/simple1" qsCatId="simple" csTypeId="urn:microsoft.com/office/officeart/2005/8/colors/colorful1#5" csCatId="colorful" phldr="1"/>
      <dgm:spPr>
        <a:scene3d>
          <a:camera prst="orthographicFront">
            <a:rot lat="0" lon="0" rev="0"/>
          </a:camera>
          <a:lightRig rig="balanced" dir="t">
            <a:rot lat="0" lon="0" rev="8700000"/>
          </a:lightRig>
        </a:scene3d>
      </dgm:spPr>
      <dgm:t>
        <a:bodyPr/>
        <a:lstStyle/>
        <a:p>
          <a:endParaRPr lang="en-US"/>
        </a:p>
      </dgm:t>
    </dgm:pt>
    <dgm:pt modelId="{5C57D1A4-098E-4374-88C9-4BC792A2B074}">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ea typeface="ＭＳ Ｐゴシック" panose="020B0600070205080204" pitchFamily="34" charset="-128"/>
            </a:rPr>
            <a:t>Print Concepts</a:t>
          </a:r>
        </a:p>
      </dgm:t>
    </dgm:pt>
    <dgm:pt modelId="{BE0A18E8-BB93-4FAC-A848-3C7C6FB34023}" type="parTrans" cxnId="{28924202-28A4-45B0-9102-B5F12DBF3ECD}">
      <dgm:prSet/>
      <dgm:spPr/>
      <dgm:t>
        <a:bodyPr/>
        <a:lstStyle/>
        <a:p>
          <a:endParaRPr lang="en-US"/>
        </a:p>
      </dgm:t>
    </dgm:pt>
    <dgm:pt modelId="{8115F70E-6F10-4032-8B62-8284CFAC7211}" type="sibTrans" cxnId="{28924202-28A4-45B0-9102-B5F12DBF3ECD}">
      <dgm:prSet/>
      <dgm:spPr/>
      <dgm:t>
        <a:bodyPr/>
        <a:lstStyle/>
        <a:p>
          <a:endParaRPr lang="en-US"/>
        </a:p>
      </dgm:t>
    </dgm:pt>
    <dgm:pt modelId="{5A6A9D77-A55C-4068-BFC3-488BC6B187D6}">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ea typeface="ＭＳ Ｐゴシック" panose="020B0600070205080204" pitchFamily="34" charset="-128"/>
            </a:rPr>
            <a:t>Phonics and Word Recognition</a:t>
          </a:r>
          <a:endParaRPr lang="en-US" dirty="0"/>
        </a:p>
      </dgm:t>
    </dgm:pt>
    <dgm:pt modelId="{6E89470A-4635-4682-8A95-8DDDCAC63479}" type="parTrans" cxnId="{94BD6677-14E6-4687-BAB0-52171DF44A20}">
      <dgm:prSet/>
      <dgm:spPr/>
      <dgm:t>
        <a:bodyPr/>
        <a:lstStyle/>
        <a:p>
          <a:endParaRPr lang="en-US"/>
        </a:p>
      </dgm:t>
    </dgm:pt>
    <dgm:pt modelId="{FFAC8D89-07F3-427D-A4CC-6D517F839B0A}" type="sibTrans" cxnId="{94BD6677-14E6-4687-BAB0-52171DF44A20}">
      <dgm:prSet/>
      <dgm:spPr/>
      <dgm:t>
        <a:bodyPr/>
        <a:lstStyle/>
        <a:p>
          <a:endParaRPr lang="en-US"/>
        </a:p>
      </dgm:t>
    </dgm:pt>
    <dgm:pt modelId="{25AD1B16-FE46-4112-BD60-0F66129A4492}">
      <dgm:prSet phldrT="[Text]"/>
      <dgm:spPr>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ea typeface="ＭＳ Ｐゴシック" panose="020B0600070205080204" pitchFamily="34" charset="-128"/>
            </a:rPr>
            <a:t>Fluency</a:t>
          </a:r>
          <a:endParaRPr lang="en-US" dirty="0"/>
        </a:p>
      </dgm:t>
    </dgm:pt>
    <dgm:pt modelId="{E45BD2CE-A8BC-420D-ADF2-F6B92DA7AC47}" type="parTrans" cxnId="{5E65D449-DDEC-4BE9-B5D8-98BC92926E5B}">
      <dgm:prSet/>
      <dgm:spPr/>
      <dgm:t>
        <a:bodyPr/>
        <a:lstStyle/>
        <a:p>
          <a:endParaRPr lang="en-US"/>
        </a:p>
      </dgm:t>
    </dgm:pt>
    <dgm:pt modelId="{592DB0BF-AFE3-4EC0-B677-BFB5DF9122A5}" type="sibTrans" cxnId="{5E65D449-DDEC-4BE9-B5D8-98BC92926E5B}">
      <dgm:prSet/>
      <dgm:spPr/>
      <dgm:t>
        <a:bodyPr/>
        <a:lstStyle/>
        <a:p>
          <a:endParaRPr lang="en-US"/>
        </a:p>
      </dgm:t>
    </dgm:pt>
    <dgm:pt modelId="{3A15834A-85EF-4CE2-8E46-C4CA713AFDC6}">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ea typeface="ＭＳ Ｐゴシック" panose="020B0600070205080204" pitchFamily="34" charset="-128"/>
            </a:rPr>
            <a:t>Phonological Awareness</a:t>
          </a:r>
        </a:p>
      </dgm:t>
    </dgm:pt>
    <dgm:pt modelId="{EE54B22A-09FE-45B9-BA85-F7CE56351796}" type="parTrans" cxnId="{E79B8DB9-299E-423B-8855-53143B0A6933}">
      <dgm:prSet/>
      <dgm:spPr/>
      <dgm:t>
        <a:bodyPr/>
        <a:lstStyle/>
        <a:p>
          <a:endParaRPr lang="en-US"/>
        </a:p>
      </dgm:t>
    </dgm:pt>
    <dgm:pt modelId="{24471359-C3C7-4253-8960-F98948747BF5}" type="sibTrans" cxnId="{E79B8DB9-299E-423B-8855-53143B0A6933}">
      <dgm:prSet/>
      <dgm:spPr/>
      <dgm:t>
        <a:bodyPr/>
        <a:lstStyle/>
        <a:p>
          <a:endParaRPr lang="en-US"/>
        </a:p>
      </dgm:t>
    </dgm:pt>
    <dgm:pt modelId="{B1403CE1-8AF1-4597-9984-8798903B53BF}" type="pres">
      <dgm:prSet presAssocID="{78C3A863-8242-4736-9228-F307D9213150}" presName="diagram" presStyleCnt="0">
        <dgm:presLayoutVars>
          <dgm:dir/>
          <dgm:resizeHandles val="exact"/>
        </dgm:presLayoutVars>
      </dgm:prSet>
      <dgm:spPr/>
      <dgm:t>
        <a:bodyPr/>
        <a:lstStyle/>
        <a:p>
          <a:endParaRPr lang="en-US"/>
        </a:p>
      </dgm:t>
    </dgm:pt>
    <dgm:pt modelId="{6A73081A-31DE-4960-AAA2-4C9ACB9DFB3C}" type="pres">
      <dgm:prSet presAssocID="{5C57D1A4-098E-4374-88C9-4BC792A2B074}" presName="node" presStyleLbl="node1" presStyleIdx="0" presStyleCnt="4" custLinFactNeighborX="-109" custLinFactNeighborY="-2339">
        <dgm:presLayoutVars>
          <dgm:bulletEnabled val="1"/>
        </dgm:presLayoutVars>
      </dgm:prSet>
      <dgm:spPr>
        <a:prstGeom prst="roundRect">
          <a:avLst/>
        </a:prstGeom>
      </dgm:spPr>
      <dgm:t>
        <a:bodyPr/>
        <a:lstStyle/>
        <a:p>
          <a:endParaRPr lang="en-US"/>
        </a:p>
      </dgm:t>
    </dgm:pt>
    <dgm:pt modelId="{7E41BA42-3294-428E-BAC3-4E6D0DB7023C}" type="pres">
      <dgm:prSet presAssocID="{8115F70E-6F10-4032-8B62-8284CFAC7211}" presName="sibTrans"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53A6C074-07AE-4237-8532-AA7DC49D151D}" type="pres">
      <dgm:prSet presAssocID="{3A15834A-85EF-4CE2-8E46-C4CA713AFDC6}" presName="node" presStyleLbl="node1" presStyleIdx="1" presStyleCnt="4" custLinFactNeighborY="-2484">
        <dgm:presLayoutVars>
          <dgm:bulletEnabled val="1"/>
        </dgm:presLayoutVars>
      </dgm:prSet>
      <dgm:spPr>
        <a:prstGeom prst="roundRect">
          <a:avLst/>
        </a:prstGeom>
      </dgm:spPr>
      <dgm:t>
        <a:bodyPr/>
        <a:lstStyle/>
        <a:p>
          <a:endParaRPr lang="en-US"/>
        </a:p>
      </dgm:t>
    </dgm:pt>
    <dgm:pt modelId="{494BED5E-61BC-469D-9955-2E09F9385D3A}" type="pres">
      <dgm:prSet presAssocID="{24471359-C3C7-4253-8960-F98948747BF5}" presName="sibTrans"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494C85F9-EF31-4314-9320-FDD6729518A4}" type="pres">
      <dgm:prSet presAssocID="{5A6A9D77-A55C-4068-BFC3-488BC6B187D6}" presName="node" presStyleLbl="node1" presStyleIdx="2" presStyleCnt="4" custLinFactNeighborX="-766" custLinFactNeighborY="-6155">
        <dgm:presLayoutVars>
          <dgm:bulletEnabled val="1"/>
        </dgm:presLayoutVars>
      </dgm:prSet>
      <dgm:spPr>
        <a:prstGeom prst="roundRect">
          <a:avLst/>
        </a:prstGeom>
      </dgm:spPr>
      <dgm:t>
        <a:bodyPr/>
        <a:lstStyle/>
        <a:p>
          <a:endParaRPr lang="en-US"/>
        </a:p>
      </dgm:t>
    </dgm:pt>
    <dgm:pt modelId="{F015EF2A-A5F7-4BEB-B103-2969B3B53210}" type="pres">
      <dgm:prSet presAssocID="{FFAC8D89-07F3-427D-A4CC-6D517F839B0A}" presName="sibTrans"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547431E5-640E-4FDB-A43C-17D758A381FB}" type="pres">
      <dgm:prSet presAssocID="{25AD1B16-FE46-4112-BD60-0F66129A4492}" presName="node" presStyleLbl="node1" presStyleIdx="3" presStyleCnt="4" custLinFactNeighborX="-165" custLinFactNeighborY="-6155">
        <dgm:presLayoutVars>
          <dgm:bulletEnabled val="1"/>
        </dgm:presLayoutVars>
      </dgm:prSet>
      <dgm:spPr>
        <a:prstGeom prst="roundRect">
          <a:avLst/>
        </a:prstGeom>
      </dgm:spPr>
      <dgm:t>
        <a:bodyPr/>
        <a:lstStyle/>
        <a:p>
          <a:endParaRPr lang="en-US"/>
        </a:p>
      </dgm:t>
    </dgm:pt>
  </dgm:ptLst>
  <dgm:cxnLst>
    <dgm:cxn modelId="{E79B8DB9-299E-423B-8855-53143B0A6933}" srcId="{78C3A863-8242-4736-9228-F307D9213150}" destId="{3A15834A-85EF-4CE2-8E46-C4CA713AFDC6}" srcOrd="1" destOrd="0" parTransId="{EE54B22A-09FE-45B9-BA85-F7CE56351796}" sibTransId="{24471359-C3C7-4253-8960-F98948747BF5}"/>
    <dgm:cxn modelId="{AFA73B0F-52E3-4585-B7C9-1697D802E6A7}" type="presOf" srcId="{5A6A9D77-A55C-4068-BFC3-488BC6B187D6}" destId="{494C85F9-EF31-4314-9320-FDD6729518A4}" srcOrd="0" destOrd="0" presId="urn:microsoft.com/office/officeart/2005/8/layout/default#3"/>
    <dgm:cxn modelId="{56CEB9EB-BE2F-4B34-84A0-C918ED655984}" type="presOf" srcId="{3A15834A-85EF-4CE2-8E46-C4CA713AFDC6}" destId="{53A6C074-07AE-4237-8532-AA7DC49D151D}" srcOrd="0" destOrd="0" presId="urn:microsoft.com/office/officeart/2005/8/layout/default#3"/>
    <dgm:cxn modelId="{28924202-28A4-45B0-9102-B5F12DBF3ECD}" srcId="{78C3A863-8242-4736-9228-F307D9213150}" destId="{5C57D1A4-098E-4374-88C9-4BC792A2B074}" srcOrd="0" destOrd="0" parTransId="{BE0A18E8-BB93-4FAC-A848-3C7C6FB34023}" sibTransId="{8115F70E-6F10-4032-8B62-8284CFAC7211}"/>
    <dgm:cxn modelId="{8C77C850-AC1C-4027-8F68-83BE443E4226}" type="presOf" srcId="{5C57D1A4-098E-4374-88C9-4BC792A2B074}" destId="{6A73081A-31DE-4960-AAA2-4C9ACB9DFB3C}" srcOrd="0" destOrd="0" presId="urn:microsoft.com/office/officeart/2005/8/layout/default#3"/>
    <dgm:cxn modelId="{94BD6677-14E6-4687-BAB0-52171DF44A20}" srcId="{78C3A863-8242-4736-9228-F307D9213150}" destId="{5A6A9D77-A55C-4068-BFC3-488BC6B187D6}" srcOrd="2" destOrd="0" parTransId="{6E89470A-4635-4682-8A95-8DDDCAC63479}" sibTransId="{FFAC8D89-07F3-427D-A4CC-6D517F839B0A}"/>
    <dgm:cxn modelId="{92C5CD49-9359-465E-AD1C-658E624A2E13}" type="presOf" srcId="{78C3A863-8242-4736-9228-F307D9213150}" destId="{B1403CE1-8AF1-4597-9984-8798903B53BF}" srcOrd="0" destOrd="0" presId="urn:microsoft.com/office/officeart/2005/8/layout/default#3"/>
    <dgm:cxn modelId="{B4CE7B43-49B8-4757-A4B8-FCCF58B6663B}" type="presOf" srcId="{25AD1B16-FE46-4112-BD60-0F66129A4492}" destId="{547431E5-640E-4FDB-A43C-17D758A381FB}" srcOrd="0" destOrd="0" presId="urn:microsoft.com/office/officeart/2005/8/layout/default#3"/>
    <dgm:cxn modelId="{5E65D449-DDEC-4BE9-B5D8-98BC92926E5B}" srcId="{78C3A863-8242-4736-9228-F307D9213150}" destId="{25AD1B16-FE46-4112-BD60-0F66129A4492}" srcOrd="3" destOrd="0" parTransId="{E45BD2CE-A8BC-420D-ADF2-F6B92DA7AC47}" sibTransId="{592DB0BF-AFE3-4EC0-B677-BFB5DF9122A5}"/>
    <dgm:cxn modelId="{0318BAD9-D258-4726-9E12-CA9355BEE187}" type="presParOf" srcId="{B1403CE1-8AF1-4597-9984-8798903B53BF}" destId="{6A73081A-31DE-4960-AAA2-4C9ACB9DFB3C}" srcOrd="0" destOrd="0" presId="urn:microsoft.com/office/officeart/2005/8/layout/default#3"/>
    <dgm:cxn modelId="{2DAB099D-4882-4C96-A09C-562498599C55}" type="presParOf" srcId="{B1403CE1-8AF1-4597-9984-8798903B53BF}" destId="{7E41BA42-3294-428E-BAC3-4E6D0DB7023C}" srcOrd="1" destOrd="0" presId="urn:microsoft.com/office/officeart/2005/8/layout/default#3"/>
    <dgm:cxn modelId="{3984461D-8F67-4DA1-9849-007182656CED}" type="presParOf" srcId="{B1403CE1-8AF1-4597-9984-8798903B53BF}" destId="{53A6C074-07AE-4237-8532-AA7DC49D151D}" srcOrd="2" destOrd="0" presId="urn:microsoft.com/office/officeart/2005/8/layout/default#3"/>
    <dgm:cxn modelId="{64163EC1-3861-45DA-802A-03D68738B3CB}" type="presParOf" srcId="{B1403CE1-8AF1-4597-9984-8798903B53BF}" destId="{494BED5E-61BC-469D-9955-2E09F9385D3A}" srcOrd="3" destOrd="0" presId="urn:microsoft.com/office/officeart/2005/8/layout/default#3"/>
    <dgm:cxn modelId="{3619CD83-BFDA-4006-B6BC-C156297CF893}" type="presParOf" srcId="{B1403CE1-8AF1-4597-9984-8798903B53BF}" destId="{494C85F9-EF31-4314-9320-FDD6729518A4}" srcOrd="4" destOrd="0" presId="urn:microsoft.com/office/officeart/2005/8/layout/default#3"/>
    <dgm:cxn modelId="{666209B3-06C9-498E-AAE6-30919E86420D}" type="presParOf" srcId="{B1403CE1-8AF1-4597-9984-8798903B53BF}" destId="{F015EF2A-A5F7-4BEB-B103-2969B3B53210}" srcOrd="5" destOrd="0" presId="urn:microsoft.com/office/officeart/2005/8/layout/default#3"/>
    <dgm:cxn modelId="{8836AAEC-DC41-45E9-90C8-FD21665E4F3C}" type="presParOf" srcId="{B1403CE1-8AF1-4597-9984-8798903B53BF}" destId="{547431E5-640E-4FDB-A43C-17D758A381FB}" srcOrd="6" destOrd="0" presId="urn:microsoft.com/office/officeart/2005/8/layout/defaul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256D8F-6985-46F7-8459-0A7A52A29D92}" type="doc">
      <dgm:prSet loTypeId="urn:microsoft.com/office/officeart/2005/8/layout/default#2" loCatId="list" qsTypeId="urn:microsoft.com/office/officeart/2005/8/quickstyle/simple4" qsCatId="simple" csTypeId="urn:microsoft.com/office/officeart/2005/8/colors/colorful5" csCatId="colorful" phldr="1"/>
      <dgm:spPr/>
      <dgm:t>
        <a:bodyPr/>
        <a:lstStyle/>
        <a:p>
          <a:endParaRPr lang="en-US"/>
        </a:p>
      </dgm:t>
    </dgm:pt>
    <dgm:pt modelId="{95E52200-CE2C-48FD-963B-A6CF5CF92925}">
      <dgm:prSet phldrT="[Text]"/>
      <dgm:spPr/>
      <dgm:t>
        <a:bodyPr/>
        <a:lstStyle/>
        <a:p>
          <a:r>
            <a:rPr lang="en-US" dirty="0" smtClean="0"/>
            <a:t>Reading Standards History/Social Studies (RH)</a:t>
          </a:r>
          <a:endParaRPr lang="en-US" dirty="0"/>
        </a:p>
      </dgm:t>
    </dgm:pt>
    <dgm:pt modelId="{B6226AB5-6D8F-42CE-8E51-45499ABBC396}" type="parTrans" cxnId="{8C5667C4-B4C6-48AD-8F34-86ED8DDE1485}">
      <dgm:prSet/>
      <dgm:spPr/>
      <dgm:t>
        <a:bodyPr/>
        <a:lstStyle/>
        <a:p>
          <a:endParaRPr lang="en-US"/>
        </a:p>
      </dgm:t>
    </dgm:pt>
    <dgm:pt modelId="{5FF278FD-D74F-486C-B95D-0CBA9DD0D59B}" type="sibTrans" cxnId="{8C5667C4-B4C6-48AD-8F34-86ED8DDE1485}">
      <dgm:prSet/>
      <dgm:spPr/>
      <dgm:t>
        <a:bodyPr/>
        <a:lstStyle/>
        <a:p>
          <a:endParaRPr lang="en-US"/>
        </a:p>
      </dgm:t>
    </dgm:pt>
    <dgm:pt modelId="{B68DD09B-B913-404C-95DA-DC84F80141B5}">
      <dgm:prSet phldrT="[Text]"/>
      <dgm:spPr/>
      <dgm:t>
        <a:bodyPr/>
        <a:lstStyle/>
        <a:p>
          <a:r>
            <a:rPr lang="en-US" dirty="0" smtClean="0"/>
            <a:t>Reading Standards Science and Technical Subjects (RST)</a:t>
          </a:r>
          <a:endParaRPr lang="en-US" dirty="0"/>
        </a:p>
      </dgm:t>
    </dgm:pt>
    <dgm:pt modelId="{3AF58470-5386-4A97-9D29-13C49D72706A}" type="parTrans" cxnId="{4AC589CC-1863-432B-8122-A53751D20493}">
      <dgm:prSet/>
      <dgm:spPr/>
      <dgm:t>
        <a:bodyPr/>
        <a:lstStyle/>
        <a:p>
          <a:endParaRPr lang="en-US"/>
        </a:p>
      </dgm:t>
    </dgm:pt>
    <dgm:pt modelId="{8E6B60E8-D705-45FC-86BD-B2A1D209AF06}" type="sibTrans" cxnId="{4AC589CC-1863-432B-8122-A53751D20493}">
      <dgm:prSet/>
      <dgm:spPr/>
      <dgm:t>
        <a:bodyPr/>
        <a:lstStyle/>
        <a:p>
          <a:endParaRPr lang="en-US"/>
        </a:p>
      </dgm:t>
    </dgm:pt>
    <dgm:pt modelId="{AEE14F8B-796C-4E73-804A-93A4E7D32E50}">
      <dgm:prSet phldrT="[Text]"/>
      <dgm:spPr/>
      <dgm:t>
        <a:bodyPr/>
        <a:lstStyle/>
        <a:p>
          <a:r>
            <a:rPr lang="en-US" dirty="0" smtClean="0"/>
            <a:t>Writing Standards in History/Social Studies, Science, and Technical Subjects</a:t>
          </a:r>
          <a:endParaRPr lang="en-US" dirty="0"/>
        </a:p>
      </dgm:t>
    </dgm:pt>
    <dgm:pt modelId="{E041C0B2-7E31-48F7-8303-56C85E020DB9}" type="parTrans" cxnId="{7922CF08-E76D-41E5-97CA-B6393D7BC6F8}">
      <dgm:prSet/>
      <dgm:spPr/>
      <dgm:t>
        <a:bodyPr/>
        <a:lstStyle/>
        <a:p>
          <a:endParaRPr lang="en-US"/>
        </a:p>
      </dgm:t>
    </dgm:pt>
    <dgm:pt modelId="{8E13865B-63F0-4A95-A3AB-4BC9333BFF5C}" type="sibTrans" cxnId="{7922CF08-E76D-41E5-97CA-B6393D7BC6F8}">
      <dgm:prSet/>
      <dgm:spPr/>
      <dgm:t>
        <a:bodyPr/>
        <a:lstStyle/>
        <a:p>
          <a:endParaRPr lang="en-US"/>
        </a:p>
      </dgm:t>
    </dgm:pt>
    <dgm:pt modelId="{4B801848-E125-4F73-8FD6-259AE238F78C}" type="pres">
      <dgm:prSet presAssocID="{33256D8F-6985-46F7-8459-0A7A52A29D92}" presName="diagram" presStyleCnt="0">
        <dgm:presLayoutVars>
          <dgm:dir/>
          <dgm:resizeHandles val="exact"/>
        </dgm:presLayoutVars>
      </dgm:prSet>
      <dgm:spPr/>
      <dgm:t>
        <a:bodyPr/>
        <a:lstStyle/>
        <a:p>
          <a:endParaRPr lang="en-US"/>
        </a:p>
      </dgm:t>
    </dgm:pt>
    <dgm:pt modelId="{47ECB909-0358-498C-89C3-6FB9C5472B2A}" type="pres">
      <dgm:prSet presAssocID="{95E52200-CE2C-48FD-963B-A6CF5CF92925}" presName="node" presStyleLbl="node1" presStyleIdx="0" presStyleCnt="3">
        <dgm:presLayoutVars>
          <dgm:bulletEnabled val="1"/>
        </dgm:presLayoutVars>
      </dgm:prSet>
      <dgm:spPr/>
      <dgm:t>
        <a:bodyPr/>
        <a:lstStyle/>
        <a:p>
          <a:endParaRPr lang="en-US"/>
        </a:p>
      </dgm:t>
    </dgm:pt>
    <dgm:pt modelId="{719CC17F-AFE3-420E-A414-E45E97A60AAF}" type="pres">
      <dgm:prSet presAssocID="{5FF278FD-D74F-486C-B95D-0CBA9DD0D59B}" presName="sibTrans" presStyleCnt="0"/>
      <dgm:spPr/>
      <dgm:t>
        <a:bodyPr/>
        <a:lstStyle/>
        <a:p>
          <a:endParaRPr lang="en-US"/>
        </a:p>
      </dgm:t>
    </dgm:pt>
    <dgm:pt modelId="{17F585C1-A4A1-4902-9802-797975522F54}" type="pres">
      <dgm:prSet presAssocID="{B68DD09B-B913-404C-95DA-DC84F80141B5}" presName="node" presStyleLbl="node1" presStyleIdx="1" presStyleCnt="3">
        <dgm:presLayoutVars>
          <dgm:bulletEnabled val="1"/>
        </dgm:presLayoutVars>
      </dgm:prSet>
      <dgm:spPr/>
      <dgm:t>
        <a:bodyPr/>
        <a:lstStyle/>
        <a:p>
          <a:endParaRPr lang="en-US"/>
        </a:p>
      </dgm:t>
    </dgm:pt>
    <dgm:pt modelId="{EDA5AAE9-C324-45DD-9626-2548BF531F13}" type="pres">
      <dgm:prSet presAssocID="{8E6B60E8-D705-45FC-86BD-B2A1D209AF06}" presName="sibTrans" presStyleCnt="0"/>
      <dgm:spPr/>
      <dgm:t>
        <a:bodyPr/>
        <a:lstStyle/>
        <a:p>
          <a:endParaRPr lang="en-US"/>
        </a:p>
      </dgm:t>
    </dgm:pt>
    <dgm:pt modelId="{7F27A8D8-F9F2-4E30-9A8C-9CA703859599}" type="pres">
      <dgm:prSet presAssocID="{AEE14F8B-796C-4E73-804A-93A4E7D32E50}" presName="node" presStyleLbl="node1" presStyleIdx="2" presStyleCnt="3">
        <dgm:presLayoutVars>
          <dgm:bulletEnabled val="1"/>
        </dgm:presLayoutVars>
      </dgm:prSet>
      <dgm:spPr/>
      <dgm:t>
        <a:bodyPr/>
        <a:lstStyle/>
        <a:p>
          <a:endParaRPr lang="en-US"/>
        </a:p>
      </dgm:t>
    </dgm:pt>
  </dgm:ptLst>
  <dgm:cxnLst>
    <dgm:cxn modelId="{1AA1B1AD-8D97-4E82-BDB0-644F1563BAA4}" type="presOf" srcId="{B68DD09B-B913-404C-95DA-DC84F80141B5}" destId="{17F585C1-A4A1-4902-9802-797975522F54}" srcOrd="0" destOrd="0" presId="urn:microsoft.com/office/officeart/2005/8/layout/default#2"/>
    <dgm:cxn modelId="{4AC589CC-1863-432B-8122-A53751D20493}" srcId="{33256D8F-6985-46F7-8459-0A7A52A29D92}" destId="{B68DD09B-B913-404C-95DA-DC84F80141B5}" srcOrd="1" destOrd="0" parTransId="{3AF58470-5386-4A97-9D29-13C49D72706A}" sibTransId="{8E6B60E8-D705-45FC-86BD-B2A1D209AF06}"/>
    <dgm:cxn modelId="{CB2AD965-72F8-46B6-9E2E-839CCA5826C4}" type="presOf" srcId="{33256D8F-6985-46F7-8459-0A7A52A29D92}" destId="{4B801848-E125-4F73-8FD6-259AE238F78C}" srcOrd="0" destOrd="0" presId="urn:microsoft.com/office/officeart/2005/8/layout/default#2"/>
    <dgm:cxn modelId="{7922CF08-E76D-41E5-97CA-B6393D7BC6F8}" srcId="{33256D8F-6985-46F7-8459-0A7A52A29D92}" destId="{AEE14F8B-796C-4E73-804A-93A4E7D32E50}" srcOrd="2" destOrd="0" parTransId="{E041C0B2-7E31-48F7-8303-56C85E020DB9}" sibTransId="{8E13865B-63F0-4A95-A3AB-4BC9333BFF5C}"/>
    <dgm:cxn modelId="{74AB96CE-8FF9-4CD6-AC95-4206D0658B72}" type="presOf" srcId="{AEE14F8B-796C-4E73-804A-93A4E7D32E50}" destId="{7F27A8D8-F9F2-4E30-9A8C-9CA703859599}" srcOrd="0" destOrd="0" presId="urn:microsoft.com/office/officeart/2005/8/layout/default#2"/>
    <dgm:cxn modelId="{8C5667C4-B4C6-48AD-8F34-86ED8DDE1485}" srcId="{33256D8F-6985-46F7-8459-0A7A52A29D92}" destId="{95E52200-CE2C-48FD-963B-A6CF5CF92925}" srcOrd="0" destOrd="0" parTransId="{B6226AB5-6D8F-42CE-8E51-45499ABBC396}" sibTransId="{5FF278FD-D74F-486C-B95D-0CBA9DD0D59B}"/>
    <dgm:cxn modelId="{4C3A632A-7532-46CE-BB71-62E0CAC85F66}" type="presOf" srcId="{95E52200-CE2C-48FD-963B-A6CF5CF92925}" destId="{47ECB909-0358-498C-89C3-6FB9C5472B2A}" srcOrd="0" destOrd="0" presId="urn:microsoft.com/office/officeart/2005/8/layout/default#2"/>
    <dgm:cxn modelId="{4441DC6D-D992-4403-97D6-FC66447ABB0D}" type="presParOf" srcId="{4B801848-E125-4F73-8FD6-259AE238F78C}" destId="{47ECB909-0358-498C-89C3-6FB9C5472B2A}" srcOrd="0" destOrd="0" presId="urn:microsoft.com/office/officeart/2005/8/layout/default#2"/>
    <dgm:cxn modelId="{976EFC06-0F3C-41BE-A834-89583EFBD437}" type="presParOf" srcId="{4B801848-E125-4F73-8FD6-259AE238F78C}" destId="{719CC17F-AFE3-420E-A414-E45E97A60AAF}" srcOrd="1" destOrd="0" presId="urn:microsoft.com/office/officeart/2005/8/layout/default#2"/>
    <dgm:cxn modelId="{C3875F6F-A3A5-49D5-B9A4-3EB8451D1437}" type="presParOf" srcId="{4B801848-E125-4F73-8FD6-259AE238F78C}" destId="{17F585C1-A4A1-4902-9802-797975522F54}" srcOrd="2" destOrd="0" presId="urn:microsoft.com/office/officeart/2005/8/layout/default#2"/>
    <dgm:cxn modelId="{0195F719-ABD9-490A-AE2E-F4322766CAC0}" type="presParOf" srcId="{4B801848-E125-4F73-8FD6-259AE238F78C}" destId="{EDA5AAE9-C324-45DD-9626-2548BF531F13}" srcOrd="3" destOrd="0" presId="urn:microsoft.com/office/officeart/2005/8/layout/default#2"/>
    <dgm:cxn modelId="{6A96BF3A-1778-4031-B4E4-26F3646D54D7}" type="presParOf" srcId="{4B801848-E125-4F73-8FD6-259AE238F78C}" destId="{7F27A8D8-F9F2-4E30-9A8C-9CA703859599}" srcOrd="4"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3665BA-43D5-4B39-8374-428185A55A27}" type="doc">
      <dgm:prSet loTypeId="urn:microsoft.com/office/officeart/2005/8/layout/vProcess5" loCatId="process" qsTypeId="urn:microsoft.com/office/officeart/2005/8/quickstyle/simple2" qsCatId="simple" csTypeId="urn:microsoft.com/office/officeart/2005/8/colors/colorful1#2" csCatId="colorful" phldr="1"/>
      <dgm:spPr/>
      <dgm:t>
        <a:bodyPr/>
        <a:lstStyle/>
        <a:p>
          <a:endParaRPr lang="en-US"/>
        </a:p>
      </dgm:t>
    </dgm:pt>
    <dgm:pt modelId="{A97A47A1-FC64-4987-8A8E-CDE8F80AA384}">
      <dgm:prSet phldrT="[Text]" custT="1"/>
      <dgm:spPr/>
      <dgm:t>
        <a:bodyPr/>
        <a:lstStyle/>
        <a:p>
          <a:r>
            <a:rPr lang="en-US" sz="2400" b="1" dirty="0" smtClean="0"/>
            <a:t>Grade 5</a:t>
          </a:r>
          <a:r>
            <a:rPr lang="en-US" sz="2400" dirty="0" smtClean="0"/>
            <a:t>:</a:t>
          </a:r>
          <a:r>
            <a:rPr lang="en-US" sz="1800" dirty="0" smtClean="0"/>
            <a:t> </a:t>
          </a:r>
          <a:r>
            <a:rPr lang="en-US" sz="2400" i="1" dirty="0" smtClean="0"/>
            <a:t>Quote accurately from a text when explaining what the text says explicitly and when drawing inferences from the text.</a:t>
          </a:r>
          <a:endParaRPr lang="en-US" sz="2400" dirty="0"/>
        </a:p>
      </dgm:t>
    </dgm:pt>
    <dgm:pt modelId="{A6C0D350-54B5-4374-8E74-4C6D464738CC}" type="parTrans" cxnId="{2C38020B-77F1-4045-BE1B-0011C72C853A}">
      <dgm:prSet/>
      <dgm:spPr/>
      <dgm:t>
        <a:bodyPr/>
        <a:lstStyle/>
        <a:p>
          <a:endParaRPr lang="en-US"/>
        </a:p>
      </dgm:t>
    </dgm:pt>
    <dgm:pt modelId="{43131A38-7920-49AA-BCE4-727A8C9D6800}" type="sibTrans" cxnId="{2C38020B-77F1-4045-BE1B-0011C72C853A}">
      <dgm:prSet/>
      <dgm:spPr/>
      <dgm:t>
        <a:bodyPr/>
        <a:lstStyle/>
        <a:p>
          <a:endParaRPr lang="en-US"/>
        </a:p>
      </dgm:t>
    </dgm:pt>
    <dgm:pt modelId="{7908DD12-A110-4CA6-9CF0-132353B4C0F9}">
      <dgm:prSet phldrT="[Text]" custT="1"/>
      <dgm:spPr/>
      <dgm:t>
        <a:bodyPr/>
        <a:lstStyle/>
        <a:p>
          <a:r>
            <a:rPr lang="en-US" sz="2400" b="1" smtClean="0"/>
            <a:t>Grade 3</a:t>
          </a:r>
          <a:r>
            <a:rPr lang="en-US" sz="2400" smtClean="0"/>
            <a:t>: </a:t>
          </a:r>
          <a:r>
            <a:rPr lang="en-US" sz="2400" i="1" smtClean="0"/>
            <a:t>Ask and answer questions to demonstrate understanding of a text, referring explicitly to the text as the basis for the answers.</a:t>
          </a:r>
          <a:endParaRPr lang="en-US" sz="2400" dirty="0"/>
        </a:p>
      </dgm:t>
    </dgm:pt>
    <dgm:pt modelId="{13B6C932-4CB6-4E61-A069-2AE81F872645}" type="parTrans" cxnId="{2497080F-BC78-4304-9829-9B5F86EEC729}">
      <dgm:prSet/>
      <dgm:spPr/>
      <dgm:t>
        <a:bodyPr/>
        <a:lstStyle/>
        <a:p>
          <a:endParaRPr lang="en-US"/>
        </a:p>
      </dgm:t>
    </dgm:pt>
    <dgm:pt modelId="{CCE459C0-B63B-4F43-AE67-93393066F733}" type="sibTrans" cxnId="{2497080F-BC78-4304-9829-9B5F86EEC729}">
      <dgm:prSet/>
      <dgm:spPr/>
      <dgm:t>
        <a:bodyPr/>
        <a:lstStyle/>
        <a:p>
          <a:endParaRPr lang="en-US"/>
        </a:p>
      </dgm:t>
    </dgm:pt>
    <dgm:pt modelId="{6B002DE7-62ED-4477-B872-CE0CAB57E8E0}">
      <dgm:prSet custT="1"/>
      <dgm:spPr/>
      <dgm:t>
        <a:bodyPr/>
        <a:lstStyle/>
        <a:p>
          <a:r>
            <a:rPr lang="en-US" sz="2400" b="1" smtClean="0"/>
            <a:t>Grade K</a:t>
          </a:r>
          <a:r>
            <a:rPr lang="en-US" sz="2400" smtClean="0"/>
            <a:t>: </a:t>
          </a:r>
          <a:r>
            <a:rPr lang="en-US" sz="2400" i="1" smtClean="0"/>
            <a:t>With prompting and support, ask and answer questions about key details in the text.</a:t>
          </a:r>
          <a:endParaRPr lang="en-US" sz="2400" dirty="0"/>
        </a:p>
      </dgm:t>
    </dgm:pt>
    <dgm:pt modelId="{81785989-58A3-4E62-A088-07E69FEE8449}" type="parTrans" cxnId="{0EC27817-55F3-44B1-BFBC-ABAA4EE143AC}">
      <dgm:prSet/>
      <dgm:spPr/>
      <dgm:t>
        <a:bodyPr/>
        <a:lstStyle/>
        <a:p>
          <a:endParaRPr lang="en-US"/>
        </a:p>
      </dgm:t>
    </dgm:pt>
    <dgm:pt modelId="{116AC856-FDC8-42B4-8415-355B11D3E45C}" type="sibTrans" cxnId="{0EC27817-55F3-44B1-BFBC-ABAA4EE143AC}">
      <dgm:prSet/>
      <dgm:spPr/>
      <dgm:t>
        <a:bodyPr/>
        <a:lstStyle/>
        <a:p>
          <a:endParaRPr lang="en-US"/>
        </a:p>
      </dgm:t>
    </dgm:pt>
    <dgm:pt modelId="{2A3058A2-3222-4423-B9D4-8149CE859288}" type="pres">
      <dgm:prSet presAssocID="{3B3665BA-43D5-4B39-8374-428185A55A27}" presName="outerComposite" presStyleCnt="0">
        <dgm:presLayoutVars>
          <dgm:chMax val="5"/>
          <dgm:dir/>
          <dgm:resizeHandles val="exact"/>
        </dgm:presLayoutVars>
      </dgm:prSet>
      <dgm:spPr/>
      <dgm:t>
        <a:bodyPr/>
        <a:lstStyle/>
        <a:p>
          <a:endParaRPr lang="en-US"/>
        </a:p>
      </dgm:t>
    </dgm:pt>
    <dgm:pt modelId="{2CB0B4F5-E85F-4346-ACEE-800235C73200}" type="pres">
      <dgm:prSet presAssocID="{3B3665BA-43D5-4B39-8374-428185A55A27}" presName="dummyMaxCanvas" presStyleCnt="0">
        <dgm:presLayoutVars/>
      </dgm:prSet>
      <dgm:spPr/>
      <dgm:t>
        <a:bodyPr/>
        <a:lstStyle/>
        <a:p>
          <a:endParaRPr lang="en-US"/>
        </a:p>
      </dgm:t>
    </dgm:pt>
    <dgm:pt modelId="{7646F122-A47E-4C9D-8FB5-73A7C80CC9FF}" type="pres">
      <dgm:prSet presAssocID="{3B3665BA-43D5-4B39-8374-428185A55A27}" presName="ThreeNodes_1" presStyleLbl="node1" presStyleIdx="0" presStyleCnt="3" custLinFactNeighborX="511">
        <dgm:presLayoutVars>
          <dgm:bulletEnabled val="1"/>
        </dgm:presLayoutVars>
      </dgm:prSet>
      <dgm:spPr/>
      <dgm:t>
        <a:bodyPr/>
        <a:lstStyle/>
        <a:p>
          <a:endParaRPr lang="en-US"/>
        </a:p>
      </dgm:t>
    </dgm:pt>
    <dgm:pt modelId="{60A93464-0B9F-4720-B37B-B93289DA65B7}" type="pres">
      <dgm:prSet presAssocID="{3B3665BA-43D5-4B39-8374-428185A55A27}" presName="ThreeNodes_2" presStyleLbl="node1" presStyleIdx="1" presStyleCnt="3">
        <dgm:presLayoutVars>
          <dgm:bulletEnabled val="1"/>
        </dgm:presLayoutVars>
      </dgm:prSet>
      <dgm:spPr/>
      <dgm:t>
        <a:bodyPr/>
        <a:lstStyle/>
        <a:p>
          <a:endParaRPr lang="en-US"/>
        </a:p>
      </dgm:t>
    </dgm:pt>
    <dgm:pt modelId="{90ABE70C-05FD-42A4-8E76-4EF9CBD52197}" type="pres">
      <dgm:prSet presAssocID="{3B3665BA-43D5-4B39-8374-428185A55A27}" presName="ThreeNodes_3" presStyleLbl="node1" presStyleIdx="2" presStyleCnt="3">
        <dgm:presLayoutVars>
          <dgm:bulletEnabled val="1"/>
        </dgm:presLayoutVars>
      </dgm:prSet>
      <dgm:spPr/>
      <dgm:t>
        <a:bodyPr/>
        <a:lstStyle/>
        <a:p>
          <a:endParaRPr lang="en-US"/>
        </a:p>
      </dgm:t>
    </dgm:pt>
    <dgm:pt modelId="{0551FC90-8811-46FC-B804-D74917BB9C2F}" type="pres">
      <dgm:prSet presAssocID="{3B3665BA-43D5-4B39-8374-428185A55A27}" presName="ThreeConn_1-2" presStyleLbl="fgAccFollowNode1" presStyleIdx="0" presStyleCnt="2">
        <dgm:presLayoutVars>
          <dgm:bulletEnabled val="1"/>
        </dgm:presLayoutVars>
      </dgm:prSet>
      <dgm:spPr/>
      <dgm:t>
        <a:bodyPr/>
        <a:lstStyle/>
        <a:p>
          <a:endParaRPr lang="en-US"/>
        </a:p>
      </dgm:t>
    </dgm:pt>
    <dgm:pt modelId="{8C04C80B-7C3E-41E8-AA5B-3626D5B55075}" type="pres">
      <dgm:prSet presAssocID="{3B3665BA-43D5-4B39-8374-428185A55A27}" presName="ThreeConn_2-3" presStyleLbl="fgAccFollowNode1" presStyleIdx="1" presStyleCnt="2">
        <dgm:presLayoutVars>
          <dgm:bulletEnabled val="1"/>
        </dgm:presLayoutVars>
      </dgm:prSet>
      <dgm:spPr/>
      <dgm:t>
        <a:bodyPr/>
        <a:lstStyle/>
        <a:p>
          <a:endParaRPr lang="en-US"/>
        </a:p>
      </dgm:t>
    </dgm:pt>
    <dgm:pt modelId="{1AA07EE8-3C5D-4143-A88C-9BA622118338}" type="pres">
      <dgm:prSet presAssocID="{3B3665BA-43D5-4B39-8374-428185A55A27}" presName="ThreeNodes_1_text" presStyleLbl="node1" presStyleIdx="2" presStyleCnt="3">
        <dgm:presLayoutVars>
          <dgm:bulletEnabled val="1"/>
        </dgm:presLayoutVars>
      </dgm:prSet>
      <dgm:spPr/>
      <dgm:t>
        <a:bodyPr/>
        <a:lstStyle/>
        <a:p>
          <a:endParaRPr lang="en-US"/>
        </a:p>
      </dgm:t>
    </dgm:pt>
    <dgm:pt modelId="{80DE44EE-6B75-4C53-AB93-83EE315C22DC}" type="pres">
      <dgm:prSet presAssocID="{3B3665BA-43D5-4B39-8374-428185A55A27}" presName="ThreeNodes_2_text" presStyleLbl="node1" presStyleIdx="2" presStyleCnt="3">
        <dgm:presLayoutVars>
          <dgm:bulletEnabled val="1"/>
        </dgm:presLayoutVars>
      </dgm:prSet>
      <dgm:spPr/>
      <dgm:t>
        <a:bodyPr/>
        <a:lstStyle/>
        <a:p>
          <a:endParaRPr lang="en-US"/>
        </a:p>
      </dgm:t>
    </dgm:pt>
    <dgm:pt modelId="{8EBA7FA0-52B8-4DF4-B839-71CB2F0C738F}" type="pres">
      <dgm:prSet presAssocID="{3B3665BA-43D5-4B39-8374-428185A55A27}" presName="ThreeNodes_3_text" presStyleLbl="node1" presStyleIdx="2" presStyleCnt="3">
        <dgm:presLayoutVars>
          <dgm:bulletEnabled val="1"/>
        </dgm:presLayoutVars>
      </dgm:prSet>
      <dgm:spPr/>
      <dgm:t>
        <a:bodyPr/>
        <a:lstStyle/>
        <a:p>
          <a:endParaRPr lang="en-US"/>
        </a:p>
      </dgm:t>
    </dgm:pt>
  </dgm:ptLst>
  <dgm:cxnLst>
    <dgm:cxn modelId="{374EE069-36B2-42B9-99ED-8320E4F64300}" type="presOf" srcId="{43131A38-7920-49AA-BCE4-727A8C9D6800}" destId="{0551FC90-8811-46FC-B804-D74917BB9C2F}" srcOrd="0" destOrd="0" presId="urn:microsoft.com/office/officeart/2005/8/layout/vProcess5"/>
    <dgm:cxn modelId="{4FFA06CE-E704-4B8C-B7B3-053C089E131D}" type="presOf" srcId="{7908DD12-A110-4CA6-9CF0-132353B4C0F9}" destId="{80DE44EE-6B75-4C53-AB93-83EE315C22DC}" srcOrd="1" destOrd="0" presId="urn:microsoft.com/office/officeart/2005/8/layout/vProcess5"/>
    <dgm:cxn modelId="{2C38020B-77F1-4045-BE1B-0011C72C853A}" srcId="{3B3665BA-43D5-4B39-8374-428185A55A27}" destId="{A97A47A1-FC64-4987-8A8E-CDE8F80AA384}" srcOrd="0" destOrd="0" parTransId="{A6C0D350-54B5-4374-8E74-4C6D464738CC}" sibTransId="{43131A38-7920-49AA-BCE4-727A8C9D6800}"/>
    <dgm:cxn modelId="{A154ECBE-41C4-43AE-B23B-85E4BE08C432}" type="presOf" srcId="{CCE459C0-B63B-4F43-AE67-93393066F733}" destId="{8C04C80B-7C3E-41E8-AA5B-3626D5B55075}" srcOrd="0" destOrd="0" presId="urn:microsoft.com/office/officeart/2005/8/layout/vProcess5"/>
    <dgm:cxn modelId="{2497080F-BC78-4304-9829-9B5F86EEC729}" srcId="{3B3665BA-43D5-4B39-8374-428185A55A27}" destId="{7908DD12-A110-4CA6-9CF0-132353B4C0F9}" srcOrd="1" destOrd="0" parTransId="{13B6C932-4CB6-4E61-A069-2AE81F872645}" sibTransId="{CCE459C0-B63B-4F43-AE67-93393066F733}"/>
    <dgm:cxn modelId="{E6D967F6-56B3-4F3F-828D-A2D9258AF760}" type="presOf" srcId="{6B002DE7-62ED-4477-B872-CE0CAB57E8E0}" destId="{90ABE70C-05FD-42A4-8E76-4EF9CBD52197}" srcOrd="0" destOrd="0" presId="urn:microsoft.com/office/officeart/2005/8/layout/vProcess5"/>
    <dgm:cxn modelId="{0EC27817-55F3-44B1-BFBC-ABAA4EE143AC}" srcId="{3B3665BA-43D5-4B39-8374-428185A55A27}" destId="{6B002DE7-62ED-4477-B872-CE0CAB57E8E0}" srcOrd="2" destOrd="0" parTransId="{81785989-58A3-4E62-A088-07E69FEE8449}" sibTransId="{116AC856-FDC8-42B4-8415-355B11D3E45C}"/>
    <dgm:cxn modelId="{F2D5FDEC-1E0A-4571-AA4B-14F06A331E2E}" type="presOf" srcId="{A97A47A1-FC64-4987-8A8E-CDE8F80AA384}" destId="{1AA07EE8-3C5D-4143-A88C-9BA622118338}" srcOrd="1" destOrd="0" presId="urn:microsoft.com/office/officeart/2005/8/layout/vProcess5"/>
    <dgm:cxn modelId="{7B2543B1-313F-44FB-A231-5E77FC69CFCC}" type="presOf" srcId="{7908DD12-A110-4CA6-9CF0-132353B4C0F9}" destId="{60A93464-0B9F-4720-B37B-B93289DA65B7}" srcOrd="0" destOrd="0" presId="urn:microsoft.com/office/officeart/2005/8/layout/vProcess5"/>
    <dgm:cxn modelId="{F1DCAD00-45BF-451E-BA2E-C055CD84EA91}" type="presOf" srcId="{6B002DE7-62ED-4477-B872-CE0CAB57E8E0}" destId="{8EBA7FA0-52B8-4DF4-B839-71CB2F0C738F}" srcOrd="1" destOrd="0" presId="urn:microsoft.com/office/officeart/2005/8/layout/vProcess5"/>
    <dgm:cxn modelId="{AB595A8E-725E-405C-80DD-1A5A3FA2663C}" type="presOf" srcId="{3B3665BA-43D5-4B39-8374-428185A55A27}" destId="{2A3058A2-3222-4423-B9D4-8149CE859288}" srcOrd="0" destOrd="0" presId="urn:microsoft.com/office/officeart/2005/8/layout/vProcess5"/>
    <dgm:cxn modelId="{1AAAF129-20F9-49AA-8BB9-E886FA55B7EB}" type="presOf" srcId="{A97A47A1-FC64-4987-8A8E-CDE8F80AA384}" destId="{7646F122-A47E-4C9D-8FB5-73A7C80CC9FF}" srcOrd="0" destOrd="0" presId="urn:microsoft.com/office/officeart/2005/8/layout/vProcess5"/>
    <dgm:cxn modelId="{11436F59-4C6F-46DF-AF95-B965045CD1C8}" type="presParOf" srcId="{2A3058A2-3222-4423-B9D4-8149CE859288}" destId="{2CB0B4F5-E85F-4346-ACEE-800235C73200}" srcOrd="0" destOrd="0" presId="urn:microsoft.com/office/officeart/2005/8/layout/vProcess5"/>
    <dgm:cxn modelId="{939755AF-A06F-482F-B2C7-D17B23D67F73}" type="presParOf" srcId="{2A3058A2-3222-4423-B9D4-8149CE859288}" destId="{7646F122-A47E-4C9D-8FB5-73A7C80CC9FF}" srcOrd="1" destOrd="0" presId="urn:microsoft.com/office/officeart/2005/8/layout/vProcess5"/>
    <dgm:cxn modelId="{8CB08822-EDAD-4168-90F2-B77EB2BF35C6}" type="presParOf" srcId="{2A3058A2-3222-4423-B9D4-8149CE859288}" destId="{60A93464-0B9F-4720-B37B-B93289DA65B7}" srcOrd="2" destOrd="0" presId="urn:microsoft.com/office/officeart/2005/8/layout/vProcess5"/>
    <dgm:cxn modelId="{6F596302-A537-4EF4-A87F-C02561C7169E}" type="presParOf" srcId="{2A3058A2-3222-4423-B9D4-8149CE859288}" destId="{90ABE70C-05FD-42A4-8E76-4EF9CBD52197}" srcOrd="3" destOrd="0" presId="urn:microsoft.com/office/officeart/2005/8/layout/vProcess5"/>
    <dgm:cxn modelId="{88871DA0-B034-431B-BDB2-9BA3CDA6C462}" type="presParOf" srcId="{2A3058A2-3222-4423-B9D4-8149CE859288}" destId="{0551FC90-8811-46FC-B804-D74917BB9C2F}" srcOrd="4" destOrd="0" presId="urn:microsoft.com/office/officeart/2005/8/layout/vProcess5"/>
    <dgm:cxn modelId="{57D0FF57-734D-4F3D-A858-1354DB9BBF11}" type="presParOf" srcId="{2A3058A2-3222-4423-B9D4-8149CE859288}" destId="{8C04C80B-7C3E-41E8-AA5B-3626D5B55075}" srcOrd="5" destOrd="0" presId="urn:microsoft.com/office/officeart/2005/8/layout/vProcess5"/>
    <dgm:cxn modelId="{30BC1FE7-79E4-4038-9948-267F03749B29}" type="presParOf" srcId="{2A3058A2-3222-4423-B9D4-8149CE859288}" destId="{1AA07EE8-3C5D-4143-A88C-9BA622118338}" srcOrd="6" destOrd="0" presId="urn:microsoft.com/office/officeart/2005/8/layout/vProcess5"/>
    <dgm:cxn modelId="{81B79537-1801-44A5-BAA6-E1CEBC56811C}" type="presParOf" srcId="{2A3058A2-3222-4423-B9D4-8149CE859288}" destId="{80DE44EE-6B75-4C53-AB93-83EE315C22DC}" srcOrd="7" destOrd="0" presId="urn:microsoft.com/office/officeart/2005/8/layout/vProcess5"/>
    <dgm:cxn modelId="{8F044DAA-FFF5-4D5C-83F2-C9C48AA3E74C}" type="presParOf" srcId="{2A3058A2-3222-4423-B9D4-8149CE859288}" destId="{8EBA7FA0-52B8-4DF4-B839-71CB2F0C738F}"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617492" y="38277"/>
          <a:ext cx="6867479" cy="693045"/>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Common Core ELA &amp; Literacy</a:t>
          </a:r>
          <a:endParaRPr lang="en-US" sz="3200" kern="1200" dirty="0"/>
        </a:p>
      </dsp:txBody>
      <dsp:txXfrm>
        <a:off x="637791" y="58576"/>
        <a:ext cx="6826881" cy="652447"/>
      </dsp:txXfrm>
    </dsp:sp>
    <dsp:sp modelId="{0912B255-822D-42AD-8D51-EAD24CC90B92}">
      <dsp:nvSpPr>
        <dsp:cNvPr id="0" name=""/>
        <dsp:cNvSpPr/>
      </dsp:nvSpPr>
      <dsp:spPr>
        <a:xfrm>
          <a:off x="1304240" y="731322"/>
          <a:ext cx="578865" cy="512120"/>
        </a:xfrm>
        <a:custGeom>
          <a:avLst/>
          <a:gdLst/>
          <a:ahLst/>
          <a:cxnLst/>
          <a:rect l="0" t="0" r="0" b="0"/>
          <a:pathLst>
            <a:path>
              <a:moveTo>
                <a:pt x="0" y="0"/>
              </a:moveTo>
              <a:lnTo>
                <a:pt x="0" y="512120"/>
              </a:lnTo>
              <a:lnTo>
                <a:pt x="578865" y="5121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883106" y="878086"/>
          <a:ext cx="5484805" cy="730713"/>
        </a:xfrm>
        <a:prstGeom prst="roundRect">
          <a:avLst>
            <a:gd name="adj" fmla="val 10000"/>
          </a:avLst>
        </a:prstGeom>
        <a:solidFill>
          <a:srgbClr val="FFFF85">
            <a:alpha val="89804"/>
          </a:srgb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b="1" kern="1200" dirty="0" smtClean="0">
              <a:effectLst>
                <a:outerShdw blurRad="38100" dist="38100" dir="2700000" algn="tl">
                  <a:srgbClr val="000000">
                    <a:alpha val="43137"/>
                  </a:srgbClr>
                </a:outerShdw>
              </a:effectLst>
            </a:rPr>
            <a:t>Vertical Progressions</a:t>
          </a:r>
          <a:endParaRPr lang="en-US" sz="2800" b="1" kern="1200" dirty="0">
            <a:effectLst>
              <a:outerShdw blurRad="38100" dist="38100" dir="2700000" algn="tl">
                <a:srgbClr val="000000">
                  <a:alpha val="43137"/>
                </a:srgbClr>
              </a:outerShdw>
            </a:effectLst>
          </a:endParaRPr>
        </a:p>
      </dsp:txBody>
      <dsp:txXfrm>
        <a:off x="1904508" y="899488"/>
        <a:ext cx="5442001" cy="687909"/>
      </dsp:txXfrm>
    </dsp:sp>
    <dsp:sp modelId="{19D262A1-4F11-47A2-91BC-C1BB23103FA7}">
      <dsp:nvSpPr>
        <dsp:cNvPr id="0" name=""/>
        <dsp:cNvSpPr/>
      </dsp:nvSpPr>
      <dsp:spPr>
        <a:xfrm>
          <a:off x="1304240" y="731322"/>
          <a:ext cx="578865" cy="1398812"/>
        </a:xfrm>
        <a:custGeom>
          <a:avLst/>
          <a:gdLst/>
          <a:ahLst/>
          <a:cxnLst/>
          <a:rect l="0" t="0" r="0" b="0"/>
          <a:pathLst>
            <a:path>
              <a:moveTo>
                <a:pt x="0" y="0"/>
              </a:moveTo>
              <a:lnTo>
                <a:pt x="0" y="1398812"/>
              </a:lnTo>
              <a:lnTo>
                <a:pt x="578865" y="139881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883106" y="1764777"/>
          <a:ext cx="5456910" cy="73071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658574"/>
              <a:satOff val="14"/>
              <a:lumOff val="7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b="0" kern="1200" dirty="0" smtClean="0"/>
            <a:t>Instructional Shifts</a:t>
          </a:r>
          <a:endParaRPr lang="en-US" sz="2800" b="0" kern="1200" dirty="0"/>
        </a:p>
      </dsp:txBody>
      <dsp:txXfrm>
        <a:off x="1904508" y="1786179"/>
        <a:ext cx="5414106" cy="687909"/>
      </dsp:txXfrm>
    </dsp:sp>
    <dsp:sp modelId="{0ECFACD2-E546-4248-9C0E-3A50A1F0895C}">
      <dsp:nvSpPr>
        <dsp:cNvPr id="0" name=""/>
        <dsp:cNvSpPr/>
      </dsp:nvSpPr>
      <dsp:spPr>
        <a:xfrm>
          <a:off x="1304240" y="731322"/>
          <a:ext cx="578865" cy="2338904"/>
        </a:xfrm>
        <a:custGeom>
          <a:avLst/>
          <a:gdLst/>
          <a:ahLst/>
          <a:cxnLst/>
          <a:rect l="0" t="0" r="0" b="0"/>
          <a:pathLst>
            <a:path>
              <a:moveTo>
                <a:pt x="0" y="0"/>
              </a:moveTo>
              <a:lnTo>
                <a:pt x="0" y="2338904"/>
              </a:lnTo>
              <a:lnTo>
                <a:pt x="578865" y="233890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883106" y="2704870"/>
          <a:ext cx="5477358" cy="73071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3317147"/>
              <a:satOff val="27"/>
              <a:lumOff val="1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b="0" kern="1200" dirty="0" smtClean="0"/>
            <a:t>Classroom Practice</a:t>
          </a:r>
          <a:endParaRPr lang="en-US" sz="2800" b="0" kern="1200" dirty="0"/>
        </a:p>
      </dsp:txBody>
      <dsp:txXfrm>
        <a:off x="1904508" y="2726272"/>
        <a:ext cx="5434554" cy="687909"/>
      </dsp:txXfrm>
    </dsp:sp>
    <dsp:sp modelId="{0406E04E-E93F-457E-87F7-A76954C0A595}">
      <dsp:nvSpPr>
        <dsp:cNvPr id="0" name=""/>
        <dsp:cNvSpPr/>
      </dsp:nvSpPr>
      <dsp:spPr>
        <a:xfrm>
          <a:off x="1304240" y="731322"/>
          <a:ext cx="578865" cy="3252296"/>
        </a:xfrm>
        <a:custGeom>
          <a:avLst/>
          <a:gdLst/>
          <a:ahLst/>
          <a:cxnLst/>
          <a:rect l="0" t="0" r="0" b="0"/>
          <a:pathLst>
            <a:path>
              <a:moveTo>
                <a:pt x="0" y="0"/>
              </a:moveTo>
              <a:lnTo>
                <a:pt x="0" y="3252296"/>
              </a:lnTo>
              <a:lnTo>
                <a:pt x="578865" y="325229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883106" y="3618261"/>
          <a:ext cx="5471395" cy="73071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b="0" kern="1200" dirty="0" smtClean="0"/>
            <a:t>Rigor</a:t>
          </a:r>
          <a:endParaRPr lang="en-US" sz="2800" b="0" kern="1200" dirty="0"/>
        </a:p>
      </dsp:txBody>
      <dsp:txXfrm>
        <a:off x="1904508" y="3639663"/>
        <a:ext cx="5428591" cy="6879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81A7D8-705F-42E0-8E49-F66C0DE08AC2}">
      <dsp:nvSpPr>
        <dsp:cNvPr id="0" name=""/>
        <dsp:cNvSpPr/>
      </dsp:nvSpPr>
      <dsp:spPr>
        <a:xfrm>
          <a:off x="37" y="226901"/>
          <a:ext cx="3589198" cy="1203029"/>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10 CCR for Reading Literature and Informational Text</a:t>
          </a:r>
          <a:endParaRPr lang="en-US" sz="2400" kern="1200" dirty="0"/>
        </a:p>
      </dsp:txBody>
      <dsp:txXfrm>
        <a:off x="37" y="226901"/>
        <a:ext cx="3589198" cy="1203029"/>
      </dsp:txXfrm>
    </dsp:sp>
    <dsp:sp modelId="{23CF267E-4CD5-4D8F-BCF8-996391C55FA2}">
      <dsp:nvSpPr>
        <dsp:cNvPr id="0" name=""/>
        <dsp:cNvSpPr/>
      </dsp:nvSpPr>
      <dsp:spPr>
        <a:xfrm>
          <a:off x="37" y="1429930"/>
          <a:ext cx="3589198" cy="2503439"/>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Key ideas and details</a:t>
          </a:r>
          <a:endParaRPr lang="en-US" sz="2400" kern="1200" dirty="0"/>
        </a:p>
        <a:p>
          <a:pPr marL="228600" lvl="1" indent="-228600" algn="l" defTabSz="1066800">
            <a:lnSpc>
              <a:spcPct val="90000"/>
            </a:lnSpc>
            <a:spcBef>
              <a:spcPct val="0"/>
            </a:spcBef>
            <a:spcAft>
              <a:spcPct val="15000"/>
            </a:spcAft>
            <a:buChar char="••"/>
          </a:pPr>
          <a:r>
            <a:rPr lang="en-US" sz="2400" kern="1200" dirty="0" smtClean="0"/>
            <a:t>Craft and structure</a:t>
          </a:r>
          <a:endParaRPr lang="en-US" sz="2400" kern="1200" dirty="0"/>
        </a:p>
        <a:p>
          <a:pPr marL="228600" lvl="1" indent="-228600" algn="l" defTabSz="1066800">
            <a:lnSpc>
              <a:spcPct val="90000"/>
            </a:lnSpc>
            <a:spcBef>
              <a:spcPct val="0"/>
            </a:spcBef>
            <a:spcAft>
              <a:spcPct val="15000"/>
            </a:spcAft>
            <a:buChar char="••"/>
          </a:pPr>
          <a:r>
            <a:rPr lang="en-US" sz="2400" kern="1200" dirty="0" smtClean="0"/>
            <a:t>Integration of knowledge and ideas</a:t>
          </a:r>
          <a:endParaRPr lang="en-US" sz="2400" kern="1200" dirty="0"/>
        </a:p>
        <a:p>
          <a:pPr marL="228600" lvl="1" indent="-228600" algn="l" defTabSz="1066800">
            <a:lnSpc>
              <a:spcPct val="90000"/>
            </a:lnSpc>
            <a:spcBef>
              <a:spcPct val="0"/>
            </a:spcBef>
            <a:spcAft>
              <a:spcPct val="15000"/>
            </a:spcAft>
            <a:buChar char="••"/>
          </a:pPr>
          <a:r>
            <a:rPr lang="en-US" sz="2400" kern="1200" dirty="0" smtClean="0"/>
            <a:t>Range of reading and text complexity</a:t>
          </a:r>
          <a:endParaRPr lang="en-US" sz="2400" kern="1200" dirty="0"/>
        </a:p>
      </dsp:txBody>
      <dsp:txXfrm>
        <a:off x="37" y="1429930"/>
        <a:ext cx="3589198" cy="2503439"/>
      </dsp:txXfrm>
    </dsp:sp>
    <dsp:sp modelId="{2A8B83FA-C670-4520-A543-E529DEF70FE7}">
      <dsp:nvSpPr>
        <dsp:cNvPr id="0" name=""/>
        <dsp:cNvSpPr/>
      </dsp:nvSpPr>
      <dsp:spPr>
        <a:xfrm>
          <a:off x="4091723" y="226901"/>
          <a:ext cx="3589198" cy="1203029"/>
        </a:xfrm>
        <a:prstGeom prst="rect">
          <a:avLst/>
        </a:prstGeom>
        <a:gradFill rotWithShape="0">
          <a:gsLst>
            <a:gs pos="0">
              <a:schemeClr val="accent4">
                <a:hueOff val="3034319"/>
                <a:satOff val="8285"/>
                <a:lumOff val="6275"/>
                <a:alphaOff val="0"/>
                <a:shade val="51000"/>
                <a:satMod val="130000"/>
              </a:schemeClr>
            </a:gs>
            <a:gs pos="80000">
              <a:schemeClr val="accent4">
                <a:hueOff val="3034319"/>
                <a:satOff val="8285"/>
                <a:lumOff val="6275"/>
                <a:alphaOff val="0"/>
                <a:shade val="93000"/>
                <a:satMod val="130000"/>
              </a:schemeClr>
            </a:gs>
            <a:gs pos="100000">
              <a:schemeClr val="accent4">
                <a:hueOff val="3034319"/>
                <a:satOff val="8285"/>
                <a:lumOff val="6275"/>
                <a:alphaOff val="0"/>
                <a:shade val="94000"/>
                <a:satMod val="135000"/>
              </a:schemeClr>
            </a:gs>
          </a:gsLst>
          <a:lin ang="16200000" scaled="0"/>
        </a:gradFill>
        <a:ln w="9525" cap="flat" cmpd="sng" algn="ctr">
          <a:solidFill>
            <a:schemeClr val="accent4">
              <a:hueOff val="3034319"/>
              <a:satOff val="8285"/>
              <a:lumOff val="6275"/>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10 CCR for Writing</a:t>
          </a:r>
          <a:endParaRPr lang="en-US" sz="2400" kern="1200" dirty="0"/>
        </a:p>
      </dsp:txBody>
      <dsp:txXfrm>
        <a:off x="4091723" y="226901"/>
        <a:ext cx="3589198" cy="1203029"/>
      </dsp:txXfrm>
    </dsp:sp>
    <dsp:sp modelId="{18313FAD-3674-4B66-834E-0A82376B7B5A}">
      <dsp:nvSpPr>
        <dsp:cNvPr id="0" name=""/>
        <dsp:cNvSpPr/>
      </dsp:nvSpPr>
      <dsp:spPr>
        <a:xfrm>
          <a:off x="4091723" y="1429930"/>
          <a:ext cx="3589198" cy="2503439"/>
        </a:xfrm>
        <a:prstGeom prst="rect">
          <a:avLst/>
        </a:prstGeom>
        <a:solidFill>
          <a:schemeClr val="accent4">
            <a:tint val="40000"/>
            <a:alpha val="90000"/>
            <a:hueOff val="3403751"/>
            <a:satOff val="10582"/>
            <a:lumOff val="1526"/>
            <a:alphaOff val="0"/>
          </a:schemeClr>
        </a:solidFill>
        <a:ln w="9525" cap="flat" cmpd="sng" algn="ctr">
          <a:solidFill>
            <a:schemeClr val="accent4">
              <a:tint val="40000"/>
              <a:alpha val="90000"/>
              <a:hueOff val="3403751"/>
              <a:satOff val="10582"/>
              <a:lumOff val="152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Text types and purposes</a:t>
          </a:r>
          <a:endParaRPr lang="en-US" sz="2400" kern="1200" dirty="0"/>
        </a:p>
        <a:p>
          <a:pPr marL="228600" lvl="1" indent="-228600" algn="l" defTabSz="1066800">
            <a:lnSpc>
              <a:spcPct val="90000"/>
            </a:lnSpc>
            <a:spcBef>
              <a:spcPct val="0"/>
            </a:spcBef>
            <a:spcAft>
              <a:spcPct val="15000"/>
            </a:spcAft>
            <a:buChar char="••"/>
          </a:pPr>
          <a:r>
            <a:rPr lang="en-US" sz="2400" kern="1200" dirty="0" smtClean="0"/>
            <a:t>Production and distribution of writing</a:t>
          </a:r>
          <a:endParaRPr lang="en-US" sz="2400" kern="1200" dirty="0"/>
        </a:p>
        <a:p>
          <a:pPr marL="228600" lvl="1" indent="-228600" algn="l" defTabSz="1066800">
            <a:lnSpc>
              <a:spcPct val="90000"/>
            </a:lnSpc>
            <a:spcBef>
              <a:spcPct val="0"/>
            </a:spcBef>
            <a:spcAft>
              <a:spcPct val="15000"/>
            </a:spcAft>
            <a:buChar char="••"/>
          </a:pPr>
          <a:r>
            <a:rPr lang="en-US" sz="2400" kern="1200" dirty="0" smtClean="0"/>
            <a:t>Research to build and present knowledge</a:t>
          </a:r>
          <a:endParaRPr lang="en-US" sz="2400" kern="1200" dirty="0"/>
        </a:p>
        <a:p>
          <a:pPr marL="228600" lvl="1" indent="-228600" algn="l" defTabSz="1066800">
            <a:lnSpc>
              <a:spcPct val="90000"/>
            </a:lnSpc>
            <a:spcBef>
              <a:spcPct val="0"/>
            </a:spcBef>
            <a:spcAft>
              <a:spcPct val="15000"/>
            </a:spcAft>
            <a:buChar char="••"/>
          </a:pPr>
          <a:r>
            <a:rPr lang="en-US" sz="2400" kern="1200" dirty="0" smtClean="0"/>
            <a:t>Range of writing</a:t>
          </a:r>
          <a:endParaRPr lang="en-US" sz="2400" kern="1200" dirty="0"/>
        </a:p>
      </dsp:txBody>
      <dsp:txXfrm>
        <a:off x="4091723" y="1429930"/>
        <a:ext cx="3589198" cy="25034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81A7D8-705F-42E0-8E49-F66C0DE08AC2}">
      <dsp:nvSpPr>
        <dsp:cNvPr id="0" name=""/>
        <dsp:cNvSpPr/>
      </dsp:nvSpPr>
      <dsp:spPr>
        <a:xfrm>
          <a:off x="37" y="253428"/>
          <a:ext cx="3589198" cy="1162574"/>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a:lnSpc>
              <a:spcPct val="90000"/>
            </a:lnSpc>
            <a:spcBef>
              <a:spcPct val="0"/>
            </a:spcBef>
            <a:spcAft>
              <a:spcPct val="35000"/>
            </a:spcAft>
          </a:pPr>
          <a:r>
            <a:rPr lang="en-US" sz="3200" kern="1200" dirty="0" smtClean="0"/>
            <a:t>6 CCR for Speaking and Listening</a:t>
          </a:r>
          <a:endParaRPr lang="en-US" sz="3200" kern="1200" dirty="0"/>
        </a:p>
      </dsp:txBody>
      <dsp:txXfrm>
        <a:off x="37" y="253428"/>
        <a:ext cx="3589198" cy="1162574"/>
      </dsp:txXfrm>
    </dsp:sp>
    <dsp:sp modelId="{23CF267E-4CD5-4D8F-BCF8-996391C55FA2}">
      <dsp:nvSpPr>
        <dsp:cNvPr id="0" name=""/>
        <dsp:cNvSpPr/>
      </dsp:nvSpPr>
      <dsp:spPr>
        <a:xfrm>
          <a:off x="37" y="1416003"/>
          <a:ext cx="3589198" cy="2491087"/>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Comprehension and Collaboration</a:t>
          </a:r>
          <a:endParaRPr lang="en-US" sz="2800" kern="1200" dirty="0"/>
        </a:p>
        <a:p>
          <a:pPr marL="285750" lvl="1" indent="-285750" algn="l" defTabSz="1244600">
            <a:lnSpc>
              <a:spcPct val="90000"/>
            </a:lnSpc>
            <a:spcBef>
              <a:spcPct val="0"/>
            </a:spcBef>
            <a:spcAft>
              <a:spcPct val="15000"/>
            </a:spcAft>
            <a:buChar char="••"/>
          </a:pPr>
          <a:r>
            <a:rPr lang="en-US" sz="2800" kern="1200" dirty="0" smtClean="0"/>
            <a:t>Presentation of Knowledge and Ideas</a:t>
          </a:r>
        </a:p>
      </dsp:txBody>
      <dsp:txXfrm>
        <a:off x="37" y="1416003"/>
        <a:ext cx="3589198" cy="2491087"/>
      </dsp:txXfrm>
    </dsp:sp>
    <dsp:sp modelId="{2A8B83FA-C670-4520-A543-E529DEF70FE7}">
      <dsp:nvSpPr>
        <dsp:cNvPr id="0" name=""/>
        <dsp:cNvSpPr/>
      </dsp:nvSpPr>
      <dsp:spPr>
        <a:xfrm>
          <a:off x="4091723" y="253428"/>
          <a:ext cx="3589198" cy="1162574"/>
        </a:xfrm>
        <a:prstGeom prst="rect">
          <a:avLst/>
        </a:prstGeom>
        <a:gradFill rotWithShape="0">
          <a:gsLst>
            <a:gs pos="0">
              <a:schemeClr val="accent5">
                <a:hueOff val="4975721"/>
                <a:satOff val="41"/>
                <a:lumOff val="2353"/>
                <a:alphaOff val="0"/>
                <a:shade val="51000"/>
                <a:satMod val="130000"/>
              </a:schemeClr>
            </a:gs>
            <a:gs pos="80000">
              <a:schemeClr val="accent5">
                <a:hueOff val="4975721"/>
                <a:satOff val="41"/>
                <a:lumOff val="2353"/>
                <a:alphaOff val="0"/>
                <a:shade val="93000"/>
                <a:satMod val="130000"/>
              </a:schemeClr>
            </a:gs>
            <a:gs pos="100000">
              <a:schemeClr val="accent5">
                <a:hueOff val="4975721"/>
                <a:satOff val="41"/>
                <a:lumOff val="2353"/>
                <a:alphaOff val="0"/>
                <a:shade val="94000"/>
                <a:satMod val="135000"/>
              </a:schemeClr>
            </a:gs>
          </a:gsLst>
          <a:lin ang="16200000" scaled="0"/>
        </a:gradFill>
        <a:ln w="9525" cap="flat" cmpd="sng" algn="ctr">
          <a:solidFill>
            <a:schemeClr val="accent5">
              <a:hueOff val="4975721"/>
              <a:satOff val="41"/>
              <a:lumOff val="2353"/>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a:lnSpc>
              <a:spcPct val="90000"/>
            </a:lnSpc>
            <a:spcBef>
              <a:spcPct val="0"/>
            </a:spcBef>
            <a:spcAft>
              <a:spcPct val="35000"/>
            </a:spcAft>
          </a:pPr>
          <a:r>
            <a:rPr lang="en-US" sz="3200" kern="1200" dirty="0" smtClean="0"/>
            <a:t>6 CCR for Language</a:t>
          </a:r>
          <a:endParaRPr lang="en-US" sz="3200" kern="1200" dirty="0"/>
        </a:p>
      </dsp:txBody>
      <dsp:txXfrm>
        <a:off x="4091723" y="253428"/>
        <a:ext cx="3589198" cy="1162574"/>
      </dsp:txXfrm>
    </dsp:sp>
    <dsp:sp modelId="{18313FAD-3674-4B66-834E-0A82376B7B5A}">
      <dsp:nvSpPr>
        <dsp:cNvPr id="0" name=""/>
        <dsp:cNvSpPr/>
      </dsp:nvSpPr>
      <dsp:spPr>
        <a:xfrm>
          <a:off x="4091723" y="1416003"/>
          <a:ext cx="3589198" cy="2491087"/>
        </a:xfrm>
        <a:prstGeom prst="rect">
          <a:avLst/>
        </a:prstGeom>
        <a:solidFill>
          <a:schemeClr val="accent5">
            <a:tint val="40000"/>
            <a:alpha val="90000"/>
            <a:hueOff val="4542318"/>
            <a:satOff val="763"/>
            <a:lumOff val="450"/>
            <a:alphaOff val="0"/>
          </a:schemeClr>
        </a:solidFill>
        <a:ln w="9525" cap="flat" cmpd="sng" algn="ctr">
          <a:solidFill>
            <a:schemeClr val="accent5">
              <a:tint val="40000"/>
              <a:alpha val="90000"/>
              <a:hueOff val="4542318"/>
              <a:satOff val="763"/>
              <a:lumOff val="45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Conventions of Standard English</a:t>
          </a:r>
          <a:endParaRPr lang="en-US" sz="2800" kern="1200" dirty="0"/>
        </a:p>
        <a:p>
          <a:pPr marL="285750" lvl="1" indent="-285750" algn="l" defTabSz="1244600">
            <a:lnSpc>
              <a:spcPct val="90000"/>
            </a:lnSpc>
            <a:spcBef>
              <a:spcPct val="0"/>
            </a:spcBef>
            <a:spcAft>
              <a:spcPct val="15000"/>
            </a:spcAft>
            <a:buChar char="••"/>
          </a:pPr>
          <a:r>
            <a:rPr lang="en-US" sz="2800" kern="1200" dirty="0" smtClean="0"/>
            <a:t>Knowledge of Language</a:t>
          </a:r>
        </a:p>
        <a:p>
          <a:pPr marL="285750" lvl="1" indent="-285750" algn="l" defTabSz="1244600">
            <a:lnSpc>
              <a:spcPct val="90000"/>
            </a:lnSpc>
            <a:spcBef>
              <a:spcPct val="0"/>
            </a:spcBef>
            <a:spcAft>
              <a:spcPct val="15000"/>
            </a:spcAft>
            <a:buChar char="••"/>
          </a:pPr>
          <a:r>
            <a:rPr lang="en-US" sz="2800" kern="1200" dirty="0" smtClean="0"/>
            <a:t>Acquisition and Use</a:t>
          </a:r>
        </a:p>
      </dsp:txBody>
      <dsp:txXfrm>
        <a:off x="4091723" y="1416003"/>
        <a:ext cx="3589198" cy="2491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73081A-31DE-4960-AAA2-4C9ACB9DFB3C}">
      <dsp:nvSpPr>
        <dsp:cNvPr id="0" name=""/>
        <dsp:cNvSpPr/>
      </dsp:nvSpPr>
      <dsp:spPr>
        <a:xfrm>
          <a:off x="332" y="493905"/>
          <a:ext cx="1948160" cy="1168896"/>
        </a:xfrm>
        <a:prstGeom prst="roundRect">
          <a:avLst/>
        </a:prstGeom>
        <a:solidFill>
          <a:schemeClr val="accent2">
            <a:hueOff val="0"/>
            <a:satOff val="0"/>
            <a:lumOff val="0"/>
            <a:alphaOff val="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ea typeface="ＭＳ Ｐゴシック" panose="020B0600070205080204" pitchFamily="34" charset="-128"/>
            </a:rPr>
            <a:t>Print Concepts</a:t>
          </a:r>
        </a:p>
      </dsp:txBody>
      <dsp:txXfrm>
        <a:off x="57393" y="550966"/>
        <a:ext cx="1834038" cy="1054774"/>
      </dsp:txXfrm>
    </dsp:sp>
    <dsp:sp modelId="{53A6C074-07AE-4237-8532-AA7DC49D151D}">
      <dsp:nvSpPr>
        <dsp:cNvPr id="0" name=""/>
        <dsp:cNvSpPr/>
      </dsp:nvSpPr>
      <dsp:spPr>
        <a:xfrm>
          <a:off x="2145431" y="492210"/>
          <a:ext cx="1948160" cy="1168896"/>
        </a:xfrm>
        <a:prstGeom prst="roundRect">
          <a:avLst/>
        </a:prstGeom>
        <a:solidFill>
          <a:schemeClr val="accent3">
            <a:hueOff val="0"/>
            <a:satOff val="0"/>
            <a:lumOff val="0"/>
            <a:alphaOff val="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ea typeface="ＭＳ Ｐゴシック" panose="020B0600070205080204" pitchFamily="34" charset="-128"/>
            </a:rPr>
            <a:t>Phonological Awareness</a:t>
          </a:r>
        </a:p>
      </dsp:txBody>
      <dsp:txXfrm>
        <a:off x="2202492" y="549271"/>
        <a:ext cx="1834038" cy="1054774"/>
      </dsp:txXfrm>
    </dsp:sp>
    <dsp:sp modelId="{494C85F9-EF31-4314-9320-FDD6729518A4}">
      <dsp:nvSpPr>
        <dsp:cNvPr id="0" name=""/>
        <dsp:cNvSpPr/>
      </dsp:nvSpPr>
      <dsp:spPr>
        <a:xfrm>
          <a:off x="4273485" y="449300"/>
          <a:ext cx="1948160" cy="1168896"/>
        </a:xfrm>
        <a:prstGeom prst="roundRect">
          <a:avLst/>
        </a:prstGeom>
        <a:solidFill>
          <a:schemeClr val="accent4">
            <a:hueOff val="0"/>
            <a:satOff val="0"/>
            <a:lumOff val="0"/>
            <a:alphaOff val="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ea typeface="ＭＳ Ｐゴシック" panose="020B0600070205080204" pitchFamily="34" charset="-128"/>
            </a:rPr>
            <a:t>Phonics and Word Recognition</a:t>
          </a:r>
          <a:endParaRPr lang="en-US" sz="2100" kern="1200" dirty="0"/>
        </a:p>
      </dsp:txBody>
      <dsp:txXfrm>
        <a:off x="4330546" y="506361"/>
        <a:ext cx="1834038" cy="1054774"/>
      </dsp:txXfrm>
    </dsp:sp>
    <dsp:sp modelId="{547431E5-640E-4FDB-A43C-17D758A381FB}">
      <dsp:nvSpPr>
        <dsp:cNvPr id="0" name=""/>
        <dsp:cNvSpPr/>
      </dsp:nvSpPr>
      <dsp:spPr>
        <a:xfrm>
          <a:off x="6428169" y="449300"/>
          <a:ext cx="1948160" cy="1168896"/>
        </a:xfrm>
        <a:prstGeom prst="roundRect">
          <a:avLst/>
        </a:prstGeom>
        <a:solidFill>
          <a:schemeClr val="accent6"/>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ea typeface="ＭＳ Ｐゴシック" panose="020B0600070205080204" pitchFamily="34" charset="-128"/>
            </a:rPr>
            <a:t>Fluency</a:t>
          </a:r>
          <a:endParaRPr lang="en-US" sz="2100" kern="1200" dirty="0"/>
        </a:p>
      </dsp:txBody>
      <dsp:txXfrm>
        <a:off x="6485230" y="506361"/>
        <a:ext cx="1834038" cy="10547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ECB909-0358-498C-89C3-6FB9C5472B2A}">
      <dsp:nvSpPr>
        <dsp:cNvPr id="0" name=""/>
        <dsp:cNvSpPr/>
      </dsp:nvSpPr>
      <dsp:spPr>
        <a:xfrm>
          <a:off x="523113" y="813"/>
          <a:ext cx="3381343" cy="2028806"/>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Reading Standards History/Social Studies (RH)</a:t>
          </a:r>
          <a:endParaRPr lang="en-US" sz="2900" kern="1200" dirty="0"/>
        </a:p>
      </dsp:txBody>
      <dsp:txXfrm>
        <a:off x="523113" y="813"/>
        <a:ext cx="3381343" cy="2028806"/>
      </dsp:txXfrm>
    </dsp:sp>
    <dsp:sp modelId="{17F585C1-A4A1-4902-9802-797975522F54}">
      <dsp:nvSpPr>
        <dsp:cNvPr id="0" name=""/>
        <dsp:cNvSpPr/>
      </dsp:nvSpPr>
      <dsp:spPr>
        <a:xfrm>
          <a:off x="4242592" y="813"/>
          <a:ext cx="3381343" cy="2028806"/>
        </a:xfrm>
        <a:prstGeom prst="rect">
          <a:avLst/>
        </a:prstGeom>
        <a:gradFill rotWithShape="0">
          <a:gsLst>
            <a:gs pos="0">
              <a:schemeClr val="accent5">
                <a:hueOff val="2487860"/>
                <a:satOff val="20"/>
                <a:lumOff val="1177"/>
                <a:alphaOff val="0"/>
                <a:shade val="51000"/>
                <a:satMod val="130000"/>
              </a:schemeClr>
            </a:gs>
            <a:gs pos="80000">
              <a:schemeClr val="accent5">
                <a:hueOff val="2487860"/>
                <a:satOff val="20"/>
                <a:lumOff val="1177"/>
                <a:alphaOff val="0"/>
                <a:shade val="93000"/>
                <a:satMod val="130000"/>
              </a:schemeClr>
            </a:gs>
            <a:gs pos="100000">
              <a:schemeClr val="accent5">
                <a:hueOff val="2487860"/>
                <a:satOff val="20"/>
                <a:lumOff val="117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Reading Standards Science and Technical Subjects (RST)</a:t>
          </a:r>
          <a:endParaRPr lang="en-US" sz="2900" kern="1200" dirty="0"/>
        </a:p>
      </dsp:txBody>
      <dsp:txXfrm>
        <a:off x="4242592" y="813"/>
        <a:ext cx="3381343" cy="2028806"/>
      </dsp:txXfrm>
    </dsp:sp>
    <dsp:sp modelId="{7F27A8D8-F9F2-4E30-9A8C-9CA703859599}">
      <dsp:nvSpPr>
        <dsp:cNvPr id="0" name=""/>
        <dsp:cNvSpPr/>
      </dsp:nvSpPr>
      <dsp:spPr>
        <a:xfrm>
          <a:off x="2382853" y="2367754"/>
          <a:ext cx="3381343" cy="2028806"/>
        </a:xfrm>
        <a:prstGeom prst="rect">
          <a:avLst/>
        </a:prstGeom>
        <a:gradFill rotWithShape="0">
          <a:gsLst>
            <a:gs pos="0">
              <a:schemeClr val="accent5">
                <a:hueOff val="4975721"/>
                <a:satOff val="41"/>
                <a:lumOff val="2353"/>
                <a:alphaOff val="0"/>
                <a:shade val="51000"/>
                <a:satMod val="130000"/>
              </a:schemeClr>
            </a:gs>
            <a:gs pos="80000">
              <a:schemeClr val="accent5">
                <a:hueOff val="4975721"/>
                <a:satOff val="41"/>
                <a:lumOff val="2353"/>
                <a:alphaOff val="0"/>
                <a:shade val="93000"/>
                <a:satMod val="130000"/>
              </a:schemeClr>
            </a:gs>
            <a:gs pos="100000">
              <a:schemeClr val="accent5">
                <a:hueOff val="4975721"/>
                <a:satOff val="41"/>
                <a:lumOff val="235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Writing Standards in History/Social Studies, Science, and Technical Subjects</a:t>
          </a:r>
          <a:endParaRPr lang="en-US" sz="2900" kern="1200" dirty="0"/>
        </a:p>
      </dsp:txBody>
      <dsp:txXfrm>
        <a:off x="2382853" y="2367754"/>
        <a:ext cx="3381343" cy="20288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46F122-A47E-4C9D-8FB5-73A7C80CC9FF}">
      <dsp:nvSpPr>
        <dsp:cNvPr id="0" name=""/>
        <dsp:cNvSpPr/>
      </dsp:nvSpPr>
      <dsp:spPr>
        <a:xfrm>
          <a:off x="35836" y="0"/>
          <a:ext cx="7013038" cy="1362300"/>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t>Grade 5</a:t>
          </a:r>
          <a:r>
            <a:rPr lang="en-US" sz="2400" kern="1200" dirty="0" smtClean="0"/>
            <a:t>:</a:t>
          </a:r>
          <a:r>
            <a:rPr lang="en-US" sz="1800" kern="1200" dirty="0" smtClean="0"/>
            <a:t> </a:t>
          </a:r>
          <a:r>
            <a:rPr lang="en-US" sz="2400" i="1" kern="1200" dirty="0" smtClean="0"/>
            <a:t>Quote accurately from a text when explaining what the text says explicitly and when drawing inferences from the text.</a:t>
          </a:r>
          <a:endParaRPr lang="en-US" sz="2400" kern="1200" dirty="0"/>
        </a:p>
      </dsp:txBody>
      <dsp:txXfrm>
        <a:off x="75736" y="39900"/>
        <a:ext cx="5543010" cy="1282500"/>
      </dsp:txXfrm>
    </dsp:sp>
    <dsp:sp modelId="{60A93464-0B9F-4720-B37B-B93289DA65B7}">
      <dsp:nvSpPr>
        <dsp:cNvPr id="0" name=""/>
        <dsp:cNvSpPr/>
      </dsp:nvSpPr>
      <dsp:spPr>
        <a:xfrm>
          <a:off x="618797" y="1589351"/>
          <a:ext cx="7013038" cy="1362300"/>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smtClean="0"/>
            <a:t>Grade 3</a:t>
          </a:r>
          <a:r>
            <a:rPr lang="en-US" sz="2400" kern="1200" smtClean="0"/>
            <a:t>: </a:t>
          </a:r>
          <a:r>
            <a:rPr lang="en-US" sz="2400" i="1" kern="1200" smtClean="0"/>
            <a:t>Ask and answer questions to demonstrate understanding of a text, referring explicitly to the text as the basis for the answers.</a:t>
          </a:r>
          <a:endParaRPr lang="en-US" sz="2400" kern="1200" dirty="0"/>
        </a:p>
      </dsp:txBody>
      <dsp:txXfrm>
        <a:off x="658697" y="1629251"/>
        <a:ext cx="5428945" cy="1282500"/>
      </dsp:txXfrm>
    </dsp:sp>
    <dsp:sp modelId="{90ABE70C-05FD-42A4-8E76-4EF9CBD52197}">
      <dsp:nvSpPr>
        <dsp:cNvPr id="0" name=""/>
        <dsp:cNvSpPr/>
      </dsp:nvSpPr>
      <dsp:spPr>
        <a:xfrm>
          <a:off x="1237595" y="3178702"/>
          <a:ext cx="7013038" cy="1362300"/>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smtClean="0"/>
            <a:t>Grade K</a:t>
          </a:r>
          <a:r>
            <a:rPr lang="en-US" sz="2400" kern="1200" smtClean="0"/>
            <a:t>: </a:t>
          </a:r>
          <a:r>
            <a:rPr lang="en-US" sz="2400" i="1" kern="1200" smtClean="0"/>
            <a:t>With prompting and support, ask and answer questions about key details in the text.</a:t>
          </a:r>
          <a:endParaRPr lang="en-US" sz="2400" kern="1200" dirty="0"/>
        </a:p>
      </dsp:txBody>
      <dsp:txXfrm>
        <a:off x="1277495" y="3218602"/>
        <a:ext cx="5428945" cy="1282500"/>
      </dsp:txXfrm>
    </dsp:sp>
    <dsp:sp modelId="{0551FC90-8811-46FC-B804-D74917BB9C2F}">
      <dsp:nvSpPr>
        <dsp:cNvPr id="0" name=""/>
        <dsp:cNvSpPr/>
      </dsp:nvSpPr>
      <dsp:spPr>
        <a:xfrm>
          <a:off x="6127543" y="1033078"/>
          <a:ext cx="885495" cy="885495"/>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326779" y="1033078"/>
        <a:ext cx="487023" cy="666335"/>
      </dsp:txXfrm>
    </dsp:sp>
    <dsp:sp modelId="{8C04C80B-7C3E-41E8-AA5B-3626D5B55075}">
      <dsp:nvSpPr>
        <dsp:cNvPr id="0" name=""/>
        <dsp:cNvSpPr/>
      </dsp:nvSpPr>
      <dsp:spPr>
        <a:xfrm>
          <a:off x="6746340" y="2613347"/>
          <a:ext cx="885495" cy="885495"/>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945576" y="2613347"/>
        <a:ext cx="487023" cy="6663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6/26/2014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6/26/2014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corestandards.org/ELA-Literacy/RL/6/1/"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corestandards.org/ELA-Literacy/RF/introduction"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hlinkClick r:id="rId3"/>
              </a:rPr>
              <a:t>Here is an example of what participants will do in Activity CCCS.ELA-Literacy.RL.6.1</a:t>
            </a:r>
            <a:r>
              <a:rPr lang="en-US" dirty="0" smtClean="0"/>
              <a:t> </a:t>
            </a:r>
          </a:p>
          <a:p>
            <a:endParaRPr lang="en-US" dirty="0" smtClean="0"/>
          </a:p>
          <a:p>
            <a:pPr marL="171450" indent="-171450">
              <a:buFont typeface="Arial" panose="020B0604020202020204" pitchFamily="34" charset="0"/>
              <a:buChar char="•"/>
            </a:pPr>
            <a:r>
              <a:rPr lang="en-US" dirty="0" smtClean="0"/>
              <a:t>Refer to CCR Anchor Standard</a:t>
            </a:r>
            <a:r>
              <a:rPr lang="en-US" i="1" dirty="0" smtClean="0"/>
              <a:t>:</a:t>
            </a:r>
            <a:r>
              <a:rPr lang="en-US" i="1" dirty="0"/>
              <a:t> </a:t>
            </a:r>
            <a:r>
              <a:rPr lang="en-US" i="1" dirty="0" smtClean="0"/>
              <a:t>Cite textual evidence to support analysis of what the text says explicitly as well as inferences drawn from the text.</a:t>
            </a:r>
            <a:endParaRPr lang="en-US" i="1" dirty="0"/>
          </a:p>
          <a:p>
            <a:pPr marL="171450" indent="-171450">
              <a:buFont typeface="Arial" panose="020B0604020202020204" pitchFamily="34" charset="0"/>
              <a:buChar char="•"/>
            </a:pPr>
            <a:r>
              <a:rPr lang="en-US" dirty="0" smtClean="0"/>
              <a:t>Point out to participants how the standard progresses through the grades. In K, students listen to text and answer questions about text. In grade 3, they can point back to the text as the basis for their answers. In grade 5 students begin to incorporate quotes as evidence both for explicit and inferential statements.</a:t>
            </a:r>
          </a:p>
          <a:p>
            <a:pPr marL="171450" indent="-171450">
              <a:buFont typeface="Arial" panose="020B0604020202020204" pitchFamily="34" charset="0"/>
              <a:buChar char="•"/>
            </a:pPr>
            <a:r>
              <a:rPr lang="en-US" dirty="0" smtClean="0"/>
              <a:t>Looking across this standard, the students grow in both their use of explicit evidence and in their ability to look more abstractly at the text. </a:t>
            </a:r>
          </a:p>
        </p:txBody>
      </p:sp>
      <p:sp>
        <p:nvSpPr>
          <p:cNvPr id="4" name="Header Placeholder 3"/>
          <p:cNvSpPr>
            <a:spLocks noGrp="1"/>
          </p:cNvSpPr>
          <p:nvPr>
            <p:ph type="hdr" sz="quarter"/>
          </p:nvPr>
        </p:nvSpPr>
        <p:spPr/>
        <p:txBody>
          <a:bodyPr/>
          <a:lstStyle/>
          <a:p>
            <a:pPr>
              <a:defRPr/>
            </a:pPr>
            <a:r>
              <a:rPr lang="en-US" smtClean="0"/>
              <a:t>Public Consulting Group</a:t>
            </a:r>
            <a:endParaRPr lang="en-US"/>
          </a:p>
        </p:txBody>
      </p:sp>
      <p:sp>
        <p:nvSpPr>
          <p:cNvPr id="51205"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8255" indent="-291636">
              <a:defRPr>
                <a:solidFill>
                  <a:schemeClr val="tx1"/>
                </a:solidFill>
                <a:latin typeface="Arial" panose="020B0604020202020204" pitchFamily="34" charset="0"/>
              </a:defRPr>
            </a:lvl2pPr>
            <a:lvl3pPr marL="1166546" indent="-233309">
              <a:defRPr>
                <a:solidFill>
                  <a:schemeClr val="tx1"/>
                </a:solidFill>
                <a:latin typeface="Arial" panose="020B0604020202020204" pitchFamily="34" charset="0"/>
              </a:defRPr>
            </a:lvl3pPr>
            <a:lvl4pPr marL="1633164" indent="-233309">
              <a:defRPr>
                <a:solidFill>
                  <a:schemeClr val="tx1"/>
                </a:solidFill>
                <a:latin typeface="Arial" panose="020B0604020202020204" pitchFamily="34" charset="0"/>
              </a:defRPr>
            </a:lvl4pPr>
            <a:lvl5pPr marL="2099782" indent="-233309">
              <a:defRPr>
                <a:solidFill>
                  <a:schemeClr val="tx1"/>
                </a:solidFill>
                <a:latin typeface="Arial" panose="020B0604020202020204" pitchFamily="34" charset="0"/>
              </a:defRPr>
            </a:lvl5pPr>
            <a:lvl6pPr marL="2566401" indent="-233309" eaLnBrk="0" fontAlgn="base" hangingPunct="0">
              <a:spcBef>
                <a:spcPct val="0"/>
              </a:spcBef>
              <a:spcAft>
                <a:spcPct val="0"/>
              </a:spcAft>
              <a:defRPr>
                <a:solidFill>
                  <a:schemeClr val="tx1"/>
                </a:solidFill>
                <a:latin typeface="Arial" panose="020B0604020202020204" pitchFamily="34" charset="0"/>
              </a:defRPr>
            </a:lvl6pPr>
            <a:lvl7pPr marL="3033019" indent="-233309" eaLnBrk="0" fontAlgn="base" hangingPunct="0">
              <a:spcBef>
                <a:spcPct val="0"/>
              </a:spcBef>
              <a:spcAft>
                <a:spcPct val="0"/>
              </a:spcAft>
              <a:defRPr>
                <a:solidFill>
                  <a:schemeClr val="tx1"/>
                </a:solidFill>
                <a:latin typeface="Arial" panose="020B0604020202020204" pitchFamily="34" charset="0"/>
              </a:defRPr>
            </a:lvl7pPr>
            <a:lvl8pPr marL="3499637" indent="-233309" eaLnBrk="0" fontAlgn="base" hangingPunct="0">
              <a:spcBef>
                <a:spcPct val="0"/>
              </a:spcBef>
              <a:spcAft>
                <a:spcPct val="0"/>
              </a:spcAft>
              <a:defRPr>
                <a:solidFill>
                  <a:schemeClr val="tx1"/>
                </a:solidFill>
                <a:latin typeface="Arial" panose="020B0604020202020204" pitchFamily="34" charset="0"/>
              </a:defRPr>
            </a:lvl8pPr>
            <a:lvl9pPr marL="3966256" indent="-233309" eaLnBrk="0" fontAlgn="base" hangingPunct="0">
              <a:spcBef>
                <a:spcPct val="0"/>
              </a:spcBef>
              <a:spcAft>
                <a:spcPct val="0"/>
              </a:spcAft>
              <a:defRPr>
                <a:solidFill>
                  <a:schemeClr val="tx1"/>
                </a:solidFill>
                <a:latin typeface="Arial" panose="020B0604020202020204" pitchFamily="34" charset="0"/>
              </a:defRPr>
            </a:lvl9pPr>
          </a:lstStyle>
          <a:p>
            <a:fld id="{4FF27C7B-45AB-4F3C-B2E5-7190649C91A3}" type="datetime1">
              <a:rPr lang="en-US" smtClean="0">
                <a:solidFill>
                  <a:schemeClr val="tx2"/>
                </a:solidFill>
              </a:rPr>
              <a:pPr/>
              <a:t>6/26/2014</a:t>
            </a:fld>
            <a:endParaRPr lang="en-US" smtClean="0">
              <a:solidFill>
                <a:schemeClr val="tx2"/>
              </a:solidFill>
            </a:endParaRPr>
          </a:p>
        </p:txBody>
      </p:sp>
      <p:sp>
        <p:nvSpPr>
          <p:cNvPr id="6" name="Footer Placeholder 5"/>
          <p:cNvSpPr>
            <a:spLocks noGrp="1"/>
          </p:cNvSpPr>
          <p:nvPr>
            <p:ph type="ftr" sz="quarter" idx="4"/>
          </p:nvPr>
        </p:nvSpPr>
        <p:spPr/>
        <p:txBody>
          <a:bodyPr/>
          <a:lstStyle/>
          <a:p>
            <a:pPr>
              <a:defRPr/>
            </a:pPr>
            <a:r>
              <a:rPr lang="en-US" smtClean="0"/>
              <a:t>www.publicconsultinggroup.com</a:t>
            </a:r>
            <a:endParaRPr lang="en-US"/>
          </a:p>
        </p:txBody>
      </p:sp>
      <p:sp>
        <p:nvSpPr>
          <p:cNvPr id="512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8255" indent="-291636">
              <a:defRPr>
                <a:solidFill>
                  <a:schemeClr val="tx1"/>
                </a:solidFill>
                <a:latin typeface="Arial" panose="020B0604020202020204" pitchFamily="34" charset="0"/>
              </a:defRPr>
            </a:lvl2pPr>
            <a:lvl3pPr marL="1166546" indent="-233309">
              <a:defRPr>
                <a:solidFill>
                  <a:schemeClr val="tx1"/>
                </a:solidFill>
                <a:latin typeface="Arial" panose="020B0604020202020204" pitchFamily="34" charset="0"/>
              </a:defRPr>
            </a:lvl3pPr>
            <a:lvl4pPr marL="1633164" indent="-233309">
              <a:defRPr>
                <a:solidFill>
                  <a:schemeClr val="tx1"/>
                </a:solidFill>
                <a:latin typeface="Arial" panose="020B0604020202020204" pitchFamily="34" charset="0"/>
              </a:defRPr>
            </a:lvl4pPr>
            <a:lvl5pPr marL="2099782" indent="-233309">
              <a:defRPr>
                <a:solidFill>
                  <a:schemeClr val="tx1"/>
                </a:solidFill>
                <a:latin typeface="Arial" panose="020B0604020202020204" pitchFamily="34" charset="0"/>
              </a:defRPr>
            </a:lvl5pPr>
            <a:lvl6pPr marL="2566401" indent="-233309" eaLnBrk="0" fontAlgn="base" hangingPunct="0">
              <a:spcBef>
                <a:spcPct val="0"/>
              </a:spcBef>
              <a:spcAft>
                <a:spcPct val="0"/>
              </a:spcAft>
              <a:defRPr>
                <a:solidFill>
                  <a:schemeClr val="tx1"/>
                </a:solidFill>
                <a:latin typeface="Arial" panose="020B0604020202020204" pitchFamily="34" charset="0"/>
              </a:defRPr>
            </a:lvl6pPr>
            <a:lvl7pPr marL="3033019" indent="-233309" eaLnBrk="0" fontAlgn="base" hangingPunct="0">
              <a:spcBef>
                <a:spcPct val="0"/>
              </a:spcBef>
              <a:spcAft>
                <a:spcPct val="0"/>
              </a:spcAft>
              <a:defRPr>
                <a:solidFill>
                  <a:schemeClr val="tx1"/>
                </a:solidFill>
                <a:latin typeface="Arial" panose="020B0604020202020204" pitchFamily="34" charset="0"/>
              </a:defRPr>
            </a:lvl7pPr>
            <a:lvl8pPr marL="3499637" indent="-233309" eaLnBrk="0" fontAlgn="base" hangingPunct="0">
              <a:spcBef>
                <a:spcPct val="0"/>
              </a:spcBef>
              <a:spcAft>
                <a:spcPct val="0"/>
              </a:spcAft>
              <a:defRPr>
                <a:solidFill>
                  <a:schemeClr val="tx1"/>
                </a:solidFill>
                <a:latin typeface="Arial" panose="020B0604020202020204" pitchFamily="34" charset="0"/>
              </a:defRPr>
            </a:lvl8pPr>
            <a:lvl9pPr marL="3966256" indent="-233309" eaLnBrk="0" fontAlgn="base" hangingPunct="0">
              <a:spcBef>
                <a:spcPct val="0"/>
              </a:spcBef>
              <a:spcAft>
                <a:spcPct val="0"/>
              </a:spcAft>
              <a:defRPr>
                <a:solidFill>
                  <a:schemeClr val="tx1"/>
                </a:solidFill>
                <a:latin typeface="Arial" panose="020B0604020202020204" pitchFamily="34" charset="0"/>
              </a:defRPr>
            </a:lvl9pPr>
          </a:lstStyle>
          <a:p>
            <a:fld id="{5BB16953-28C9-478E-BE43-AEC69FADFCE9}" type="slidenum">
              <a:rPr lang="en-US" smtClean="0">
                <a:solidFill>
                  <a:schemeClr val="tx2"/>
                </a:solidFill>
              </a:rPr>
              <a:pPr/>
              <a:t>14</a:t>
            </a:fld>
            <a:endParaRPr lang="en-US" smtClean="0">
              <a:solidFill>
                <a:schemeClr val="tx2"/>
              </a:solidFill>
            </a:endParaRPr>
          </a:p>
        </p:txBody>
      </p:sp>
    </p:spTree>
    <p:extLst>
      <p:ext uri="{BB962C8B-B14F-4D97-AF65-F5344CB8AC3E}">
        <p14:creationId xmlns:p14="http://schemas.microsoft.com/office/powerpoint/2010/main" val="1018533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6/26/2014</a:t>
            </a:fld>
            <a:endParaRPr lang="en-US"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15</a:t>
            </a:fld>
            <a:endParaRPr lang="en-US"/>
          </a:p>
        </p:txBody>
      </p:sp>
    </p:spTree>
    <p:extLst>
      <p:ext uri="{BB962C8B-B14F-4D97-AF65-F5344CB8AC3E}">
        <p14:creationId xmlns:p14="http://schemas.microsoft.com/office/powerpoint/2010/main" val="3865456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This slide gives a short overview of Activity 1. Before they begin, make sure everyone knows where the Activity 1 directions, template, and suggested discussion prompts are located in the Participant Guide and how they will regroup in mixed grade level pairs to examine closely the vertical alignment of the standards. Facilitate the participants getting into groups, selecting a standard and using the prompts to guide their discussion. Allow </a:t>
            </a:r>
            <a:r>
              <a:rPr lang="en-US" b="1" dirty="0" smtClean="0"/>
              <a:t>30-40 minutes </a:t>
            </a:r>
            <a:r>
              <a:rPr lang="en-US" dirty="0" smtClean="0"/>
              <a:t>to complete Activity 1. The participant guide tells which standards they may select for this activity.</a:t>
            </a:r>
          </a:p>
          <a:p>
            <a:pPr eaLnBrk="1" hangingPunct="1">
              <a:spcBef>
                <a:spcPct val="0"/>
              </a:spcBef>
            </a:pPr>
            <a:endParaRPr lang="en-US" dirty="0" smtClean="0"/>
          </a:p>
          <a:p>
            <a:pPr eaLnBrk="1" hangingPunct="1">
              <a:spcBef>
                <a:spcPct val="0"/>
              </a:spcBef>
            </a:pPr>
            <a:r>
              <a:rPr lang="en-US" dirty="0" smtClean="0"/>
              <a:t>Activity Resources:</a:t>
            </a:r>
          </a:p>
          <a:p>
            <a:pPr eaLnBrk="1" hangingPunct="1">
              <a:spcBef>
                <a:spcPct val="0"/>
              </a:spcBef>
              <a:buFontTx/>
              <a:buAutoNum type="arabicPeriod"/>
            </a:pPr>
            <a:r>
              <a:rPr lang="en-US" dirty="0" smtClean="0"/>
              <a:t> CCS-ELA &amp; Literacy Standards Progression, K–5 or 6–12 regrouped by CCR Anchor Standard and related grade level standards.</a:t>
            </a:r>
          </a:p>
          <a:p>
            <a:pPr eaLnBrk="1" hangingPunct="1">
              <a:spcBef>
                <a:spcPct val="0"/>
              </a:spcBef>
              <a:buFontTx/>
              <a:buAutoNum type="arabicPeriod"/>
            </a:pPr>
            <a:r>
              <a:rPr lang="en-US" dirty="0" smtClean="0"/>
              <a:t> Activity directions, discussion prompts, template.</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6/26/2014</a:t>
            </a:fld>
            <a:endParaRPr lang="en-US"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16</a:t>
            </a:fld>
            <a:endParaRPr lang="en-US"/>
          </a:p>
        </p:txBody>
      </p:sp>
    </p:spTree>
    <p:extLst>
      <p:ext uri="{BB962C8B-B14F-4D97-AF65-F5344CB8AC3E}">
        <p14:creationId xmlns:p14="http://schemas.microsoft.com/office/powerpoint/2010/main" val="4014360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Use this slide to bring closure to the previous discussion. These are reminders.</a:t>
            </a:r>
          </a:p>
          <a:p>
            <a:pPr marL="171450" indent="-171450">
              <a:buFont typeface="Arial" panose="020B0604020202020204" pitchFamily="34" charset="0"/>
              <a:buChar char="•"/>
            </a:pPr>
            <a:r>
              <a:rPr lang="en-US" dirty="0" smtClean="0"/>
              <a:t> In order to see where the grade level standard is headed, look out at the CCR standard. However, you need to focus on your specific standard; otherwise you risk generalizing and teaching what actually belongs to a different grade level.</a:t>
            </a:r>
          </a:p>
          <a:p>
            <a:pPr marL="171450" indent="-171450">
              <a:buFont typeface="Arial" panose="020B0604020202020204" pitchFamily="34" charset="0"/>
              <a:buChar char="•"/>
            </a:pPr>
            <a:r>
              <a:rPr lang="en-US" dirty="0" smtClean="0"/>
              <a:t> If you “unpack” a standard, be certain that you don’t artificially break it into micro standards. The sum of all parts is not necessarily equal to the whole. Example: Characters + Plot taught separately does not equal the character’s influence on the plot and vice versa.</a:t>
            </a:r>
          </a:p>
        </p:txBody>
      </p:sp>
      <p:sp>
        <p:nvSpPr>
          <p:cNvPr id="4" name="Header Placeholder 3"/>
          <p:cNvSpPr>
            <a:spLocks noGrp="1"/>
          </p:cNvSpPr>
          <p:nvPr>
            <p:ph type="hdr" sz="quarter"/>
          </p:nvPr>
        </p:nvSpPr>
        <p:spPr/>
        <p:txBody>
          <a:bodyPr/>
          <a:lstStyle/>
          <a:p>
            <a:pPr>
              <a:defRPr/>
            </a:pPr>
            <a:r>
              <a:rPr lang="en-US" smtClean="0"/>
              <a:t>Public Consulting Group</a:t>
            </a:r>
            <a:endParaRPr lang="en-US"/>
          </a:p>
        </p:txBody>
      </p:sp>
      <p:sp>
        <p:nvSpPr>
          <p:cNvPr id="57349" name="Date Placeholder 4"/>
          <p:cNvSpPr>
            <a:spLocks noGrp="1"/>
          </p:cNvSpPr>
          <p:nvPr>
            <p:ph type="dt" sz="quarter" idx="1"/>
          </p:nvPr>
        </p:nvSpPr>
        <p:spPr bwMode="auto">
          <a:noFill/>
          <a:ln>
            <a:miter lim="800000"/>
            <a:headEnd/>
            <a:tailEnd/>
          </a:ln>
        </p:spPr>
        <p:txBody>
          <a:bodyPr/>
          <a:lstStyle/>
          <a:p>
            <a:fld id="{9321E4E4-D03C-4739-934A-96607BDFE4E4}" type="datetime1">
              <a:rPr lang="en-US" smtClean="0">
                <a:latin typeface="Arial" pitchFamily="34" charset="0"/>
              </a:rPr>
              <a:pPr/>
              <a:t>6/26/2014</a:t>
            </a:fld>
            <a:endParaRPr lang="en-US" smtClean="0">
              <a:latin typeface="Arial" pitchFamily="34" charset="0"/>
            </a:endParaRPr>
          </a:p>
        </p:txBody>
      </p:sp>
      <p:sp>
        <p:nvSpPr>
          <p:cNvPr id="6" name="Footer Placeholder 5"/>
          <p:cNvSpPr>
            <a:spLocks noGrp="1"/>
          </p:cNvSpPr>
          <p:nvPr>
            <p:ph type="ftr" sz="quarter" idx="4"/>
          </p:nvPr>
        </p:nvSpPr>
        <p:spPr/>
        <p:txBody>
          <a:bodyPr/>
          <a:lstStyle/>
          <a:p>
            <a:pPr>
              <a:defRPr/>
            </a:pPr>
            <a:r>
              <a:rPr lang="en-US" smtClean="0"/>
              <a:t>www.publicconsultinggroup.com</a:t>
            </a:r>
            <a:endParaRPr lang="en-US"/>
          </a:p>
        </p:txBody>
      </p:sp>
      <p:sp>
        <p:nvSpPr>
          <p:cNvPr id="57351" name="Slide Number Placeholder 6"/>
          <p:cNvSpPr>
            <a:spLocks noGrp="1"/>
          </p:cNvSpPr>
          <p:nvPr>
            <p:ph type="sldNum" sz="quarter" idx="5"/>
          </p:nvPr>
        </p:nvSpPr>
        <p:spPr bwMode="auto">
          <a:noFill/>
          <a:ln>
            <a:miter lim="800000"/>
            <a:headEnd/>
            <a:tailEnd/>
          </a:ln>
        </p:spPr>
        <p:txBody>
          <a:bodyPr/>
          <a:lstStyle/>
          <a:p>
            <a:fld id="{30050D45-9748-4F8F-8291-A2B0389E77CF}" type="slidenum">
              <a:rPr lang="en-US"/>
              <a:pPr/>
              <a:t>17</a:t>
            </a:fld>
            <a:endParaRPr lang="en-US"/>
          </a:p>
        </p:txBody>
      </p:sp>
    </p:spTree>
    <p:extLst>
      <p:ext uri="{BB962C8B-B14F-4D97-AF65-F5344CB8AC3E}">
        <p14:creationId xmlns:p14="http://schemas.microsoft.com/office/powerpoint/2010/main" val="3730631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en-US" dirty="0" smtClean="0"/>
              <a:t>(Activity 1, Slides 6-17, will take about 50 minutes.)</a:t>
            </a:r>
          </a:p>
          <a:p>
            <a:pPr>
              <a:lnSpc>
                <a:spcPct val="90000"/>
              </a:lnSpc>
            </a:pPr>
            <a:endParaRPr lang="en-US" dirty="0"/>
          </a:p>
          <a:p>
            <a:pPr marL="171450" indent="-171450">
              <a:lnSpc>
                <a:spcPct val="90000"/>
              </a:lnSpc>
              <a:buFont typeface="Arial" panose="020B0604020202020204" pitchFamily="34" charset="0"/>
              <a:buChar char="•"/>
            </a:pPr>
            <a:r>
              <a:rPr lang="en-US" dirty="0" smtClean="0"/>
              <a:t>The purpose of the morning is to look closely at the CCS-ELA and Literacy to understand the specific skills and knowledge that students are expected to acquire in order to achieve proficiency on assessments aligned to the standards. </a:t>
            </a:r>
          </a:p>
          <a:p>
            <a:pPr marL="171450" indent="-171450">
              <a:lnSpc>
                <a:spcPct val="90000"/>
              </a:lnSpc>
              <a:buFont typeface="Arial" panose="020B0604020202020204" pitchFamily="34" charset="0"/>
              <a:buChar char="•"/>
            </a:pPr>
            <a:r>
              <a:rPr lang="en-US" dirty="0" smtClean="0"/>
              <a:t>Central to achieving proficiency is the nature of aligned curriculum and instructional practices. </a:t>
            </a:r>
          </a:p>
          <a:p>
            <a:pPr marL="171450" indent="-171450">
              <a:lnSpc>
                <a:spcPct val="90000"/>
              </a:lnSpc>
              <a:buFont typeface="Arial" panose="020B0604020202020204" pitchFamily="34" charset="0"/>
              <a:buChar char="•"/>
            </a:pPr>
            <a:r>
              <a:rPr lang="en-US" dirty="0" smtClean="0"/>
              <a:t> It is important that as coaches you understand the standards and their implications for curriculum and instruction.</a:t>
            </a:r>
          </a:p>
          <a:p>
            <a:pPr marL="171450" indent="-171450">
              <a:lnSpc>
                <a:spcPct val="90000"/>
              </a:lnSpc>
              <a:buFont typeface="Arial" panose="020B0604020202020204" pitchFamily="34" charset="0"/>
              <a:buChar char="•"/>
            </a:pPr>
            <a:r>
              <a:rPr lang="en-US" dirty="0" smtClean="0"/>
              <a:t>First – we will look carefully at the vertical structure of the CCS-ELA &amp; Literacy to understand the connection between the College and Career Readiness Anchor Standards and the grade level standards.  </a:t>
            </a:r>
          </a:p>
          <a:p>
            <a:pPr marL="171450" indent="-171450">
              <a:lnSpc>
                <a:spcPct val="90000"/>
              </a:lnSpc>
              <a:buFont typeface="Arial" panose="020B0604020202020204" pitchFamily="34" charset="0"/>
              <a:buChar char="•"/>
            </a:pPr>
            <a:r>
              <a:rPr lang="en-US" dirty="0" smtClean="0"/>
              <a:t>We will then look at the three instructional shifts associated with the CCS-ELA and related instructional practices.</a:t>
            </a:r>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6</a:t>
            </a:fld>
            <a:endParaRPr lang="en-US"/>
          </a:p>
        </p:txBody>
      </p:sp>
    </p:spTree>
    <p:extLst>
      <p:ext uri="{BB962C8B-B14F-4D97-AF65-F5344CB8AC3E}">
        <p14:creationId xmlns:p14="http://schemas.microsoft.com/office/powerpoint/2010/main" val="3420877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 The overriding goals of the CCS are to: </a:t>
            </a:r>
          </a:p>
          <a:p>
            <a:pPr>
              <a:spcBef>
                <a:spcPct val="0"/>
              </a:spcBef>
              <a:buFontTx/>
              <a:buAutoNum type="arabicParenR"/>
            </a:pPr>
            <a:r>
              <a:rPr lang="en-US" dirty="0" smtClean="0"/>
              <a:t>Increase the rigor in the academic program. While we are focusing on core instruction, the standards also have applicability for intervention as all students work toward proficiency on the CCS-ELA &amp; Literacy. If many more students need support given the increased rigor of the standards, and intervention resources are limited, core instruction itself will need to change to support more students to meet the standards. Intervention programs will also need to be aligned.</a:t>
            </a:r>
          </a:p>
          <a:p>
            <a:pPr>
              <a:spcBef>
                <a:spcPct val="0"/>
              </a:spcBef>
              <a:buFontTx/>
              <a:buAutoNum type="arabicParenR"/>
            </a:pPr>
            <a:r>
              <a:rPr lang="en-US" dirty="0" smtClean="0"/>
              <a:t> The goal of increasing the rigor and alignment of core instruction and intervention supports is to help all students gain proficiency on grade level and course content standards, so they will graduate from high school with the skills they need for college and careers.</a:t>
            </a:r>
          </a:p>
          <a:p>
            <a:pPr>
              <a:spcBef>
                <a:spcPct val="0"/>
              </a:spcBef>
            </a:pPr>
            <a:endParaRPr lang="en-US" dirty="0"/>
          </a:p>
          <a:p>
            <a:pPr>
              <a:spcBef>
                <a:spcPct val="0"/>
              </a:spcBef>
            </a:pPr>
            <a:r>
              <a:rPr lang="en-US" dirty="0" smtClean="0"/>
              <a:t>(Note: Rigor = special effort toward a goal)</a:t>
            </a:r>
          </a:p>
        </p:txBody>
      </p:sp>
      <p:sp>
        <p:nvSpPr>
          <p:cNvPr id="36868" name="Slide Number Placeholder 3"/>
          <p:cNvSpPr>
            <a:spLocks noGrp="1"/>
          </p:cNvSpPr>
          <p:nvPr>
            <p:ph type="sldNum" sz="quarter" idx="5"/>
          </p:nvPr>
        </p:nvSpPr>
        <p:spPr bwMode="auto">
          <a:noFill/>
          <a:ln>
            <a:miter lim="800000"/>
            <a:headEnd/>
            <a:tailEnd/>
          </a:ln>
        </p:spPr>
        <p:txBody>
          <a:bodyPr/>
          <a:lstStyle/>
          <a:p>
            <a:fld id="{351982CE-2539-4910-87AB-EA5205E24DD1}" type="slidenum">
              <a:rPr lang="en-US"/>
              <a:pPr/>
              <a:t>7</a:t>
            </a:fld>
            <a:endParaRPr lang="en-US"/>
          </a:p>
        </p:txBody>
      </p:sp>
    </p:spTree>
    <p:extLst>
      <p:ext uri="{BB962C8B-B14F-4D97-AF65-F5344CB8AC3E}">
        <p14:creationId xmlns:p14="http://schemas.microsoft.com/office/powerpoint/2010/main" val="3322605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xfrm>
            <a:off x="352425" y="4421189"/>
            <a:ext cx="6318250" cy="4189412"/>
          </a:xfrm>
        </p:spPr>
        <p:txBody>
          <a:bodyPr wrap="square" numCol="1" anchor="t" anchorCtr="0" compatLnSpc="1">
            <a:prstTxWarp prst="textNoShape">
              <a:avLst/>
            </a:prstTxWarp>
            <a:normAutofit/>
          </a:bodyPr>
          <a:lstStyle/>
          <a:p>
            <a:pPr>
              <a:spcBef>
                <a:spcPct val="0"/>
              </a:spcBef>
              <a:defRPr/>
            </a:pPr>
            <a:r>
              <a:rPr lang="en-US" sz="1300" dirty="0" smtClean="0"/>
              <a:t> </a:t>
            </a:r>
          </a:p>
          <a:p>
            <a:pPr>
              <a:spcBef>
                <a:spcPct val="0"/>
              </a:spcBef>
              <a:defRPr/>
            </a:pPr>
            <a:r>
              <a:rPr lang="en-US" sz="1400" dirty="0" smtClean="0"/>
              <a:t>Let’s </a:t>
            </a:r>
            <a:r>
              <a:rPr lang="en-US" sz="1400" dirty="0"/>
              <a:t>start by taking a closer look at the vertical progressions of the </a:t>
            </a:r>
            <a:r>
              <a:rPr lang="en-US" sz="1400" dirty="0" smtClean="0"/>
              <a:t>CT Core Standards for </a:t>
            </a:r>
            <a:r>
              <a:rPr lang="en-US" sz="1400" dirty="0"/>
              <a:t>English Language Arts </a:t>
            </a:r>
            <a:r>
              <a:rPr lang="en-US" sz="1400" dirty="0" smtClean="0"/>
              <a:t>&amp; </a:t>
            </a:r>
            <a:r>
              <a:rPr lang="en-US" sz="1400" dirty="0"/>
              <a:t>Literacy. </a:t>
            </a:r>
            <a:endParaRPr lang="en-US" sz="1300" dirty="0" smtClean="0"/>
          </a:p>
          <a:p>
            <a:pPr marL="285750" indent="-285750">
              <a:spcBef>
                <a:spcPct val="0"/>
              </a:spcBef>
              <a:buFont typeface="Arial" panose="020B0604020202020204" pitchFamily="34" charset="0"/>
              <a:buChar char="•"/>
              <a:defRPr/>
            </a:pPr>
            <a:r>
              <a:rPr lang="en-US" sz="1300" dirty="0" smtClean="0"/>
              <a:t>CCR means ‘College and Career Ready.’ A </a:t>
            </a:r>
            <a:r>
              <a:rPr lang="en-US" sz="1300" dirty="0"/>
              <a:t>core organizing principle of the Common Core State Standards is to begin with the end; that is, a small set of critical standards for success in college and careers. </a:t>
            </a:r>
            <a:r>
              <a:rPr lang="en-US" sz="1300" dirty="0" smtClean="0"/>
              <a:t>CCS </a:t>
            </a:r>
            <a:r>
              <a:rPr lang="en-US" sz="1300" dirty="0"/>
              <a:t>identifies </a:t>
            </a:r>
            <a:r>
              <a:rPr lang="en-US" sz="1300" dirty="0" smtClean="0"/>
              <a:t>College </a:t>
            </a:r>
            <a:r>
              <a:rPr lang="en-US" sz="1300" dirty="0"/>
              <a:t>and Career Ready (CCR) Standards for </a:t>
            </a:r>
            <a:r>
              <a:rPr lang="en-US" sz="1300" dirty="0" smtClean="0"/>
              <a:t>reading and writing in ELA, History/Social Studies, Science and Technical subjects, and in ELA </a:t>
            </a:r>
            <a:r>
              <a:rPr lang="en-US" sz="1300" dirty="0"/>
              <a:t>for speaking and </a:t>
            </a:r>
            <a:r>
              <a:rPr lang="en-US" sz="1300" dirty="0" smtClean="0"/>
              <a:t>listening and language</a:t>
            </a:r>
            <a:r>
              <a:rPr lang="en-US" sz="1300" dirty="0"/>
              <a:t>. </a:t>
            </a:r>
          </a:p>
          <a:p>
            <a:pPr marL="285750" indent="-285750">
              <a:spcBef>
                <a:spcPct val="0"/>
              </a:spcBef>
              <a:buFont typeface="Arial" panose="020B0604020202020204" pitchFamily="34" charset="0"/>
              <a:buChar char="•"/>
              <a:defRPr/>
            </a:pPr>
            <a:r>
              <a:rPr lang="en-US" sz="1300" dirty="0" smtClean="0"/>
              <a:t>The CCR anchor standards identify skills necessary for success in College and Career.</a:t>
            </a:r>
          </a:p>
          <a:p>
            <a:pPr marL="285750" indent="-285750">
              <a:spcBef>
                <a:spcPct val="0"/>
              </a:spcBef>
              <a:buFont typeface="Arial" panose="020B0604020202020204" pitchFamily="34" charset="0"/>
              <a:buChar char="•"/>
              <a:defRPr/>
            </a:pPr>
            <a:r>
              <a:rPr lang="en-US" sz="1300" dirty="0" smtClean="0"/>
              <a:t>Mapping backward from the CCR, the authors of the CC identified the steps necessary to get to CCR beginning in K.</a:t>
            </a:r>
            <a:r>
              <a:rPr lang="en-US" sz="1300" dirty="0"/>
              <a:t> </a:t>
            </a:r>
            <a:endParaRPr lang="en-US" sz="1300" dirty="0" smtClean="0"/>
          </a:p>
          <a:p>
            <a:pPr marL="285750" indent="-285750">
              <a:spcBef>
                <a:spcPct val="0"/>
              </a:spcBef>
              <a:buFont typeface="Arial" panose="020B0604020202020204" pitchFamily="34" charset="0"/>
              <a:buChar char="•"/>
              <a:defRPr/>
            </a:pPr>
            <a:r>
              <a:rPr lang="en-US" sz="1300" dirty="0" smtClean="0"/>
              <a:t>The Common Core ELA &amp; Literacy is a set of integrated standards, so as you become familiar with standards in one strand, e.g. reading, you will see how the same skills are cross-referenced in writing, speaking and listening, and language.</a:t>
            </a:r>
            <a:endParaRPr lang="en-US" dirty="0" smtClean="0"/>
          </a:p>
        </p:txBody>
      </p:sp>
      <p:sp>
        <p:nvSpPr>
          <p:cNvPr id="40964" name="Slide Number Placeholder 3"/>
          <p:cNvSpPr>
            <a:spLocks noGrp="1"/>
          </p:cNvSpPr>
          <p:nvPr>
            <p:ph type="sldNum" sz="quarter" idx="5"/>
          </p:nvPr>
        </p:nvSpPr>
        <p:spPr bwMode="auto">
          <a:noFill/>
          <a:ln>
            <a:miter lim="800000"/>
            <a:headEnd/>
            <a:tailEnd/>
          </a:ln>
        </p:spPr>
        <p:txBody>
          <a:bodyPr/>
          <a:lstStyle/>
          <a:p>
            <a:fld id="{78545A74-C350-43A4-A85D-7814E1334DBA}" type="slidenum">
              <a:rPr lang="en-US"/>
              <a:pPr/>
              <a:t>8</a:t>
            </a:fld>
            <a:endParaRPr lang="en-US" dirty="0"/>
          </a:p>
        </p:txBody>
      </p:sp>
    </p:spTree>
    <p:extLst>
      <p:ext uri="{BB962C8B-B14F-4D97-AF65-F5344CB8AC3E}">
        <p14:creationId xmlns:p14="http://schemas.microsoft.com/office/powerpoint/2010/main" val="370790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defRPr/>
            </a:pPr>
            <a:endParaRPr lang="en-US" dirty="0" smtClean="0"/>
          </a:p>
          <a:p>
            <a:pPr marL="171450" indent="-171450">
              <a:spcBef>
                <a:spcPct val="0"/>
              </a:spcBef>
              <a:buFont typeface="Arial" panose="020B0604020202020204" pitchFamily="34" charset="0"/>
              <a:buChar char="•"/>
              <a:defRPr/>
            </a:pPr>
            <a:r>
              <a:rPr lang="en-US" dirty="0" smtClean="0"/>
              <a:t>CCR standards </a:t>
            </a:r>
            <a:r>
              <a:rPr lang="en-US" dirty="0"/>
              <a:t>are organized by domains or strands: Reading Informational Text, Literature, Writing, Speaking and Listening, </a:t>
            </a:r>
            <a:r>
              <a:rPr lang="en-US" dirty="0" smtClean="0"/>
              <a:t>Language.</a:t>
            </a:r>
            <a:endParaRPr lang="en-US" dirty="0"/>
          </a:p>
          <a:p>
            <a:pPr marL="171450" indent="-171450">
              <a:spcBef>
                <a:spcPct val="0"/>
              </a:spcBef>
              <a:buFont typeface="Arial" panose="020B0604020202020204" pitchFamily="34" charset="0"/>
              <a:buChar char="•"/>
              <a:defRPr/>
            </a:pPr>
            <a:r>
              <a:rPr lang="en-US" dirty="0" smtClean="0"/>
              <a:t>Within </a:t>
            </a:r>
            <a:r>
              <a:rPr lang="en-US" dirty="0"/>
              <a:t>domains/strands, standards are organized by </a:t>
            </a:r>
            <a:r>
              <a:rPr lang="en-US" dirty="0" smtClean="0"/>
              <a:t>clusters.</a:t>
            </a:r>
            <a:r>
              <a:rPr lang="en-US" baseline="0" dirty="0" smtClean="0"/>
              <a:t> </a:t>
            </a:r>
            <a:r>
              <a:rPr lang="en-US" dirty="0" smtClean="0"/>
              <a:t>For </a:t>
            </a:r>
            <a:r>
              <a:rPr lang="en-US" dirty="0"/>
              <a:t>example, the reading standards are divided into four categories: 1) </a:t>
            </a:r>
            <a:r>
              <a:rPr lang="en-US" i="1" dirty="0"/>
              <a:t>key ideas and details</a:t>
            </a:r>
            <a:r>
              <a:rPr lang="en-US" dirty="0"/>
              <a:t> emphasizes close reading to determine meaning, drawing inferences, analyzing themes, and summarizing supporting details; 2) </a:t>
            </a:r>
            <a:r>
              <a:rPr lang="en-US" i="1" dirty="0"/>
              <a:t>craft and structure</a:t>
            </a:r>
            <a:r>
              <a:rPr lang="en-US" dirty="0"/>
              <a:t> </a:t>
            </a:r>
            <a:r>
              <a:rPr lang="en-US" dirty="0" smtClean="0"/>
              <a:t>emphasizes the author’s  </a:t>
            </a:r>
            <a:r>
              <a:rPr lang="en-US" dirty="0"/>
              <a:t>word choice, grammatical structures, and point of view as they impact text content and structure; 3) </a:t>
            </a:r>
            <a:r>
              <a:rPr lang="en-US" i="1" dirty="0"/>
              <a:t>integration of knowledge and ideas</a:t>
            </a:r>
            <a:r>
              <a:rPr lang="en-US" dirty="0"/>
              <a:t> emphasizes analysis of textual themes and arguments across varied media and formats; and 4) </a:t>
            </a:r>
            <a:r>
              <a:rPr lang="en-US" i="1" dirty="0"/>
              <a:t>range of reading and level of text complexity </a:t>
            </a:r>
            <a:r>
              <a:rPr lang="en-US" dirty="0"/>
              <a:t>emphasizes the importance of independent and proficient reading of complex text </a:t>
            </a:r>
            <a:r>
              <a:rPr lang="en-US" dirty="0" smtClean="0"/>
              <a:t>(CCS, </a:t>
            </a:r>
            <a:r>
              <a:rPr lang="en-US" dirty="0"/>
              <a:t>p. 10). </a:t>
            </a:r>
            <a:endParaRPr lang="en-US" dirty="0" smtClean="0"/>
          </a:p>
          <a:p>
            <a:pPr marL="171450" indent="-171450">
              <a:spcBef>
                <a:spcPct val="0"/>
              </a:spcBef>
              <a:buFont typeface="Arial" panose="020B0604020202020204" pitchFamily="34" charset="0"/>
              <a:buChar char="•"/>
              <a:defRPr/>
            </a:pPr>
            <a:r>
              <a:rPr lang="en-US" dirty="0" smtClean="0"/>
              <a:t>Standard R.10 can be considered the goal of the reading standards, to INDEPENDENTLY read and comprehend </a:t>
            </a:r>
            <a:r>
              <a:rPr lang="en-US" b="1" dirty="0" smtClean="0"/>
              <a:t>increasingly</a:t>
            </a:r>
            <a:r>
              <a:rPr lang="en-US" dirty="0" smtClean="0"/>
              <a:t> complex texts.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9</a:t>
            </a:fld>
            <a:endParaRPr lang="en-US"/>
          </a:p>
        </p:txBody>
      </p:sp>
    </p:spTree>
    <p:extLst>
      <p:ext uri="{BB962C8B-B14F-4D97-AF65-F5344CB8AC3E}">
        <p14:creationId xmlns:p14="http://schemas.microsoft.com/office/powerpoint/2010/main" val="2908772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The CC puts a renewed emphasis on the importance of speaking, listening, and collaboration as key to success in school and in College and Career. </a:t>
            </a:r>
          </a:p>
          <a:p>
            <a:pPr marL="171450" indent="-171450">
              <a:buFont typeface="Arial" panose="020B0604020202020204" pitchFamily="34" charset="0"/>
              <a:buChar char="•"/>
            </a:pPr>
            <a:r>
              <a:rPr lang="en-US" dirty="0" smtClean="0"/>
              <a:t> Students learn from each other as they become capable of reading and writing more complex text. </a:t>
            </a:r>
            <a:endParaRPr lang="en-US" dirty="0"/>
          </a:p>
          <a:p>
            <a:pPr marL="171450" indent="-171450">
              <a:buFont typeface="Arial" panose="020B0604020202020204" pitchFamily="34" charset="0"/>
              <a:buChar char="•"/>
            </a:pPr>
            <a:r>
              <a:rPr lang="en-US" dirty="0" smtClean="0"/>
              <a:t>CCR for language strongly recognizes that language acquisition is the basis for building knowledge and reading comprehension. There is a renewed  emphasis on building both general and content specific vocabulary, especially as it can be defined in context.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10</a:t>
            </a:fld>
            <a:endParaRPr lang="en-US"/>
          </a:p>
        </p:txBody>
      </p:sp>
    </p:spTree>
    <p:extLst>
      <p:ext uri="{BB962C8B-B14F-4D97-AF65-F5344CB8AC3E}">
        <p14:creationId xmlns:p14="http://schemas.microsoft.com/office/powerpoint/2010/main" val="3658376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xfrm>
            <a:off x="352425" y="4421189"/>
            <a:ext cx="6318250" cy="4189412"/>
          </a:xfrm>
        </p:spPr>
        <p:txBody>
          <a:bodyPr wrap="square" numCol="1" anchor="t" anchorCtr="0" compatLnSpc="1">
            <a:prstTxWarp prst="textNoShape">
              <a:avLst/>
            </a:prstTxWarp>
            <a:normAutofit/>
          </a:bodyPr>
          <a:lstStyle/>
          <a:p>
            <a:pPr marL="171450" indent="-171450">
              <a:spcBef>
                <a:spcPct val="0"/>
              </a:spcBef>
              <a:buFont typeface="Arial" panose="020B0604020202020204" pitchFamily="34" charset="0"/>
              <a:buChar char="•"/>
              <a:defRPr/>
            </a:pPr>
            <a:r>
              <a:rPr lang="en-US" dirty="0"/>
              <a:t>These standards are directed toward fostering students’ understanding and working knowledge of concepts of print, the alphabetic principle, and other basic conventions of the English writing system. </a:t>
            </a:r>
            <a:endParaRPr lang="en-US" dirty="0" smtClean="0"/>
          </a:p>
          <a:p>
            <a:pPr marL="171450" indent="-171450">
              <a:spcBef>
                <a:spcPct val="0"/>
              </a:spcBef>
              <a:buFont typeface="Arial" panose="020B0604020202020204" pitchFamily="34" charset="0"/>
              <a:buChar char="•"/>
              <a:defRPr/>
            </a:pPr>
            <a:r>
              <a:rPr lang="en-US" dirty="0" smtClean="0"/>
              <a:t>These </a:t>
            </a:r>
            <a:r>
              <a:rPr lang="en-US" dirty="0"/>
              <a:t>foundational skills are not an end in and of themselves; rather, they are necessary and important components of an effective, comprehensive reading program designed to develop proficient readers with the capacity to comprehend texts across a range of types and </a:t>
            </a:r>
            <a:r>
              <a:rPr lang="en-US" dirty="0" smtClean="0"/>
              <a:t>disciplines.</a:t>
            </a:r>
          </a:p>
          <a:p>
            <a:pPr marL="171450" indent="-171450">
              <a:spcBef>
                <a:spcPct val="0"/>
              </a:spcBef>
              <a:buFont typeface="Arial" panose="020B0604020202020204" pitchFamily="34" charset="0"/>
              <a:buChar char="•"/>
              <a:defRPr/>
            </a:pPr>
            <a:r>
              <a:rPr lang="en-US" dirty="0" smtClean="0"/>
              <a:t>Instruction </a:t>
            </a:r>
            <a:r>
              <a:rPr lang="en-US" dirty="0"/>
              <a:t>should be differentiated: good readers will need much less practice with these concepts than struggling readers will. The point is to teach students what they need to learn and not what they already know—to discern when particular children or activities warrant more or less attention. </a:t>
            </a:r>
            <a:r>
              <a:rPr lang="en-US" dirty="0" smtClean="0"/>
              <a:t> </a:t>
            </a:r>
            <a:r>
              <a:rPr lang="en-US" dirty="0">
                <a:hlinkClick r:id="rId3"/>
              </a:rPr>
              <a:t>http://</a:t>
            </a:r>
            <a:r>
              <a:rPr lang="en-US" dirty="0" smtClean="0">
                <a:hlinkClick r:id="rId3"/>
              </a:rPr>
              <a:t>www.corestandards.org/ELA-Literacy/RF/introduction</a:t>
            </a:r>
            <a:endParaRPr lang="en-US" dirty="0"/>
          </a:p>
          <a:p>
            <a:pPr marL="171450" indent="-171450">
              <a:spcBef>
                <a:spcPct val="0"/>
              </a:spcBef>
              <a:buFont typeface="Arial" panose="020B0604020202020204" pitchFamily="34" charset="0"/>
              <a:buChar char="•"/>
              <a:defRPr/>
            </a:pPr>
            <a:r>
              <a:rPr lang="en-US" dirty="0" smtClean="0"/>
              <a:t>One way of thinking about the foundational skills is that they are the beginning standards necessary for accomplishing the CCR. They unlock the door to reading independently.</a:t>
            </a:r>
          </a:p>
        </p:txBody>
      </p:sp>
      <p:sp>
        <p:nvSpPr>
          <p:cNvPr id="47108" name="Slide Number Placeholder 3"/>
          <p:cNvSpPr>
            <a:spLocks noGrp="1"/>
          </p:cNvSpPr>
          <p:nvPr>
            <p:ph type="sldNum" sz="quarter" idx="5"/>
          </p:nvPr>
        </p:nvSpPr>
        <p:spPr bwMode="auto">
          <a:noFill/>
          <a:ln>
            <a:miter lim="800000"/>
            <a:headEnd/>
            <a:tailEnd/>
          </a:ln>
        </p:spPr>
        <p:txBody>
          <a:bodyPr/>
          <a:lstStyle/>
          <a:p>
            <a:fld id="{89EEA258-A35E-42C8-A55E-68DC9A8B76BF}" type="slidenum">
              <a:rPr lang="en-US"/>
              <a:pPr/>
              <a:t>11</a:t>
            </a:fld>
            <a:endParaRPr lang="en-US"/>
          </a:p>
        </p:txBody>
      </p:sp>
    </p:spTree>
    <p:extLst>
      <p:ext uri="{BB962C8B-B14F-4D97-AF65-F5344CB8AC3E}">
        <p14:creationId xmlns:p14="http://schemas.microsoft.com/office/powerpoint/2010/main" val="381523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ct val="0"/>
              </a:spcBef>
              <a:buFont typeface="Arial" panose="020B0604020202020204" pitchFamily="34" charset="0"/>
              <a:buChar char="•"/>
              <a:defRPr/>
            </a:pPr>
            <a:r>
              <a:rPr lang="en-US" dirty="0" smtClean="0"/>
              <a:t>The authors of the CC make the general assumption that literacy will be integrated into all subject areas in the elementary grades and will most often be taught by the same teacher who teaches ELA.</a:t>
            </a:r>
          </a:p>
          <a:p>
            <a:pPr marL="171450" indent="-171450">
              <a:spcBef>
                <a:spcPct val="0"/>
              </a:spcBef>
              <a:buFont typeface="Arial" panose="020B0604020202020204" pitchFamily="34" charset="0"/>
              <a:buChar char="•"/>
              <a:defRPr/>
            </a:pPr>
            <a:r>
              <a:rPr lang="en-US" dirty="0" smtClean="0"/>
              <a:t>The CCS </a:t>
            </a:r>
            <a:r>
              <a:rPr lang="en-US" dirty="0"/>
              <a:t>Literacy Anchor Standards/Disciplinary Literacy </a:t>
            </a:r>
            <a:r>
              <a:rPr lang="en-US" dirty="0" smtClean="0"/>
              <a:t>standards </a:t>
            </a:r>
            <a:r>
              <a:rPr lang="en-US" dirty="0"/>
              <a:t>for </a:t>
            </a:r>
            <a:r>
              <a:rPr lang="en-US" dirty="0" smtClean="0"/>
              <a:t>6–12  </a:t>
            </a:r>
            <a:r>
              <a:rPr lang="en-US" dirty="0"/>
              <a:t>are </a:t>
            </a:r>
            <a:r>
              <a:rPr lang="en-US" dirty="0" smtClean="0"/>
              <a:t>different </a:t>
            </a:r>
            <a:r>
              <a:rPr lang="en-US" dirty="0"/>
              <a:t>in a few ways. There are Reading and Writing standards (10 each) for Science, Social Studies and Technical Subjects </a:t>
            </a:r>
            <a:endParaRPr lang="en-US" dirty="0" smtClean="0"/>
          </a:p>
          <a:p>
            <a:pPr marL="171450" indent="-171450">
              <a:spcBef>
                <a:spcPct val="0"/>
              </a:spcBef>
              <a:buFont typeface="Arial" panose="020B0604020202020204" pitchFamily="34" charset="0"/>
              <a:buChar char="•"/>
              <a:defRPr/>
            </a:pPr>
            <a:r>
              <a:rPr lang="en-US" dirty="0" smtClean="0"/>
              <a:t>Only nonfiction reading </a:t>
            </a:r>
            <a:r>
              <a:rPr lang="en-US" dirty="0"/>
              <a:t>and argument and explanatory writing is emphasized </a:t>
            </a:r>
            <a:r>
              <a:rPr lang="en-US" dirty="0" smtClean="0"/>
              <a:t>but </a:t>
            </a:r>
            <a:r>
              <a:rPr lang="en-US" dirty="0"/>
              <a:t>no separate speaking and listening or language standards</a:t>
            </a:r>
            <a:r>
              <a:rPr lang="en-US" dirty="0" smtClean="0"/>
              <a:t>.</a:t>
            </a:r>
          </a:p>
          <a:p>
            <a:pPr marL="171450" indent="-171450">
              <a:spcBef>
                <a:spcPct val="0"/>
              </a:spcBef>
              <a:buFont typeface="Arial" panose="020B0604020202020204" pitchFamily="34" charset="0"/>
              <a:buChar char="•"/>
              <a:defRPr/>
            </a:pPr>
            <a:r>
              <a:rPr lang="en-US" dirty="0" smtClean="0"/>
              <a:t> </a:t>
            </a:r>
            <a:r>
              <a:rPr lang="en-US" dirty="0"/>
              <a:t>Instead, vocabulary and speaking about text using evidence is integrated throughout the reading and writing </a:t>
            </a:r>
            <a:r>
              <a:rPr lang="en-US" dirty="0" smtClean="0"/>
              <a:t>standards. Disciplinary literacy standards describe the specific nature of texts and tasks demanded by the texts in those domains, as well as the nature of writing used by </a:t>
            </a:r>
            <a:r>
              <a:rPr lang="en-US" dirty="0" err="1" smtClean="0"/>
              <a:t>practitoners</a:t>
            </a:r>
            <a:r>
              <a:rPr lang="en-US" dirty="0" smtClean="0"/>
              <a:t> in the fields.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12</a:t>
            </a:fld>
            <a:endParaRPr lang="en-US"/>
          </a:p>
        </p:txBody>
      </p:sp>
    </p:spTree>
    <p:extLst>
      <p:ext uri="{BB962C8B-B14F-4D97-AF65-F5344CB8AC3E}">
        <p14:creationId xmlns:p14="http://schemas.microsoft.com/office/powerpoint/2010/main" val="3290034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159747" name="Notes Placeholder 2"/>
          <p:cNvSpPr>
            <a:spLocks noGrp="1"/>
          </p:cNvSpPr>
          <p:nvPr>
            <p:ph type="body" idx="1"/>
          </p:nvPr>
        </p:nvSpPr>
        <p:spPr bwMode="auto">
          <a:xfrm>
            <a:off x="442914" y="4343400"/>
            <a:ext cx="5972175" cy="4114800"/>
          </a:xfrm>
        </p:spPr>
        <p:txBody>
          <a:bodyPr wrap="square" numCol="1" anchor="t" anchorCtr="0" compatLnSpc="1">
            <a:prstTxWarp prst="textNoShape">
              <a:avLst/>
            </a:prstTxWarp>
            <a:normAutofit/>
          </a:bodyPr>
          <a:lstStyle/>
          <a:p>
            <a:pPr>
              <a:lnSpc>
                <a:spcPct val="90000"/>
              </a:lnSpc>
              <a:spcBef>
                <a:spcPct val="0"/>
              </a:spcBef>
              <a:defRPr/>
            </a:pPr>
            <a:endParaRPr lang="en-US" sz="1300" dirty="0"/>
          </a:p>
          <a:p>
            <a:pPr>
              <a:lnSpc>
                <a:spcPct val="90000"/>
              </a:lnSpc>
              <a:spcBef>
                <a:spcPct val="0"/>
              </a:spcBef>
              <a:defRPr/>
            </a:pPr>
            <a:r>
              <a:rPr lang="en-US" sz="1300" dirty="0" smtClean="0"/>
              <a:t>Here </a:t>
            </a:r>
            <a:r>
              <a:rPr lang="en-US" sz="1300" dirty="0"/>
              <a:t>is an example of the vertical alignment structure of the </a:t>
            </a:r>
            <a:r>
              <a:rPr lang="en-US" sz="1300" dirty="0" smtClean="0"/>
              <a:t>CCS-ELA</a:t>
            </a:r>
            <a:r>
              <a:rPr lang="en-US" sz="1300" dirty="0"/>
              <a:t>: </a:t>
            </a:r>
          </a:p>
          <a:p>
            <a:pPr>
              <a:lnSpc>
                <a:spcPct val="90000"/>
              </a:lnSpc>
              <a:spcBef>
                <a:spcPct val="0"/>
              </a:spcBef>
              <a:defRPr/>
            </a:pPr>
            <a:r>
              <a:rPr lang="en-US" sz="1300" dirty="0"/>
              <a:t>Strand: Reading</a:t>
            </a:r>
          </a:p>
          <a:p>
            <a:pPr>
              <a:lnSpc>
                <a:spcPct val="90000"/>
              </a:lnSpc>
              <a:spcBef>
                <a:spcPct val="0"/>
              </a:spcBef>
              <a:defRPr/>
            </a:pPr>
            <a:r>
              <a:rPr lang="en-US" sz="1300" dirty="0"/>
              <a:t>Cluster 1: Key Ideas and Details</a:t>
            </a:r>
          </a:p>
          <a:p>
            <a:pPr>
              <a:lnSpc>
                <a:spcPct val="90000"/>
              </a:lnSpc>
              <a:spcBef>
                <a:spcPct val="0"/>
              </a:spcBef>
              <a:defRPr/>
            </a:pPr>
            <a:r>
              <a:rPr lang="en-US" sz="1300" dirty="0"/>
              <a:t>CCR Anchor Standard for Reading 1 establishes the </a:t>
            </a:r>
            <a:r>
              <a:rPr lang="en-US" sz="1300" dirty="0" smtClean="0"/>
              <a:t>expectation that, </a:t>
            </a:r>
            <a:r>
              <a:rPr lang="en-US" sz="1300" dirty="0"/>
              <a:t>by the time students graduate from high school, they should be able to engage in close reading, citing specific textual evidence in their text-based written or spoken responses. </a:t>
            </a:r>
            <a:r>
              <a:rPr lang="en-US" sz="1300" dirty="0" smtClean="0"/>
              <a:t>Readers </a:t>
            </a:r>
            <a:r>
              <a:rPr lang="en-US" sz="1300" dirty="0"/>
              <a:t>use textual evidence to support their interpretation of the author’s intended </a:t>
            </a:r>
            <a:r>
              <a:rPr lang="en-US" sz="1300" dirty="0" smtClean="0"/>
              <a:t>meaning.</a:t>
            </a:r>
            <a:endParaRPr lang="en-US" sz="1300" dirty="0"/>
          </a:p>
          <a:p>
            <a:pPr marL="285750" indent="-285750">
              <a:lnSpc>
                <a:spcPct val="90000"/>
              </a:lnSpc>
              <a:spcBef>
                <a:spcPct val="0"/>
              </a:spcBef>
              <a:buFont typeface="Arial" panose="020B0604020202020204" pitchFamily="34" charset="0"/>
              <a:buChar char="•"/>
              <a:defRPr/>
            </a:pPr>
            <a:r>
              <a:rPr lang="en-US" sz="1300" dirty="0" smtClean="0"/>
              <a:t>Pay close </a:t>
            </a:r>
            <a:r>
              <a:rPr lang="en-US" sz="1300" dirty="0"/>
              <a:t>attention to the verbs because it is the verbs that define the actions – what students should </a:t>
            </a:r>
            <a:r>
              <a:rPr lang="en-US" sz="1300" dirty="0" smtClean="0"/>
              <a:t>be </a:t>
            </a:r>
            <a:r>
              <a:rPr lang="en-US" sz="1300" dirty="0"/>
              <a:t>able to do:</a:t>
            </a:r>
          </a:p>
          <a:p>
            <a:pPr lvl="1">
              <a:lnSpc>
                <a:spcPct val="90000"/>
              </a:lnSpc>
              <a:spcBef>
                <a:spcPct val="0"/>
              </a:spcBef>
              <a:buFontTx/>
              <a:buChar char="•"/>
              <a:defRPr/>
            </a:pPr>
            <a:r>
              <a:rPr lang="en-US" sz="1300" dirty="0"/>
              <a:t> Read closely </a:t>
            </a:r>
            <a:endParaRPr lang="en-US" sz="1300" dirty="0" smtClean="0"/>
          </a:p>
          <a:p>
            <a:pPr lvl="1">
              <a:lnSpc>
                <a:spcPct val="90000"/>
              </a:lnSpc>
              <a:spcBef>
                <a:spcPct val="0"/>
              </a:spcBef>
              <a:buFontTx/>
              <a:buChar char="•"/>
              <a:defRPr/>
            </a:pPr>
            <a:r>
              <a:rPr lang="en-US" sz="1300" dirty="0" smtClean="0"/>
              <a:t>Make </a:t>
            </a:r>
            <a:r>
              <a:rPr lang="en-US" sz="1300" dirty="0"/>
              <a:t>logical inferences from text: </a:t>
            </a:r>
            <a:r>
              <a:rPr lang="en-US" sz="1300" dirty="0" smtClean="0"/>
              <a:t>CCS </a:t>
            </a:r>
            <a:r>
              <a:rPr lang="en-US" sz="1300" dirty="0"/>
              <a:t>expect that students’ responses will reflect higher levels of thinking – analysis, synthesis, and evaluation rather than </a:t>
            </a:r>
            <a:r>
              <a:rPr lang="en-US" sz="1300" dirty="0" smtClean="0"/>
              <a:t>just recall.</a:t>
            </a:r>
            <a:endParaRPr lang="en-US" sz="1300" dirty="0"/>
          </a:p>
          <a:p>
            <a:pPr>
              <a:lnSpc>
                <a:spcPct val="90000"/>
              </a:lnSpc>
              <a:spcBef>
                <a:spcPct val="0"/>
              </a:spcBef>
              <a:buFontTx/>
              <a:buChar char="•"/>
              <a:defRPr/>
            </a:pPr>
            <a:r>
              <a:rPr lang="en-US" sz="1300" dirty="0" smtClean="0"/>
              <a:t>Note </a:t>
            </a:r>
            <a:r>
              <a:rPr lang="en-US" sz="1300" dirty="0"/>
              <a:t>integration of reading with writing and speaking – that evidence </a:t>
            </a:r>
            <a:r>
              <a:rPr lang="en-US" sz="1300" dirty="0" smtClean="0"/>
              <a:t>of </a:t>
            </a:r>
            <a:r>
              <a:rPr lang="en-US" sz="1300" dirty="0"/>
              <a:t>comprehension is articulated through spoken language and </a:t>
            </a:r>
            <a:r>
              <a:rPr lang="en-US" sz="1300" dirty="0" smtClean="0"/>
              <a:t>writing.</a:t>
            </a:r>
          </a:p>
          <a:p>
            <a:pPr>
              <a:lnSpc>
                <a:spcPct val="90000"/>
              </a:lnSpc>
              <a:spcBef>
                <a:spcPct val="0"/>
              </a:spcBef>
              <a:defRPr/>
            </a:pPr>
            <a:endParaRPr lang="en-US" sz="1400" b="1" dirty="0" smtClean="0"/>
          </a:p>
          <a:p>
            <a:pPr>
              <a:lnSpc>
                <a:spcPct val="90000"/>
              </a:lnSpc>
              <a:spcBef>
                <a:spcPct val="0"/>
              </a:spcBef>
              <a:defRPr/>
            </a:pPr>
            <a:r>
              <a:rPr lang="en-US" sz="1400" b="1" dirty="0" smtClean="0"/>
              <a:t>Turn-and-talk</a:t>
            </a:r>
            <a:r>
              <a:rPr lang="en-US" sz="1400" b="1" dirty="0"/>
              <a:t>: If </a:t>
            </a:r>
            <a:r>
              <a:rPr lang="en-US" sz="1400" b="1" dirty="0" smtClean="0"/>
              <a:t>you were the authors of the CC, and you knew this (R.1)  was the CCR goal, what do you think would </a:t>
            </a:r>
            <a:r>
              <a:rPr lang="en-US" sz="1400" b="1" dirty="0"/>
              <a:t>be the starting point for </a:t>
            </a:r>
            <a:r>
              <a:rPr lang="en-US" sz="1400" b="1" dirty="0" smtClean="0"/>
              <a:t>K students?</a:t>
            </a:r>
            <a:endParaRPr lang="en-US" sz="1300" dirty="0"/>
          </a:p>
        </p:txBody>
      </p:sp>
      <p:sp>
        <p:nvSpPr>
          <p:cNvPr id="51204" name="Slide Number Placeholder 3"/>
          <p:cNvSpPr>
            <a:spLocks noGrp="1"/>
          </p:cNvSpPr>
          <p:nvPr>
            <p:ph type="sldNum" sz="quarter" idx="5"/>
          </p:nvPr>
        </p:nvSpPr>
        <p:spPr bwMode="auto">
          <a:noFill/>
          <a:ln>
            <a:miter lim="800000"/>
            <a:headEnd/>
            <a:tailEnd/>
          </a:ln>
        </p:spPr>
        <p:txBody>
          <a:bodyPr/>
          <a:lstStyle/>
          <a:p>
            <a:fld id="{7C924F27-3B9A-41C6-9753-038FF364745D}" type="slidenum">
              <a:rPr lang="en-US"/>
              <a:pPr/>
              <a:t>13</a:t>
            </a:fld>
            <a:endParaRPr lang="en-US"/>
          </a:p>
        </p:txBody>
      </p:sp>
    </p:spTree>
    <p:extLst>
      <p:ext uri="{BB962C8B-B14F-4D97-AF65-F5344CB8AC3E}">
        <p14:creationId xmlns:p14="http://schemas.microsoft.com/office/powerpoint/2010/main" val="2117578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
        <p:nvSpPr>
          <p:cNvPr id="15" name="Rectangle 14"/>
          <p:cNvSpPr/>
          <p:nvPr userDrawn="1"/>
        </p:nvSpPr>
        <p:spPr>
          <a:xfrm>
            <a:off x="3606252" y="6071616"/>
            <a:ext cx="1537600" cy="523220"/>
          </a:xfrm>
          <a:prstGeom prst="rect">
            <a:avLst/>
          </a:prstGeom>
        </p:spPr>
        <p:txBody>
          <a:bodyPr wrap="none">
            <a:spAutoFit/>
          </a:bodyPr>
          <a:lstStyle/>
          <a:p>
            <a:pPr algn="ctr"/>
            <a:r>
              <a:rPr lang="en-US" sz="280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63848310"/>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
        <p:nvSpPr>
          <p:cNvPr id="7" name="Rectangle 6"/>
          <p:cNvSpPr/>
          <p:nvPr userDrawn="1"/>
        </p:nvSpPr>
        <p:spPr>
          <a:xfrm>
            <a:off x="3606252" y="6071616"/>
            <a:ext cx="1537600" cy="523220"/>
          </a:xfrm>
          <a:prstGeom prst="rect">
            <a:avLst/>
          </a:prstGeom>
        </p:spPr>
        <p:txBody>
          <a:bodyPr wrap="none">
            <a:spAutoFit/>
          </a:bodyPr>
          <a:lstStyle/>
          <a:p>
            <a:pPr algn="ctr"/>
            <a:r>
              <a:rPr lang="en-US" sz="280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4282"/>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
        <p:nvSpPr>
          <p:cNvPr id="5" name="Rectangle 4"/>
          <p:cNvSpPr/>
          <p:nvPr userDrawn="1"/>
        </p:nvSpPr>
        <p:spPr>
          <a:xfrm>
            <a:off x="3606252" y="6071616"/>
            <a:ext cx="1537600" cy="523220"/>
          </a:xfrm>
          <a:prstGeom prst="rect">
            <a:avLst/>
          </a:prstGeom>
        </p:spPr>
        <p:txBody>
          <a:bodyPr wrap="none">
            <a:spAutoFit/>
          </a:bodyPr>
          <a:lstStyle/>
          <a:p>
            <a:pPr algn="ctr"/>
            <a:r>
              <a:rPr lang="en-US" sz="280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
        <p:nvSpPr>
          <p:cNvPr id="7" name="Rectangle 6"/>
          <p:cNvSpPr/>
          <p:nvPr userDrawn="1"/>
        </p:nvSpPr>
        <p:spPr>
          <a:xfrm>
            <a:off x="3606252" y="6071616"/>
            <a:ext cx="1537600" cy="523220"/>
          </a:xfrm>
          <a:prstGeom prst="rect">
            <a:avLst/>
          </a:prstGeom>
        </p:spPr>
        <p:txBody>
          <a:bodyPr wrap="none">
            <a:spAutoFit/>
          </a:bodyPr>
          <a:lstStyle/>
          <a:p>
            <a:pPr algn="ctr"/>
            <a:r>
              <a:rPr lang="en-US" sz="280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5" name="Rectangle 4"/>
          <p:cNvSpPr/>
          <p:nvPr userDrawn="1"/>
        </p:nvSpPr>
        <p:spPr>
          <a:xfrm>
            <a:off x="3606252" y="6071616"/>
            <a:ext cx="1537600" cy="523220"/>
          </a:xfrm>
          <a:prstGeom prst="rect">
            <a:avLst/>
          </a:prstGeom>
        </p:spPr>
        <p:txBody>
          <a:bodyPr wrap="none">
            <a:spAutoFit/>
          </a:bodyPr>
          <a:lstStyle/>
          <a:p>
            <a:pPr algn="ctr"/>
            <a:r>
              <a:rPr lang="en-US" sz="280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
        <p:nvSpPr>
          <p:cNvPr id="4" name="Rectangle 3"/>
          <p:cNvSpPr/>
          <p:nvPr userDrawn="1"/>
        </p:nvSpPr>
        <p:spPr>
          <a:xfrm>
            <a:off x="3606252" y="6071616"/>
            <a:ext cx="1537600" cy="523220"/>
          </a:xfrm>
          <a:prstGeom prst="rect">
            <a:avLst/>
          </a:prstGeom>
        </p:spPr>
        <p:txBody>
          <a:bodyPr wrap="none">
            <a:spAutoFit/>
          </a:bodyPr>
          <a:lstStyle/>
          <a:p>
            <a:pPr algn="ctr"/>
            <a:r>
              <a:rPr lang="en-US" sz="280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8" name="Rectangle 7"/>
          <p:cNvSpPr/>
          <p:nvPr userDrawn="1"/>
        </p:nvSpPr>
        <p:spPr>
          <a:xfrm>
            <a:off x="3606252" y="6071616"/>
            <a:ext cx="1537600" cy="523220"/>
          </a:xfrm>
          <a:prstGeom prst="rect">
            <a:avLst/>
          </a:prstGeom>
        </p:spPr>
        <p:txBody>
          <a:bodyPr wrap="none">
            <a:spAutoFit/>
          </a:bodyPr>
          <a:lstStyle/>
          <a:p>
            <a:pPr algn="ctr"/>
            <a:r>
              <a:rPr lang="en-US" sz="280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 id="2147483736"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4.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corestandard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331" y="2107546"/>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K–5: </a:t>
            </a:r>
          </a:p>
          <a:p>
            <a:r>
              <a:rPr lang="en-US" i="0" dirty="0" smtClean="0">
                <a:solidFill>
                  <a:schemeClr val="tx2"/>
                </a:solidFill>
              </a:rPr>
              <a:t>Focus on Instructional Shifts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
        <p:nvSpPr>
          <p:cNvPr id="3" name="TextBox 2"/>
          <p:cNvSpPr txBox="1"/>
          <p:nvPr/>
        </p:nvSpPr>
        <p:spPr>
          <a:xfrm>
            <a:off x="3215524" y="6068345"/>
            <a:ext cx="2154498" cy="584775"/>
          </a:xfrm>
          <a:prstGeom prst="rect">
            <a:avLst/>
          </a:prstGeom>
          <a:noFill/>
        </p:spPr>
        <p:txBody>
          <a:bodyPr wrap="square" rtlCol="0">
            <a:spAutoFit/>
          </a:bodyPr>
          <a:lstStyle/>
          <a:p>
            <a:pPr algn="ctr"/>
            <a:r>
              <a:rPr lang="en-US" sz="3200" dirty="0" smtClean="0">
                <a:solidFill>
                  <a:schemeClr val="bg1"/>
                </a:solidFill>
              </a:rPr>
              <a:t>Activity 1</a:t>
            </a:r>
            <a:endParaRPr lang="en-US" sz="3200" dirty="0">
              <a:solidFill>
                <a:schemeClr val="bg1"/>
              </a:solidFill>
            </a:endParaRPr>
          </a:p>
        </p:txBody>
      </p:sp>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dirty="0" smtClean="0"/>
              <a:t>Vertical Progression of RL.1</a:t>
            </a:r>
          </a:p>
        </p:txBody>
      </p:sp>
      <p:graphicFrame>
        <p:nvGraphicFramePr>
          <p:cNvPr id="5" name="Diagram 4"/>
          <p:cNvGraphicFramePr/>
          <p:nvPr>
            <p:extLst/>
          </p:nvPr>
        </p:nvGraphicFramePr>
        <p:xfrm>
          <a:off x="512366" y="1115878"/>
          <a:ext cx="8250634" cy="454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14</a:t>
            </a:fld>
            <a:endParaRPr lang="en-US" dirty="0"/>
          </a:p>
        </p:txBody>
      </p:sp>
    </p:spTree>
    <p:extLst>
      <p:ext uri="{BB962C8B-B14F-4D97-AF65-F5344CB8AC3E}">
        <p14:creationId xmlns:p14="http://schemas.microsoft.com/office/powerpoint/2010/main" val="373634853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mtClean="0"/>
              <a:t>Activity 1</a:t>
            </a:r>
            <a:endParaRPr lang="en-US" dirty="0" smtClean="0"/>
          </a:p>
        </p:txBody>
      </p:sp>
      <p:sp>
        <p:nvSpPr>
          <p:cNvPr id="4" name="Text Placeholder 3"/>
          <p:cNvSpPr>
            <a:spLocks noGrp="1"/>
          </p:cNvSpPr>
          <p:nvPr>
            <p:ph type="body" idx="1"/>
          </p:nvPr>
        </p:nvSpPr>
        <p:spPr/>
        <p:txBody>
          <a:bodyPr/>
          <a:lstStyle/>
          <a:p>
            <a:r>
              <a:rPr lang="en-US" smtClean="0"/>
              <a:t>Examining the Vertical Progressions of the CCS-ELA &amp; Literacy</a:t>
            </a:r>
          </a:p>
          <a:p>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15</a:t>
            </a:fld>
            <a:endParaRPr lang="en-US"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756234" y="2049807"/>
            <a:ext cx="1262044" cy="2143125"/>
          </a:xfrm>
          <a:prstGeom prst="rect">
            <a:avLst/>
          </a:prstGeom>
        </p:spPr>
      </p:pic>
      <p:pic>
        <p:nvPicPr>
          <p:cNvPr id="8" name="Picture 5" descr="Picture10.png"/>
          <p:cNvPicPr>
            <a:picLocks noChangeAspect="1"/>
          </p:cNvPicPr>
          <p:nvPr/>
        </p:nvPicPr>
        <p:blipFill>
          <a:blip r:embed="rId4" cstate="print"/>
          <a:srcRect/>
          <a:stretch>
            <a:fillRect/>
          </a:stretch>
        </p:blipFill>
        <p:spPr bwMode="auto">
          <a:xfrm>
            <a:off x="623888" y="5699551"/>
            <a:ext cx="947738" cy="1033463"/>
          </a:xfrm>
          <a:prstGeom prst="rect">
            <a:avLst/>
          </a:prstGeom>
          <a:noFill/>
          <a:ln w="9525">
            <a:noFill/>
            <a:miter lim="800000"/>
            <a:headEnd/>
            <a:tailEnd/>
          </a:ln>
        </p:spPr>
      </p:pic>
      <p:sp>
        <p:nvSpPr>
          <p:cNvPr id="9" name="TextBox 5"/>
          <p:cNvSpPr txBox="1">
            <a:spLocks noChangeArrowheads="1"/>
          </p:cNvSpPr>
          <p:nvPr/>
        </p:nvSpPr>
        <p:spPr bwMode="auto">
          <a:xfrm>
            <a:off x="450057" y="5878225"/>
            <a:ext cx="1295400" cy="369888"/>
          </a:xfrm>
          <a:prstGeom prst="rect">
            <a:avLst/>
          </a:prstGeom>
          <a:noFill/>
          <a:ln w="9525">
            <a:noFill/>
            <a:miter lim="800000"/>
            <a:headEnd/>
            <a:tailEnd/>
          </a:ln>
        </p:spPr>
        <p:txBody>
          <a:bodyPr>
            <a:spAutoFit/>
          </a:bodyPr>
          <a:lstStyle/>
          <a:p>
            <a:pPr algn="ctr" eaLnBrk="1" hangingPunct="1"/>
            <a:r>
              <a:rPr lang="en-US" dirty="0" smtClean="0"/>
              <a:t>Page 6</a:t>
            </a:r>
            <a:endParaRPr lang="en-US" dirty="0"/>
          </a:p>
        </p:txBody>
      </p:sp>
    </p:spTree>
    <p:extLst>
      <p:ext uri="{BB962C8B-B14F-4D97-AF65-F5344CB8AC3E}">
        <p14:creationId xmlns:p14="http://schemas.microsoft.com/office/powerpoint/2010/main" val="150962883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rmAutofit fontScale="90000"/>
          </a:bodyPr>
          <a:lstStyle/>
          <a:p>
            <a:r>
              <a:rPr lang="en-US" dirty="0" smtClean="0"/>
              <a:t>Activity 1: Examining the Vertical Progressions of the CCS-ELA &amp; Literacy</a:t>
            </a: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16</a:t>
            </a:fld>
            <a:endParaRPr lang="en-US" dirty="0"/>
          </a:p>
        </p:txBody>
      </p:sp>
      <p:graphicFrame>
        <p:nvGraphicFramePr>
          <p:cNvPr id="8" name="Table 7"/>
          <p:cNvGraphicFramePr>
            <a:graphicFrameLocks noGrp="1"/>
          </p:cNvGraphicFramePr>
          <p:nvPr>
            <p:extLst/>
          </p:nvPr>
        </p:nvGraphicFramePr>
        <p:xfrm>
          <a:off x="991543" y="1457341"/>
          <a:ext cx="7200040" cy="4096766"/>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200040"/>
              </a:tblGrid>
              <a:tr h="8784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rPr>
                        <a:t>Examining </a:t>
                      </a:r>
                      <a:r>
                        <a:rPr kumimoji="0" lang="en-US" sz="2400" u="none" strike="noStrike" cap="none" normalizeH="0" baseline="0" dirty="0">
                          <a:ln>
                            <a:noFill/>
                          </a:ln>
                          <a:effectLst/>
                        </a:rPr>
                        <a:t>the Vertical Progressions of the </a:t>
                      </a:r>
                      <a:r>
                        <a:rPr kumimoji="0" lang="en-US" sz="2400" u="none" strike="noStrike" cap="none" normalizeH="0" baseline="0" dirty="0" smtClean="0">
                          <a:ln>
                            <a:noFill/>
                          </a:ln>
                          <a:effectLst/>
                        </a:rPr>
                        <a:t/>
                      </a:r>
                      <a:br>
                        <a:rPr kumimoji="0" lang="en-US" sz="2400" u="none" strike="noStrike" cap="none" normalizeH="0" baseline="0" dirty="0" smtClean="0">
                          <a:ln>
                            <a:noFill/>
                          </a:ln>
                          <a:effectLst/>
                        </a:rPr>
                      </a:br>
                      <a:r>
                        <a:rPr kumimoji="0" lang="en-US" sz="2400" u="none" strike="noStrike" cap="none" normalizeH="0" baseline="0" dirty="0" smtClean="0">
                          <a:ln>
                            <a:noFill/>
                          </a:ln>
                          <a:effectLst/>
                        </a:rPr>
                        <a:t>CCS-ELA </a:t>
                      </a:r>
                      <a:r>
                        <a:rPr kumimoji="0" lang="en-US" sz="2400" u="none" strike="noStrike" cap="none" normalizeH="0" baseline="0" dirty="0">
                          <a:ln>
                            <a:noFill/>
                          </a:ln>
                          <a:effectLst/>
                        </a:rPr>
                        <a:t>&amp; Literacy </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218284">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800" u="none" strike="noStrike" cap="none" normalizeH="0" baseline="0" dirty="0" smtClean="0">
                          <a:ln>
                            <a:noFill/>
                          </a:ln>
                          <a:effectLst/>
                        </a:rPr>
                        <a:t>Pairs select </a:t>
                      </a:r>
                      <a:r>
                        <a:rPr kumimoji="0" lang="en-US" sz="2800" u="none" strike="noStrike" cap="none" normalizeH="0" baseline="0" dirty="0">
                          <a:ln>
                            <a:noFill/>
                          </a:ln>
                          <a:effectLst/>
                        </a:rPr>
                        <a:t>a </a:t>
                      </a:r>
                      <a:r>
                        <a:rPr kumimoji="0" lang="en-US" sz="2800" u="none" strike="noStrike" cap="none" normalizeH="0" baseline="0" dirty="0" smtClean="0">
                          <a:ln>
                            <a:noFill/>
                          </a:ln>
                          <a:effectLst/>
                        </a:rPr>
                        <a:t>standard </a:t>
                      </a:r>
                      <a:r>
                        <a:rPr kumimoji="0" lang="en-US" sz="2800" u="none" strike="noStrike" cap="none" normalizeH="0" baseline="0" dirty="0">
                          <a:ln>
                            <a:noFill/>
                          </a:ln>
                          <a:effectLst/>
                        </a:rPr>
                        <a:t>to </a:t>
                      </a:r>
                      <a:r>
                        <a:rPr kumimoji="0" lang="en-US" sz="2800" u="none" strike="noStrike" cap="none" normalizeH="0" baseline="0" dirty="0" smtClean="0">
                          <a:ln>
                            <a:noFill/>
                          </a:ln>
                          <a:effectLst/>
                        </a:rPr>
                        <a:t>explore (from those provided)</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800" u="none" strike="noStrike" cap="none" normalizeH="0" baseline="0" dirty="0" smtClean="0">
                          <a:ln>
                            <a:noFill/>
                          </a:ln>
                          <a:effectLst/>
                        </a:rPr>
                        <a:t>Trace </a:t>
                      </a:r>
                      <a:r>
                        <a:rPr kumimoji="0" lang="en-US" sz="2800" u="none" strike="noStrike" cap="none" normalizeH="0" baseline="0" dirty="0">
                          <a:ln>
                            <a:noFill/>
                          </a:ln>
                          <a:effectLst/>
                        </a:rPr>
                        <a:t>the standard from </a:t>
                      </a:r>
                      <a:r>
                        <a:rPr kumimoji="0" lang="en-US" sz="2800" u="none" strike="noStrike" cap="none" normalizeH="0" baseline="0" dirty="0" smtClean="0">
                          <a:ln>
                            <a:noFill/>
                          </a:ln>
                          <a:effectLst/>
                        </a:rPr>
                        <a:t>grade-to-grade</a:t>
                      </a:r>
                      <a:r>
                        <a:rPr kumimoji="0" lang="en-US" sz="2800" u="none" strike="noStrike" cap="none" normalizeH="0" baseline="0" dirty="0">
                          <a:ln>
                            <a:noFill/>
                          </a:ln>
                          <a:effectLst/>
                        </a:rPr>
                        <a:t>, </a:t>
                      </a:r>
                      <a:r>
                        <a:rPr kumimoji="0" lang="en-US" sz="2800" u="none" strike="noStrike" cap="none" normalizeH="0" baseline="0" dirty="0" smtClean="0">
                          <a:ln>
                            <a:noFill/>
                          </a:ln>
                          <a:effectLst/>
                        </a:rPr>
                        <a:t>leading </a:t>
                      </a:r>
                      <a:r>
                        <a:rPr kumimoji="0" lang="en-US" sz="2800" u="none" strike="noStrike" cap="none" normalizeH="0" baseline="0" dirty="0">
                          <a:ln>
                            <a:noFill/>
                          </a:ln>
                          <a:effectLst/>
                        </a:rPr>
                        <a:t>to </a:t>
                      </a:r>
                      <a:r>
                        <a:rPr kumimoji="0" lang="en-US" sz="2800" u="none" strike="noStrike" cap="none" normalizeH="0" baseline="0" dirty="0" smtClean="0">
                          <a:ln>
                            <a:noFill/>
                          </a:ln>
                          <a:effectLst/>
                        </a:rPr>
                        <a:t>CCR Anchor Standard</a:t>
                      </a:r>
                      <a:endParaRPr kumimoji="0" lang="en-US" sz="2800" u="none" strike="noStrike" cap="none" normalizeH="0" baseline="0" dirty="0">
                        <a:ln>
                          <a:noFill/>
                        </a:ln>
                        <a:effectLst/>
                      </a:endParaRP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800" u="none" strike="noStrike" cap="none" normalizeH="0" baseline="0" dirty="0" smtClean="0">
                          <a:ln>
                            <a:noFill/>
                          </a:ln>
                          <a:effectLst/>
                        </a:rPr>
                        <a:t>Share at your table</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800" u="none" strike="noStrike" cap="none" normalizeH="0" baseline="0" dirty="0" smtClean="0">
                          <a:ln>
                            <a:noFill/>
                          </a:ln>
                          <a:effectLst/>
                        </a:rPr>
                        <a:t>Share with the whole group</a:t>
                      </a:r>
                      <a:endParaRPr kumimoji="0" lang="en-US" sz="2800" b="0" i="0" u="none" strike="noStrike" cap="none" normalizeH="0" baseline="0" dirty="0">
                        <a:ln>
                          <a:noFill/>
                        </a:ln>
                        <a:solidFill>
                          <a:srgbClr val="000000"/>
                        </a:solidFill>
                        <a:effectLst/>
                        <a:latin typeface="Calibri" charset="0"/>
                      </a:endParaRPr>
                    </a:p>
                  </a:txBody>
                  <a:tcPr marT="45712" marB="45712" horzOverflow="overflow"/>
                </a:tc>
              </a:tr>
            </a:tbl>
          </a:graphicData>
        </a:graphic>
      </p:graphicFrame>
      <p:pic>
        <p:nvPicPr>
          <p:cNvPr id="54286" name="Picture 6" descr="discussion 2.png"/>
          <p:cNvPicPr>
            <a:picLocks noChangeAspect="1"/>
          </p:cNvPicPr>
          <p:nvPr/>
        </p:nvPicPr>
        <p:blipFill>
          <a:blip r:embed="rId3" cstate="print"/>
          <a:srcRect/>
          <a:stretch>
            <a:fillRect/>
          </a:stretch>
        </p:blipFill>
        <p:spPr bwMode="auto">
          <a:xfrm>
            <a:off x="7413042" y="4421070"/>
            <a:ext cx="1454150" cy="1477963"/>
          </a:xfrm>
          <a:prstGeom prst="rect">
            <a:avLst/>
          </a:prstGeom>
          <a:noFill/>
          <a:ln w="9525">
            <a:noFill/>
            <a:miter lim="800000"/>
            <a:headEnd/>
            <a:tailEnd/>
          </a:ln>
        </p:spPr>
      </p:pic>
      <p:pic>
        <p:nvPicPr>
          <p:cNvPr id="25" name="Picture 24"/>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
        <p:nvSpPr>
          <p:cNvPr id="9" name="Rectangle 8"/>
          <p:cNvSpPr/>
          <p:nvPr/>
        </p:nvSpPr>
        <p:spPr>
          <a:xfrm>
            <a:off x="3606252" y="6071616"/>
            <a:ext cx="1537600" cy="523220"/>
          </a:xfrm>
          <a:prstGeom prst="rect">
            <a:avLst/>
          </a:prstGeom>
        </p:spPr>
        <p:txBody>
          <a:bodyPr wrap="none">
            <a:spAutoFit/>
          </a:bodyPr>
          <a:lstStyle/>
          <a:p>
            <a:pPr algn="ctr"/>
            <a:r>
              <a:rPr lang="en-US" sz="280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3287571396"/>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Title 1"/>
          <p:cNvSpPr>
            <a:spLocks noGrp="1"/>
          </p:cNvSpPr>
          <p:nvPr>
            <p:ph type="title"/>
          </p:nvPr>
        </p:nvSpPr>
        <p:spPr/>
        <p:txBody>
          <a:bodyPr>
            <a:normAutofit/>
          </a:bodyPr>
          <a:lstStyle/>
          <a:p>
            <a:r>
              <a:rPr lang="en-US" sz="4000" dirty="0" smtClean="0"/>
              <a:t>Final Thoughts about Vertical Progressions</a:t>
            </a:r>
          </a:p>
        </p:txBody>
      </p:sp>
      <p:sp>
        <p:nvSpPr>
          <p:cNvPr id="56322" name="Content Placeholder 4"/>
          <p:cNvSpPr>
            <a:spLocks noGrp="1"/>
          </p:cNvSpPr>
          <p:nvPr>
            <p:ph type="body" sz="quarter" idx="10"/>
          </p:nvPr>
        </p:nvSpPr>
        <p:spPr>
          <a:xfrm>
            <a:off x="381000" y="1131216"/>
            <a:ext cx="8236058" cy="3841052"/>
          </a:xfrm>
        </p:spPr>
        <p:txBody>
          <a:bodyPr/>
          <a:lstStyle/>
          <a:p>
            <a:r>
              <a:rPr lang="en-US" dirty="0" smtClean="0"/>
              <a:t>Refer to the CCR Anchor Standard to know the goal</a:t>
            </a:r>
          </a:p>
          <a:p>
            <a:r>
              <a:rPr lang="en-US" dirty="0" smtClean="0"/>
              <a:t>Attend to what is unique about your grade level standard</a:t>
            </a:r>
          </a:p>
          <a:p>
            <a:r>
              <a:rPr lang="en-US" dirty="0" smtClean="0"/>
              <a:t>Refer to the grades above and below to understand your grade level’s unique place in the progression</a:t>
            </a:r>
          </a:p>
          <a:p>
            <a:r>
              <a:rPr lang="en-US" dirty="0" smtClean="0"/>
              <a:t>Teach the whole standard</a:t>
            </a: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17</a:t>
            </a:fld>
            <a:endParaRPr lang="en-US" dirty="0"/>
          </a:p>
        </p:txBody>
      </p:sp>
    </p:spTree>
    <p:extLst>
      <p:ext uri="{BB962C8B-B14F-4D97-AF65-F5344CB8AC3E}">
        <p14:creationId xmlns:p14="http://schemas.microsoft.com/office/powerpoint/2010/main" val="364512039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graphicFrame>
        <p:nvGraphicFramePr>
          <p:cNvPr id="5" name="Content Placeholder 5"/>
          <p:cNvGraphicFramePr>
            <a:graphicFrameLocks noGrp="1"/>
          </p:cNvGraphicFramePr>
          <p:nvPr>
            <p:ph idx="4294967295"/>
            <p:extLst/>
          </p:nvPr>
        </p:nvGraphicFramePr>
        <p:xfrm>
          <a:off x="0" y="1314181"/>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6</a:t>
            </a:fld>
            <a:endParaRPr lang="en-US" dirty="0"/>
          </a:p>
        </p:txBody>
      </p:sp>
      <p:sp>
        <p:nvSpPr>
          <p:cNvPr id="4" name="Rectangle 3"/>
          <p:cNvSpPr/>
          <p:nvPr/>
        </p:nvSpPr>
        <p:spPr>
          <a:xfrm>
            <a:off x="4045253" y="3244334"/>
            <a:ext cx="1053494" cy="369332"/>
          </a:xfrm>
          <a:prstGeom prst="rect">
            <a:avLst/>
          </a:prstGeom>
        </p:spPr>
        <p:txBody>
          <a:bodyPr wrap="none">
            <a:spAutoFit/>
          </a:bodyPr>
          <a:lstStyle/>
          <a:p>
            <a:pPr algn="ctr"/>
            <a:r>
              <a:rPr lang="en-US" dirty="0">
                <a:solidFill>
                  <a:schemeClr val="bg1"/>
                </a:solidFill>
              </a:rPr>
              <a:t>Activity 1</a:t>
            </a:r>
            <a:endParaRPr lang="en-US" dirty="0">
              <a:solidFill>
                <a:schemeClr val="bg1"/>
              </a:solidFill>
            </a:endParaRPr>
          </a:p>
        </p:txBody>
      </p:sp>
    </p:spTree>
    <p:extLst>
      <p:ext uri="{BB962C8B-B14F-4D97-AF65-F5344CB8AC3E}">
        <p14:creationId xmlns:p14="http://schemas.microsoft.com/office/powerpoint/2010/main" val="267744892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smtClean="0"/>
              <a:t>Goals of K–12 CCS-ELA &amp; Literacy</a:t>
            </a:r>
          </a:p>
        </p:txBody>
      </p:sp>
      <p:sp>
        <p:nvSpPr>
          <p:cNvPr id="35844" name="Content Placeholder 6"/>
          <p:cNvSpPr>
            <a:spLocks noGrp="1"/>
          </p:cNvSpPr>
          <p:nvPr>
            <p:ph type="body" sz="quarter" idx="10"/>
          </p:nvPr>
        </p:nvSpPr>
        <p:spPr/>
        <p:txBody>
          <a:bodyPr/>
          <a:lstStyle/>
          <a:p>
            <a:r>
              <a:rPr lang="en-US" dirty="0" smtClean="0"/>
              <a:t>Increase rigor in core and intervention instruction</a:t>
            </a:r>
          </a:p>
          <a:p>
            <a:r>
              <a:rPr lang="en-US" dirty="0" smtClean="0"/>
              <a:t>Improve student proficiency on grade level outcomes </a:t>
            </a:r>
          </a:p>
          <a:p>
            <a:r>
              <a:rPr lang="en-US" dirty="0" smtClean="0"/>
              <a:t>Graduate all students ready for college and careers</a:t>
            </a:r>
          </a:p>
          <a:p>
            <a:endParaRPr lang="en-US" dirty="0" smtClean="0"/>
          </a:p>
        </p:txBody>
      </p:sp>
      <p:pic>
        <p:nvPicPr>
          <p:cNvPr id="35843" name="Picture 4" descr="MPj03988690000[1]"/>
          <p:cNvPicPr>
            <a:picLocks noGrp="1" noChangeAspect="1" noChangeArrowheads="1"/>
          </p:cNvPicPr>
          <p:nvPr>
            <p:ph idx="4294967295"/>
          </p:nvPr>
        </p:nvPicPr>
        <p:blipFill rotWithShape="1">
          <a:blip r:embed="rId3" cstate="print">
            <a:extLst>
              <a:ext uri="{BEBA8EAE-BF5A-486C-A8C5-ECC9F3942E4B}">
                <a14:imgProps xmlns:a14="http://schemas.microsoft.com/office/drawing/2010/main">
                  <a14:imgLayer r:embed="rId4">
                    <a14:imgEffect>
                      <a14:backgroundRemoval t="10000" b="90000" l="10000" r="90000"/>
                    </a14:imgEffect>
                  </a14:imgLayer>
                </a14:imgProps>
              </a:ext>
            </a:extLst>
          </a:blip>
          <a:srcRect l="9637" t="5338" r="29097" b="7987"/>
          <a:stretch/>
        </p:blipFill>
        <p:spPr>
          <a:xfrm>
            <a:off x="6559296" y="3750536"/>
            <a:ext cx="1906587" cy="2076450"/>
          </a:xfrm>
        </p:spPr>
      </p:pic>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7</a:t>
            </a:fld>
            <a:endParaRPr lang="en-US" dirty="0"/>
          </a:p>
        </p:txBody>
      </p:sp>
    </p:spTree>
    <p:extLst>
      <p:ext uri="{BB962C8B-B14F-4D97-AF65-F5344CB8AC3E}">
        <p14:creationId xmlns:p14="http://schemas.microsoft.com/office/powerpoint/2010/main" val="128530077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50059" y="0"/>
            <a:ext cx="4693941" cy="6023553"/>
          </a:xfrm>
          <a:prstGeom prst="rect">
            <a:avLst/>
          </a:prstGeom>
        </p:spPr>
      </p:pic>
      <p:sp>
        <p:nvSpPr>
          <p:cNvPr id="22531" name="Title 1"/>
          <p:cNvSpPr>
            <a:spLocks noGrp="1"/>
          </p:cNvSpPr>
          <p:nvPr>
            <p:ph type="title"/>
          </p:nvPr>
        </p:nvSpPr>
        <p:spPr/>
        <p:txBody>
          <a:bodyPr>
            <a:normAutofit fontScale="90000"/>
          </a:bodyPr>
          <a:lstStyle/>
          <a:p>
            <a:r>
              <a:rPr lang="en-US" dirty="0" smtClean="0"/>
              <a:t>Vertical Progressions of CCR Anchor </a:t>
            </a:r>
            <a:br>
              <a:rPr lang="en-US" dirty="0" smtClean="0"/>
            </a:br>
            <a:r>
              <a:rPr lang="en-US" dirty="0" smtClean="0"/>
              <a:t>and Grade Level Standards</a:t>
            </a:r>
            <a:endParaRPr lang="en-US" dirty="0"/>
          </a:p>
        </p:txBody>
      </p:sp>
      <p:sp>
        <p:nvSpPr>
          <p:cNvPr id="39941" name="Content Placeholder 2"/>
          <p:cNvSpPr>
            <a:spLocks noGrp="1"/>
          </p:cNvSpPr>
          <p:nvPr>
            <p:ph type="body" sz="quarter" idx="10"/>
          </p:nvPr>
        </p:nvSpPr>
        <p:spPr>
          <a:xfrm>
            <a:off x="380999" y="1652562"/>
            <a:ext cx="6499486" cy="3397853"/>
          </a:xfrm>
        </p:spPr>
        <p:txBody>
          <a:bodyPr/>
          <a:lstStyle/>
          <a:p>
            <a:r>
              <a:rPr lang="en-US" dirty="0" smtClean="0"/>
              <a:t>Grade level standards map backward from CCR Anchor Standards</a:t>
            </a:r>
          </a:p>
          <a:p>
            <a:r>
              <a:rPr lang="en-US" dirty="0" smtClean="0"/>
              <a:t>Grade level standards are steps toward CCR</a:t>
            </a:r>
          </a:p>
          <a:p>
            <a:r>
              <a:rPr lang="en-US" dirty="0" smtClean="0"/>
              <a:t>Standards for Disciplinary </a:t>
            </a:r>
            <a:br>
              <a:rPr lang="en-US" dirty="0" smtClean="0"/>
            </a:br>
            <a:r>
              <a:rPr lang="en-US" dirty="0" smtClean="0"/>
              <a:t>Literacy 6-12</a:t>
            </a:r>
          </a:p>
          <a:p>
            <a:r>
              <a:rPr lang="en-US" dirty="0" smtClean="0"/>
              <a:t>Reading Foundational Skills K-5</a:t>
            </a: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8</a:t>
            </a:fld>
            <a:endParaRPr lang="en-US" dirty="0"/>
          </a:p>
        </p:txBody>
      </p:sp>
    </p:spTree>
    <p:extLst>
      <p:ext uri="{BB962C8B-B14F-4D97-AF65-F5344CB8AC3E}">
        <p14:creationId xmlns:p14="http://schemas.microsoft.com/office/powerpoint/2010/main" val="57626931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CCR Anchor Standards for ELA &amp; Literacy</a:t>
            </a:r>
            <a:endParaRPr lang="en-US" dirty="0"/>
          </a:p>
        </p:txBody>
      </p:sp>
      <p:graphicFrame>
        <p:nvGraphicFramePr>
          <p:cNvPr id="6" name="Content Placeholder 5"/>
          <p:cNvGraphicFramePr>
            <a:graphicFrameLocks noGrp="1"/>
          </p:cNvGraphicFramePr>
          <p:nvPr>
            <p:ph sz="half" idx="4294967295"/>
            <p:extLst/>
          </p:nvPr>
        </p:nvGraphicFramePr>
        <p:xfrm>
          <a:off x="735524" y="1280160"/>
          <a:ext cx="7680960" cy="4160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9</a:t>
            </a:fld>
            <a:endParaRPr lang="en-US" dirty="0"/>
          </a:p>
        </p:txBody>
      </p:sp>
    </p:spTree>
    <p:extLst>
      <p:ext uri="{BB962C8B-B14F-4D97-AF65-F5344CB8AC3E}">
        <p14:creationId xmlns:p14="http://schemas.microsoft.com/office/powerpoint/2010/main" val="86520542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CCR Anchor Standards for ELA &amp; Literacy</a:t>
            </a:r>
            <a:endParaRPr lang="en-US" dirty="0"/>
          </a:p>
        </p:txBody>
      </p:sp>
      <p:graphicFrame>
        <p:nvGraphicFramePr>
          <p:cNvPr id="6" name="Content Placeholder 5"/>
          <p:cNvGraphicFramePr>
            <a:graphicFrameLocks noGrp="1"/>
          </p:cNvGraphicFramePr>
          <p:nvPr>
            <p:ph idx="4294967295"/>
            <p:extLst/>
          </p:nvPr>
        </p:nvGraphicFramePr>
        <p:xfrm>
          <a:off x="635000" y="1280160"/>
          <a:ext cx="7680960" cy="416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10</a:t>
            </a:fld>
            <a:endParaRPr lang="en-US" dirty="0"/>
          </a:p>
        </p:txBody>
      </p:sp>
    </p:spTree>
    <p:extLst>
      <p:ext uri="{BB962C8B-B14F-4D97-AF65-F5344CB8AC3E}">
        <p14:creationId xmlns:p14="http://schemas.microsoft.com/office/powerpoint/2010/main" val="133151623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p:cNvSpPr>
            <a:spLocks noGrp="1"/>
          </p:cNvSpPr>
          <p:nvPr>
            <p:ph type="title"/>
          </p:nvPr>
        </p:nvSpPr>
        <p:spPr/>
        <p:txBody>
          <a:bodyPr/>
          <a:lstStyle/>
          <a:p>
            <a:r>
              <a:rPr lang="en-US" smtClean="0"/>
              <a:t>Reading Foundational Skills K–5</a:t>
            </a:r>
            <a:endParaRPr lang="en-US" dirty="0"/>
          </a:p>
        </p:txBody>
      </p:sp>
      <p:graphicFrame>
        <p:nvGraphicFramePr>
          <p:cNvPr id="2" name="Content Placeholder 1"/>
          <p:cNvGraphicFramePr>
            <a:graphicFrameLocks noGrp="1"/>
          </p:cNvGraphicFramePr>
          <p:nvPr>
            <p:ph idx="4294967295"/>
            <p:extLst/>
          </p:nvPr>
        </p:nvGraphicFramePr>
        <p:xfrm>
          <a:off x="381000" y="1722841"/>
          <a:ext cx="8382000" cy="2211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11</a:t>
            </a:fld>
            <a:endParaRPr lang="en-US" dirty="0"/>
          </a:p>
        </p:txBody>
      </p:sp>
    </p:spTree>
    <p:extLst>
      <p:ext uri="{BB962C8B-B14F-4D97-AF65-F5344CB8AC3E}">
        <p14:creationId xmlns:p14="http://schemas.microsoft.com/office/powerpoint/2010/main" val="170800711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Disciplinary Literacy 6–12</a:t>
            </a:r>
            <a:endParaRPr lang="en-US" dirty="0"/>
          </a:p>
        </p:txBody>
      </p:sp>
      <p:graphicFrame>
        <p:nvGraphicFramePr>
          <p:cNvPr id="6" name="Content Placeholder 5"/>
          <p:cNvGraphicFramePr>
            <a:graphicFrameLocks noGrp="1"/>
          </p:cNvGraphicFramePr>
          <p:nvPr>
            <p:ph idx="4294967295"/>
            <p:extLst/>
          </p:nvPr>
        </p:nvGraphicFramePr>
        <p:xfrm>
          <a:off x="615950" y="1280160"/>
          <a:ext cx="8147050" cy="4397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12</a:t>
            </a:fld>
            <a:endParaRPr lang="en-US" dirty="0"/>
          </a:p>
        </p:txBody>
      </p:sp>
    </p:spTree>
    <p:extLst>
      <p:ext uri="{BB962C8B-B14F-4D97-AF65-F5344CB8AC3E}">
        <p14:creationId xmlns:p14="http://schemas.microsoft.com/office/powerpoint/2010/main" val="87962277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dirty="0" smtClean="0"/>
              <a:t>CCR Anchor Standards</a:t>
            </a:r>
          </a:p>
        </p:txBody>
      </p:sp>
      <p:graphicFrame>
        <p:nvGraphicFramePr>
          <p:cNvPr id="8" name="Table 7"/>
          <p:cNvGraphicFramePr>
            <a:graphicFrameLocks noGrp="1"/>
          </p:cNvGraphicFramePr>
          <p:nvPr>
            <p:extLst/>
          </p:nvPr>
        </p:nvGraphicFramePr>
        <p:xfrm>
          <a:off x="381000" y="929364"/>
          <a:ext cx="8267055" cy="4895025"/>
        </p:xfrm>
        <a:graphic>
          <a:graphicData uri="http://schemas.openxmlformats.org/drawingml/2006/table">
            <a:tbl>
              <a:tblPr/>
              <a:tblGrid>
                <a:gridCol w="8267055"/>
              </a:tblGrid>
              <a:tr h="1731963">
                <a:tc>
                  <a:txBody>
                    <a:bodyPr/>
                    <a:lstStyle/>
                    <a:p>
                      <a:pPr marL="0" marR="0" lvl="0" indent="0" algn="l" defTabSz="1595438" rtl="0" eaLnBrk="1" fontAlgn="base" latinLnBrk="0" hangingPunct="1">
                        <a:lnSpc>
                          <a:spcPct val="90000"/>
                        </a:lnSpc>
                        <a:spcBef>
                          <a:spcPct val="0"/>
                        </a:spcBef>
                        <a:spcAft>
                          <a:spcPct val="35000"/>
                        </a:spcAft>
                        <a:buClrTx/>
                        <a:buSzTx/>
                        <a:buFontTx/>
                        <a:buNone/>
                        <a:tabLst/>
                      </a:pPr>
                      <a:r>
                        <a:rPr kumimoji="0" lang="en-US" sz="3200" b="0" i="1" u="none" strike="noStrike" cap="none" normalizeH="0" baseline="0" dirty="0">
                          <a:ln>
                            <a:noFill/>
                          </a:ln>
                          <a:solidFill>
                            <a:schemeClr val="bg1">
                              <a:lumMod val="95000"/>
                            </a:schemeClr>
                          </a:solidFill>
                          <a:effectLst/>
                          <a:latin typeface="Calibri" charset="0"/>
                        </a:rPr>
                        <a:t>Strand</a:t>
                      </a:r>
                      <a:r>
                        <a:rPr kumimoji="0" lang="en-US" sz="3200" b="0" i="0" u="none" strike="noStrike" cap="none" normalizeH="0" baseline="0" dirty="0">
                          <a:ln>
                            <a:noFill/>
                          </a:ln>
                          <a:solidFill>
                            <a:schemeClr val="bg1">
                              <a:lumMod val="95000"/>
                            </a:schemeClr>
                          </a:solidFill>
                          <a:effectLst/>
                          <a:latin typeface="Calibri" charset="0"/>
                        </a:rPr>
                        <a:t>: Reading</a:t>
                      </a:r>
                    </a:p>
                    <a:p>
                      <a:pPr marL="0" marR="0" lvl="0" indent="0" algn="l" defTabSz="1595438" rtl="0" eaLnBrk="1" fontAlgn="base" latinLnBrk="0" hangingPunct="1">
                        <a:lnSpc>
                          <a:spcPct val="90000"/>
                        </a:lnSpc>
                        <a:spcBef>
                          <a:spcPct val="0"/>
                        </a:spcBef>
                        <a:spcAft>
                          <a:spcPct val="35000"/>
                        </a:spcAft>
                        <a:buClrTx/>
                        <a:buSzTx/>
                        <a:buFontTx/>
                        <a:buNone/>
                        <a:tabLst/>
                      </a:pPr>
                      <a:r>
                        <a:rPr kumimoji="0" lang="en-US" sz="3200" b="0" i="1" u="none" strike="noStrike" cap="none" normalizeH="0" baseline="0" dirty="0">
                          <a:ln>
                            <a:noFill/>
                          </a:ln>
                          <a:solidFill>
                            <a:schemeClr val="bg1">
                              <a:lumMod val="95000"/>
                            </a:schemeClr>
                          </a:solidFill>
                          <a:effectLst/>
                          <a:latin typeface="Calibri" charset="0"/>
                        </a:rPr>
                        <a:t>Cluster</a:t>
                      </a:r>
                      <a:r>
                        <a:rPr kumimoji="0" lang="en-US" sz="3200" b="0" i="0" u="none" strike="noStrike" cap="none" normalizeH="0" baseline="0" dirty="0">
                          <a:ln>
                            <a:noFill/>
                          </a:ln>
                          <a:solidFill>
                            <a:schemeClr val="bg1">
                              <a:lumMod val="95000"/>
                            </a:schemeClr>
                          </a:solidFill>
                          <a:effectLst/>
                          <a:latin typeface="Calibri" charset="0"/>
                        </a:rPr>
                        <a:t>: Key Ideas &amp; Details</a:t>
                      </a:r>
                    </a:p>
                    <a:p>
                      <a:pPr marL="0" marR="0" lvl="0" indent="0" algn="l" defTabSz="1595438" rtl="0" eaLnBrk="1" fontAlgn="base" latinLnBrk="0" hangingPunct="1">
                        <a:lnSpc>
                          <a:spcPct val="90000"/>
                        </a:lnSpc>
                        <a:spcBef>
                          <a:spcPct val="0"/>
                        </a:spcBef>
                        <a:spcAft>
                          <a:spcPct val="35000"/>
                        </a:spcAft>
                        <a:buClrTx/>
                        <a:buSzTx/>
                        <a:buFontTx/>
                        <a:buNone/>
                        <a:tabLst/>
                      </a:pPr>
                      <a:r>
                        <a:rPr kumimoji="0" lang="en-US" sz="3200" b="0" i="0" u="none" strike="noStrike" cap="none" normalizeH="0" baseline="0" dirty="0">
                          <a:ln>
                            <a:noFill/>
                          </a:ln>
                          <a:solidFill>
                            <a:schemeClr val="bg1">
                              <a:lumMod val="95000"/>
                            </a:schemeClr>
                          </a:solidFill>
                          <a:effectLst/>
                          <a:latin typeface="Calibri" charset="0"/>
                        </a:rPr>
                        <a:t>College &amp; Career Readiness Anchor Standard  #1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2835488">
                <a:tc>
                  <a:txBody>
                    <a:bodyPr/>
                    <a:lstStyle/>
                    <a:p>
                      <a:pPr marL="0" marR="0" lvl="0" indent="0" algn="l" defTabSz="914400" rtl="0" eaLnBrk="1" fontAlgn="base" latinLnBrk="0" hangingPunct="1">
                        <a:lnSpc>
                          <a:spcPct val="114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charset="0"/>
                        </a:rPr>
                        <a:t>Read closely </a:t>
                      </a:r>
                      <a:r>
                        <a:rPr kumimoji="0" lang="en-US" sz="3200" b="0" i="0" u="none" strike="noStrike" cap="none" normalizeH="0" baseline="0" dirty="0">
                          <a:ln>
                            <a:noFill/>
                          </a:ln>
                          <a:solidFill>
                            <a:srgbClr val="000000"/>
                          </a:solidFill>
                          <a:effectLst/>
                          <a:latin typeface="Calibri" charset="0"/>
                        </a:rPr>
                        <a:t>to determine what the text says explicitly</a:t>
                      </a:r>
                      <a:r>
                        <a:rPr kumimoji="0" lang="en-US" sz="3200" b="1" i="0" u="none" strike="noStrike" cap="none" normalizeH="0" baseline="0" dirty="0">
                          <a:ln>
                            <a:noFill/>
                          </a:ln>
                          <a:solidFill>
                            <a:srgbClr val="000000"/>
                          </a:solidFill>
                          <a:effectLst/>
                          <a:latin typeface="Calibri" charset="0"/>
                        </a:rPr>
                        <a:t> </a:t>
                      </a:r>
                      <a:r>
                        <a:rPr kumimoji="0" lang="en-US" sz="3200" b="0" i="0" u="none" strike="noStrike" cap="none" normalizeH="0" baseline="0" dirty="0">
                          <a:ln>
                            <a:noFill/>
                          </a:ln>
                          <a:solidFill>
                            <a:srgbClr val="000000"/>
                          </a:solidFill>
                          <a:effectLst/>
                          <a:latin typeface="Calibri" charset="0"/>
                        </a:rPr>
                        <a:t>and to make logical</a:t>
                      </a:r>
                      <a:r>
                        <a:rPr kumimoji="0" lang="en-US" sz="3200" b="1" i="0" u="none" strike="noStrike" cap="none" normalizeH="0" baseline="0" dirty="0">
                          <a:ln>
                            <a:noFill/>
                          </a:ln>
                          <a:solidFill>
                            <a:srgbClr val="000000"/>
                          </a:solidFill>
                          <a:effectLst/>
                          <a:latin typeface="Calibri" charset="0"/>
                        </a:rPr>
                        <a:t> </a:t>
                      </a:r>
                      <a:r>
                        <a:rPr kumimoji="0" lang="en-US" sz="3200" b="0" i="0" u="none" strike="noStrike" cap="none" normalizeH="0" baseline="0" dirty="0">
                          <a:ln>
                            <a:noFill/>
                          </a:ln>
                          <a:solidFill>
                            <a:srgbClr val="000000"/>
                          </a:solidFill>
                          <a:effectLst/>
                          <a:latin typeface="Calibri" charset="0"/>
                        </a:rPr>
                        <a:t>inferences</a:t>
                      </a:r>
                      <a:r>
                        <a:rPr kumimoji="0" lang="en-US" sz="3200" b="1" i="0" u="none" strike="noStrike" cap="none" normalizeH="0" baseline="0" dirty="0">
                          <a:ln>
                            <a:noFill/>
                          </a:ln>
                          <a:solidFill>
                            <a:srgbClr val="000000"/>
                          </a:solidFill>
                          <a:effectLst/>
                          <a:latin typeface="Calibri" charset="0"/>
                        </a:rPr>
                        <a:t> </a:t>
                      </a:r>
                      <a:r>
                        <a:rPr kumimoji="0" lang="en-US" sz="3200" b="0" i="0" u="none" strike="noStrike" cap="none" normalizeH="0" baseline="0" dirty="0">
                          <a:ln>
                            <a:noFill/>
                          </a:ln>
                          <a:solidFill>
                            <a:srgbClr val="000000"/>
                          </a:solidFill>
                          <a:effectLst/>
                          <a:latin typeface="Calibri" charset="0"/>
                        </a:rPr>
                        <a:t>from it; </a:t>
                      </a:r>
                      <a:r>
                        <a:rPr kumimoji="0" lang="en-US" sz="3200" b="1" i="0" u="none" strike="noStrike" cap="none" normalizeH="0" baseline="0" dirty="0">
                          <a:ln>
                            <a:noFill/>
                          </a:ln>
                          <a:solidFill>
                            <a:srgbClr val="000000"/>
                          </a:solidFill>
                          <a:effectLst/>
                          <a:latin typeface="Calibri" charset="0"/>
                        </a:rPr>
                        <a:t>cite specific textual evidence</a:t>
                      </a:r>
                      <a:r>
                        <a:rPr kumimoji="0" lang="en-US" sz="3200" b="0" i="0" u="none" strike="noStrike" cap="none" normalizeH="0" baseline="0" dirty="0">
                          <a:ln>
                            <a:noFill/>
                          </a:ln>
                          <a:solidFill>
                            <a:srgbClr val="000000"/>
                          </a:solidFill>
                          <a:effectLst/>
                          <a:latin typeface="Calibri" charset="0"/>
                        </a:rPr>
                        <a:t> when writing or speaking to support conclusions drawn </a:t>
                      </a:r>
                      <a:r>
                        <a:rPr kumimoji="0" lang="en-US" sz="3200" b="0" i="0" u="none" strike="noStrike" cap="none" normalizeH="0" baseline="0" dirty="0" smtClean="0">
                          <a:ln>
                            <a:noFill/>
                          </a:ln>
                          <a:solidFill>
                            <a:srgbClr val="000000"/>
                          </a:solidFill>
                          <a:effectLst/>
                          <a:latin typeface="Calibri" charset="0"/>
                        </a:rPr>
                        <a:t/>
                      </a:r>
                      <a:br>
                        <a:rPr kumimoji="0" lang="en-US" sz="3200" b="0" i="0" u="none" strike="noStrike" cap="none" normalizeH="0" baseline="0" dirty="0" smtClean="0">
                          <a:ln>
                            <a:noFill/>
                          </a:ln>
                          <a:solidFill>
                            <a:srgbClr val="000000"/>
                          </a:solidFill>
                          <a:effectLst/>
                          <a:latin typeface="Calibri" charset="0"/>
                        </a:rPr>
                      </a:br>
                      <a:r>
                        <a:rPr kumimoji="0" lang="en-US" sz="3200" b="0" i="0" u="none" strike="noStrike" cap="none" normalizeH="0" baseline="0" dirty="0" smtClean="0">
                          <a:ln>
                            <a:noFill/>
                          </a:ln>
                          <a:solidFill>
                            <a:srgbClr val="000000"/>
                          </a:solidFill>
                          <a:effectLst/>
                          <a:latin typeface="Calibri" charset="0"/>
                        </a:rPr>
                        <a:t>from </a:t>
                      </a:r>
                      <a:r>
                        <a:rPr kumimoji="0" lang="en-US" sz="3200" b="0" i="0" u="none" strike="noStrike" cap="none" normalizeH="0" baseline="0" dirty="0">
                          <a:ln>
                            <a:noFill/>
                          </a:ln>
                          <a:solidFill>
                            <a:srgbClr val="000000"/>
                          </a:solidFill>
                          <a:effectLst/>
                          <a:latin typeface="Calibri" charset="0"/>
                        </a:rPr>
                        <a:t>the text.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3CB"/>
                    </a:solidFill>
                  </a:tcPr>
                </a:tc>
              </a:tr>
            </a:tbl>
          </a:graphicData>
        </a:graphic>
      </p:graphicFrame>
      <p:pic>
        <p:nvPicPr>
          <p:cNvPr id="50189" name="Picture 4" descr="discussion 2.png"/>
          <p:cNvPicPr>
            <a:picLocks noChangeAspect="1"/>
          </p:cNvPicPr>
          <p:nvPr/>
        </p:nvPicPr>
        <p:blipFill>
          <a:blip r:embed="rId3" cstate="print"/>
          <a:srcRect/>
          <a:stretch>
            <a:fillRect/>
          </a:stretch>
        </p:blipFill>
        <p:spPr bwMode="auto">
          <a:xfrm>
            <a:off x="7397677" y="4512312"/>
            <a:ext cx="1447800" cy="1447800"/>
          </a:xfrm>
          <a:prstGeom prst="rect">
            <a:avLst/>
          </a:prstGeom>
          <a:noFill/>
          <a:ln w="9525">
            <a:noFill/>
            <a:miter lim="800000"/>
            <a:headEnd/>
            <a:tailEnd/>
          </a:ln>
        </p:spPr>
      </p:pic>
      <p:sp>
        <p:nvSpPr>
          <p:cNvPr id="32773" name="TextBox 5">
            <a:hlinkClick r:id="rId4"/>
          </p:cNvPr>
          <p:cNvSpPr txBox="1">
            <a:spLocks noChangeArrowheads="1"/>
          </p:cNvSpPr>
          <p:nvPr/>
        </p:nvSpPr>
        <p:spPr bwMode="auto">
          <a:xfrm>
            <a:off x="4602998" y="5382771"/>
            <a:ext cx="2794680" cy="367099"/>
          </a:xfrm>
          <a:prstGeom prst="rect">
            <a:avLst/>
          </a:prstGeom>
          <a:noFill/>
          <a:ln w="9525">
            <a:noFill/>
            <a:miter lim="800000"/>
            <a:headEnd/>
            <a:tailEnd/>
          </a:ln>
        </p:spPr>
        <p:txBody>
          <a:bodyPr wrap="square" lIns="82058" tIns="41029" rIns="82058" bIns="41029">
            <a:spAutoFit/>
          </a:bodyPr>
          <a:lstStyle/>
          <a:p>
            <a:pPr eaLnBrk="1" hangingPunct="1">
              <a:defRPr/>
            </a:pPr>
            <a:r>
              <a:rPr lang="en-US" dirty="0" smtClean="0">
                <a:solidFill>
                  <a:srgbClr val="0000FF"/>
                </a:solidFill>
              </a:rPr>
              <a:t>Source: Corestandards.org</a:t>
            </a:r>
            <a:endParaRPr lang="en-US" dirty="0">
              <a:solidFill>
                <a:srgbClr val="0000FF"/>
              </a:solidFill>
            </a:endParaRP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13</a:t>
            </a:fld>
            <a:endParaRPr lang="en-US" dirty="0"/>
          </a:p>
        </p:txBody>
      </p:sp>
    </p:spTree>
    <p:extLst>
      <p:ext uri="{BB962C8B-B14F-4D97-AF65-F5344CB8AC3E}">
        <p14:creationId xmlns:p14="http://schemas.microsoft.com/office/powerpoint/2010/main" val="51094795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8400</TotalTime>
  <Words>2027</Words>
  <Application>Microsoft Office PowerPoint</Application>
  <PresentationFormat>On-screen Show (4:3)</PresentationFormat>
  <Paragraphs>180</Paragraphs>
  <Slides>13</Slides>
  <Notes>13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13</vt:i4>
      </vt:variant>
    </vt:vector>
  </HeadingPairs>
  <TitlesOfParts>
    <vt:vector size="21" baseType="lpstr">
      <vt:lpstr>ＭＳ Ｐゴシック</vt: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Goals of K–12 CCS-ELA &amp; Literacy</vt:lpstr>
      <vt:lpstr>Vertical Progressions of CCR Anchor  and Grade Level Standards</vt:lpstr>
      <vt:lpstr>CCR Anchor Standards for ELA &amp; Literacy</vt:lpstr>
      <vt:lpstr>CCR Anchor Standards for ELA &amp; Literacy</vt:lpstr>
      <vt:lpstr>Reading Foundational Skills K–5</vt:lpstr>
      <vt:lpstr>Disciplinary Literacy 6–12</vt:lpstr>
      <vt:lpstr>CCR Anchor Standards</vt:lpstr>
      <vt:lpstr>Vertical Progression of RL.1</vt:lpstr>
      <vt:lpstr>Activity 1</vt:lpstr>
      <vt:lpstr>Activity 1: Examining the Vertical Progressions of the CCS-ELA &amp; Literacy</vt:lpstr>
      <vt:lpstr>Final Thoughts about Vertical Progressions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PCG Education</dc:creator>
  <cp:lastModifiedBy>Wade, Michelle</cp:lastModifiedBy>
  <cp:revision>371</cp:revision>
  <dcterms:created xsi:type="dcterms:W3CDTF">2014-01-18T18:47:42Z</dcterms:created>
  <dcterms:modified xsi:type="dcterms:W3CDTF">2014-06-26T13:48:27Z</dcterms:modified>
</cp:coreProperties>
</file>