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7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380" r:id="rId5"/>
    <p:sldId id="336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6" autoAdjust="0"/>
    <p:restoredTop sz="81869" autoAdjust="0"/>
  </p:normalViewPr>
  <p:slideViewPr>
    <p:cSldViewPr snapToGrid="0">
      <p:cViewPr varScale="1">
        <p:scale>
          <a:sx n="54" d="100"/>
          <a:sy n="54" d="100"/>
        </p:scale>
        <p:origin x="7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6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-20610"/>
    </p:cViewPr>
  </p:sorterViewPr>
  <p:notesViewPr>
    <p:cSldViewPr snapToGrid="0">
      <p:cViewPr>
        <p:scale>
          <a:sx n="100" d="100"/>
          <a:sy n="100" d="100"/>
        </p:scale>
        <p:origin x="732" y="-1398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(Slides 1-5, including the Pre-assessment, will take about 10 minutes total.)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6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(Allow 15 minutes for this activity; adjust time as needed.)</a:t>
            </a:r>
          </a:p>
          <a:p>
            <a:endParaRPr lang="en-US" b="1" dirty="0" smtClean="0"/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63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E86A2665-5064-4C95-B42A-52ADBA250F55}" type="datetime1">
              <a:rPr lang="en-US" smtClean="0">
                <a:latin typeface="Arial" pitchFamily="34" charset="0"/>
              </a:rPr>
              <a:pPr/>
              <a:t>7/9/2014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63847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49ECF7B-23D5-427F-B5F3-FF56EE220A7C}" type="slidenum">
              <a:rPr lang="en-US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36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87391" y="6071616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Activity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919538" y="6072272"/>
            <a:ext cx="19888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chemeClr val="bg1"/>
                </a:solidFill>
              </a:rPr>
              <a:t>Activity 8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Activity 8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Planning for Sharing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888" y="5699551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34015" y="5846141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 44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2"/>
          <p:cNvSpPr>
            <a:spLocks noGrp="1"/>
          </p:cNvSpPr>
          <p:nvPr>
            <p:ph type="title"/>
          </p:nvPr>
        </p:nvSpPr>
        <p:spPr>
          <a:xfrm>
            <a:off x="1138334" y="230188"/>
            <a:ext cx="7624665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Activity 8: Planning for Sharing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34525"/>
              </p:ext>
            </p:extLst>
          </p:nvPr>
        </p:nvGraphicFramePr>
        <p:xfrm>
          <a:off x="381000" y="1538334"/>
          <a:ext cx="8382000" cy="40715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82000"/>
              </a:tblGrid>
              <a:tr h="614010">
                <a:tc>
                  <a:txBody>
                    <a:bodyPr/>
                    <a:lstStyle/>
                    <a:p>
                      <a:r>
                        <a:rPr lang="en-US" sz="2800" b="0" baseline="0" dirty="0" smtClean="0"/>
                        <a:t>Make an Action Plan</a:t>
                      </a:r>
                      <a:endParaRPr lang="en-US" sz="2800" b="0" dirty="0"/>
                    </a:p>
                  </a:txBody>
                  <a:tcPr anchor="ctr"/>
                </a:tc>
              </a:tr>
              <a:tr h="345751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 to your list of prioritized items from Activity 7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 with your school team (or with a job-alike partner from another school) to review today’s activities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 which activities you would share with colleagues and how you can share them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69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8489</TotalTime>
  <Words>120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Activity 8</vt:lpstr>
      <vt:lpstr>Activity 8: Planning for Sharing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PCG Education</dc:creator>
  <cp:lastModifiedBy>Wade, Michelle</cp:lastModifiedBy>
  <cp:revision>400</cp:revision>
  <dcterms:created xsi:type="dcterms:W3CDTF">2014-01-18T18:47:42Z</dcterms:created>
  <dcterms:modified xsi:type="dcterms:W3CDTF">2014-07-09T19:25:18Z</dcterms:modified>
</cp:coreProperties>
</file>