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5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379" r:id="rId5"/>
    <p:sldId id="334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DF8045"/>
    <a:srgbClr val="FFC000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6" autoAdjust="0"/>
    <p:restoredTop sz="81869" autoAdjust="0"/>
  </p:normalViewPr>
  <p:slideViewPr>
    <p:cSldViewPr snapToGrid="0">
      <p:cViewPr varScale="1">
        <p:scale>
          <a:sx n="54" d="100"/>
          <a:sy n="54" d="100"/>
        </p:scale>
        <p:origin x="7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-20610"/>
    </p:cViewPr>
  </p:sorterViewPr>
  <p:notesViewPr>
    <p:cSldViewPr snapToGrid="0">
      <p:cViewPr>
        <p:scale>
          <a:sx n="100" d="100"/>
          <a:sy n="100" d="100"/>
        </p:scale>
        <p:origin x="732" y="-1398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(Slides 1-5, including the Pre-assessment, will take about 10 minutes total.)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7/9/2014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6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(Allow 20 minutes for this activity. </a:t>
            </a:r>
          </a:p>
          <a:p>
            <a:r>
              <a:rPr lang="en-US" dirty="0"/>
              <a:t>5 minutes for individual work, 5 minutes with partner, 5 minutes with table, 5 minutes for share out.  Adjust time as needed</a:t>
            </a:r>
            <a:r>
              <a:rPr lang="en-US" b="1" dirty="0"/>
              <a:t>.)</a:t>
            </a:r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15974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02B3E3-0554-48B9-A3CE-245D4ED4BAA3}" type="datetime1">
              <a:rPr lang="en-US" smtClean="0">
                <a:latin typeface="Arial" pitchFamily="34" charset="0"/>
              </a:rPr>
              <a:pPr/>
              <a:t>7/9/2014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159751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527A99-4119-44DA-A721-DEF9CDD05B23}" type="slidenum">
              <a:rPr lang="en-US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69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887391" y="6071616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bg1"/>
                </a:solidFill>
              </a:rPr>
              <a:t>Activity 7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9" y="225336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9" y="3811800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30249" y="4545488"/>
            <a:ext cx="583554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1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Focus on Instructional Shifts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Activity 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Reflect, Pair, Share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7908634" y="2202207"/>
            <a:ext cx="1262044" cy="2143125"/>
          </a:xfrm>
          <a:prstGeom prst="rect">
            <a:avLst/>
          </a:prstGeom>
        </p:spPr>
      </p:pic>
      <p:pic>
        <p:nvPicPr>
          <p:cNvPr id="8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4730" y="4929530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786941" y="5076120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Page 39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2"/>
          <p:cNvSpPr>
            <a:spLocks noGrp="1"/>
          </p:cNvSpPr>
          <p:nvPr>
            <p:ph type="title"/>
          </p:nvPr>
        </p:nvSpPr>
        <p:spPr>
          <a:xfrm>
            <a:off x="1138334" y="228600"/>
            <a:ext cx="7399113" cy="1066800"/>
          </a:xfrm>
        </p:spPr>
        <p:txBody>
          <a:bodyPr>
            <a:normAutofit/>
          </a:bodyPr>
          <a:lstStyle/>
          <a:p>
            <a:r>
              <a:rPr lang="en-US" dirty="0"/>
              <a:t>Activity 7: </a:t>
            </a:r>
            <a:r>
              <a:rPr lang="en-US" dirty="0" smtClean="0"/>
              <a:t>Reflect, Pair, Share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355712"/>
              </p:ext>
            </p:extLst>
          </p:nvPr>
        </p:nvGraphicFramePr>
        <p:xfrm>
          <a:off x="783770" y="1157220"/>
          <a:ext cx="7926279" cy="45098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6279"/>
              </a:tblGrid>
              <a:tr h="524373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tabLst>
                          <a:tab pos="168275" algn="l"/>
                        </a:tabLst>
                      </a:pPr>
                      <a:r>
                        <a:rPr lang="en-US" sz="2800" b="0" baseline="0" dirty="0" smtClean="0"/>
                        <a:t>	Reflect, Pair, Share</a:t>
                      </a:r>
                      <a:endParaRPr lang="en-US" sz="2800" b="0" dirty="0"/>
                    </a:p>
                  </a:txBody>
                  <a:tcPr marT="45721" marB="45721"/>
                </a:tc>
              </a:tr>
              <a:tr h="3857358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dirty="0" smtClean="0"/>
                        <a:t>Review</a:t>
                      </a:r>
                      <a:r>
                        <a:rPr lang="en-US" sz="2800" baseline="0" dirty="0" smtClean="0"/>
                        <a:t> your notes and activities from today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Jot down 3–4 items addressed today that have the greatest implications for instructional practice in your school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Compare your notes with a partner at your table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Decide on a shared list of 3–4 items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Compare your list with other pairs at your table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Decide on a prioritized list of 3–4 items for </a:t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your table</a:t>
                      </a:r>
                      <a:endParaRPr lang="en-US" sz="2800" dirty="0"/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8486</TotalTime>
  <Words>156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  Activity 7</vt:lpstr>
      <vt:lpstr>Activity 7: Reflect, Pair, Share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PCG Education</dc:creator>
  <cp:lastModifiedBy>Wade, Michelle</cp:lastModifiedBy>
  <cp:revision>399</cp:revision>
  <dcterms:created xsi:type="dcterms:W3CDTF">2014-01-18T18:47:42Z</dcterms:created>
  <dcterms:modified xsi:type="dcterms:W3CDTF">2014-07-09T19:24:52Z</dcterms:modified>
</cp:coreProperties>
</file>