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9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489" r:id="rId5"/>
    <p:sldId id="490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7" name="Pierce, Melissa" initials="PM" lastIdx="1" clrIdx="7">
    <p:extLst>
      <p:ext uri="{19B8F6BF-5375-455C-9EA6-DF929625EA0E}">
        <p15:presenceInfo xmlns:p15="http://schemas.microsoft.com/office/powerpoint/2012/main" userId="S-1-5-21-1417001333-1682526488-839522115-41684" providerId="AD"/>
      </p:ext>
    </p:extLst>
  </p:cmAuthor>
  <p:cmAuthor id="1" name="DeCarlo, Sharon" initials="DS" lastIdx="58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Berlin, Debra" initials="BD" lastIdx="19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Michelle Wade" initials="MW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000"/>
    <a:srgbClr val="FFFF85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6" autoAdjust="0"/>
    <p:restoredTop sz="92844" autoAdjust="0"/>
  </p:normalViewPr>
  <p:slideViewPr>
    <p:cSldViewPr snapToGrid="0">
      <p:cViewPr varScale="1">
        <p:scale>
          <a:sx n="62" d="100"/>
          <a:sy n="62" d="100"/>
        </p:scale>
        <p:origin x="5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0650"/>
    </p:cViewPr>
  </p:sorterViewPr>
  <p:notesViewPr>
    <p:cSldViewPr snapToGrid="0">
      <p:cViewPr>
        <p:scale>
          <a:sx n="130" d="100"/>
          <a:sy n="130" d="100"/>
        </p:scale>
        <p:origin x="1110" y="-225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7/14/2014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>
                <a:solidFill>
                  <a:prstClr val="black"/>
                </a:solidFill>
              </a:rPr>
              <a:pPr/>
              <a:t>100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5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25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7/14/2014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784209" y="6071616"/>
            <a:ext cx="17162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dirty="0" smtClean="0">
                <a:solidFill>
                  <a:schemeClr val="bg1"/>
                </a:solidFill>
              </a:rPr>
              <a:t>Activity 10</a:t>
            </a:r>
            <a:endParaRPr lang="en-US" sz="2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1655942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153721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397667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/>
          <a:lstStyle/>
          <a:p>
            <a:r>
              <a:rPr lang="en-US" dirty="0" smtClean="0"/>
              <a:t>Planning for Success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smtClean="0">
                <a:solidFill>
                  <a:prstClr val="white">
                    <a:lumMod val="65000"/>
                  </a:prstClr>
                </a:solidFill>
              </a:rPr>
              <a:pPr/>
              <a:t>100</a:t>
            </a:fld>
            <a:endParaRPr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3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10: Action Planning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09603" y="1557384"/>
          <a:ext cx="7791447" cy="37766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791447"/>
              </a:tblGrid>
              <a:tr h="569536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10: Make an Action Plan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3207080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Reflect</a:t>
                      </a:r>
                      <a:r>
                        <a:rPr lang="en-US" sz="2400" kern="1200" baseline="0" dirty="0" smtClean="0"/>
                        <a:t> on today’s learning.</a:t>
                      </a:r>
                      <a:endParaRPr lang="en-US" sz="2400" kern="1200" dirty="0" smtClean="0"/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/>
                        <a:t>Work with your school team (or with a job-alike partner from another school) to review today’s activities.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 Develop a strategy for sharing Module 2’s key messages and resources (e.g., presentation, videos, resource links, and aligned instructional practices) with colleagues back at</a:t>
                      </a:r>
                      <a:r>
                        <a:rPr lang="en-US" sz="2400" kern="1200" baseline="0" dirty="0" smtClean="0">
                          <a:effectLst/>
                        </a:rPr>
                        <a:t> your</a:t>
                      </a:r>
                      <a:r>
                        <a:rPr lang="en-US" sz="2400" kern="1200" dirty="0" smtClean="0">
                          <a:effectLst/>
                        </a:rPr>
                        <a:t> schools.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E3D4692-A625-460F-A072-DE10EEAA5719}" type="slidenum">
              <a:rPr lang="en-US" smtClean="0"/>
              <a:pPr algn="r"/>
              <a:t>101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7" name="Picture 6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8729" y="50381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25420" y="5072330"/>
            <a:ext cx="10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40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12709</TotalTime>
  <Words>145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Planning for Success  </vt:lpstr>
      <vt:lpstr>Activity 10: Action Planning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810</cp:revision>
  <cp:lastPrinted>2014-03-02T01:07:44Z</cp:lastPrinted>
  <dcterms:created xsi:type="dcterms:W3CDTF">2014-01-18T18:47:42Z</dcterms:created>
  <dcterms:modified xsi:type="dcterms:W3CDTF">2014-07-14T20:26:05Z</dcterms:modified>
</cp:coreProperties>
</file>