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 id="2147483711" r:id="rId2"/>
    <p:sldMasterId id="2147483723" r:id="rId3"/>
  </p:sldMasterIdLst>
  <p:notesMasterIdLst>
    <p:notesMasterId r:id="rId109"/>
  </p:notesMasterIdLst>
  <p:handoutMasterIdLst>
    <p:handoutMasterId r:id="rId110"/>
  </p:handoutMasterIdLst>
  <p:sldIdLst>
    <p:sldId id="498" r:id="rId4"/>
    <p:sldId id="370" r:id="rId5"/>
    <p:sldId id="346" r:id="rId6"/>
    <p:sldId id="340" r:id="rId7"/>
    <p:sldId id="389" r:id="rId8"/>
    <p:sldId id="390" r:id="rId9"/>
    <p:sldId id="263" r:id="rId10"/>
    <p:sldId id="391" r:id="rId11"/>
    <p:sldId id="387" r:id="rId12"/>
    <p:sldId id="267" r:id="rId13"/>
    <p:sldId id="383" r:id="rId14"/>
    <p:sldId id="278" r:id="rId15"/>
    <p:sldId id="392" r:id="rId16"/>
    <p:sldId id="393" r:id="rId17"/>
    <p:sldId id="394" r:id="rId18"/>
    <p:sldId id="395" r:id="rId19"/>
    <p:sldId id="398" r:id="rId20"/>
    <p:sldId id="400" r:id="rId21"/>
    <p:sldId id="396" r:id="rId22"/>
    <p:sldId id="404" r:id="rId23"/>
    <p:sldId id="405" r:id="rId24"/>
    <p:sldId id="401" r:id="rId25"/>
    <p:sldId id="407" r:id="rId26"/>
    <p:sldId id="411" r:id="rId27"/>
    <p:sldId id="412" r:id="rId28"/>
    <p:sldId id="413" r:id="rId29"/>
    <p:sldId id="414" r:id="rId30"/>
    <p:sldId id="406" r:id="rId31"/>
    <p:sldId id="440" r:id="rId32"/>
    <p:sldId id="441" r:id="rId33"/>
    <p:sldId id="291" r:id="rId34"/>
    <p:sldId id="436" r:id="rId35"/>
    <p:sldId id="415" r:id="rId36"/>
    <p:sldId id="446" r:id="rId37"/>
    <p:sldId id="430" r:id="rId38"/>
    <p:sldId id="427" r:id="rId39"/>
    <p:sldId id="369" r:id="rId40"/>
    <p:sldId id="449" r:id="rId41"/>
    <p:sldId id="432" r:id="rId42"/>
    <p:sldId id="314" r:id="rId43"/>
    <p:sldId id="434" r:id="rId44"/>
    <p:sldId id="435" r:id="rId45"/>
    <p:sldId id="433" r:id="rId46"/>
    <p:sldId id="420" r:id="rId47"/>
    <p:sldId id="418" r:id="rId48"/>
    <p:sldId id="450" r:id="rId49"/>
    <p:sldId id="425" r:id="rId50"/>
    <p:sldId id="439" r:id="rId51"/>
    <p:sldId id="424" r:id="rId52"/>
    <p:sldId id="426" r:id="rId53"/>
    <p:sldId id="448" r:id="rId54"/>
    <p:sldId id="306" r:id="rId55"/>
    <p:sldId id="437" r:id="rId56"/>
    <p:sldId id="416" r:id="rId57"/>
    <p:sldId id="410" r:id="rId58"/>
    <p:sldId id="442" r:id="rId59"/>
    <p:sldId id="443" r:id="rId60"/>
    <p:sldId id="444" r:id="rId61"/>
    <p:sldId id="510" r:id="rId62"/>
    <p:sldId id="445" r:id="rId63"/>
    <p:sldId id="451" r:id="rId64"/>
    <p:sldId id="452" r:id="rId65"/>
    <p:sldId id="453" r:id="rId66"/>
    <p:sldId id="499" r:id="rId67"/>
    <p:sldId id="500" r:id="rId68"/>
    <p:sldId id="502" r:id="rId69"/>
    <p:sldId id="456" r:id="rId70"/>
    <p:sldId id="459" r:id="rId71"/>
    <p:sldId id="464" r:id="rId72"/>
    <p:sldId id="460" r:id="rId73"/>
    <p:sldId id="461" r:id="rId74"/>
    <p:sldId id="462" r:id="rId75"/>
    <p:sldId id="504" r:id="rId76"/>
    <p:sldId id="458" r:id="rId77"/>
    <p:sldId id="465" r:id="rId78"/>
    <p:sldId id="466" r:id="rId79"/>
    <p:sldId id="469" r:id="rId80"/>
    <p:sldId id="470" r:id="rId81"/>
    <p:sldId id="471" r:id="rId82"/>
    <p:sldId id="472" r:id="rId83"/>
    <p:sldId id="473" r:id="rId84"/>
    <p:sldId id="474" r:id="rId85"/>
    <p:sldId id="475" r:id="rId86"/>
    <p:sldId id="505" r:id="rId87"/>
    <p:sldId id="477" r:id="rId88"/>
    <p:sldId id="478" r:id="rId89"/>
    <p:sldId id="496" r:id="rId90"/>
    <p:sldId id="479" r:id="rId91"/>
    <p:sldId id="482" r:id="rId92"/>
    <p:sldId id="483" r:id="rId93"/>
    <p:sldId id="497" r:id="rId94"/>
    <p:sldId id="484" r:id="rId95"/>
    <p:sldId id="481" r:id="rId96"/>
    <p:sldId id="485" r:id="rId97"/>
    <p:sldId id="486" r:id="rId98"/>
    <p:sldId id="487" r:id="rId99"/>
    <p:sldId id="506" r:id="rId100"/>
    <p:sldId id="509" r:id="rId101"/>
    <p:sldId id="489" r:id="rId102"/>
    <p:sldId id="490" r:id="rId103"/>
    <p:sldId id="491" r:id="rId104"/>
    <p:sldId id="492" r:id="rId105"/>
    <p:sldId id="493" r:id="rId106"/>
    <p:sldId id="508" r:id="rId107"/>
    <p:sldId id="495" r:id="rId10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60" clrIdx="1"/>
  <p:cmAuthor id="2" name="Jackson, Dennis" initials="JD" lastIdx="12" clrIdx="2">
    <p:extLst/>
  </p:cmAuthor>
  <p:cmAuthor id="3" name="Kelley, Nora" initials="KN" lastIdx="1" clrIdx="3">
    <p:extLst/>
  </p:cmAuthor>
  <p:cmAuthor id="4" name="W2K" initials="W" lastIdx="28" clrIdx="4"/>
  <p:cmAuthor id="5" name="Michelle Wade" initials="MW" lastIdx="14" clrIdx="5"/>
  <p:cmAuthor id="6" name="Berlin, Debra" initials="BD" lastIdx="13" clrIdx="6">
    <p:extLst>
      <p:ext uri="{19B8F6BF-5375-455C-9EA6-DF929625EA0E}">
        <p15:presenceInfo xmlns:p15="http://schemas.microsoft.com/office/powerpoint/2012/main" userId="S-1-5-21-1417001333-1682526488-839522115-5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85"/>
    <a:srgbClr val="0000FF"/>
    <a:srgbClr val="DF8045"/>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7" autoAdjust="0"/>
    <p:restoredTop sz="98692" autoAdjust="0"/>
  </p:normalViewPr>
  <p:slideViewPr>
    <p:cSldViewPr snapToGrid="0">
      <p:cViewPr varScale="1">
        <p:scale>
          <a:sx n="110" d="100"/>
          <a:sy n="110" d="100"/>
        </p:scale>
        <p:origin x="1272" y="108"/>
      </p:cViewPr>
      <p:guideLst>
        <p:guide orient="horz" pos="2160"/>
        <p:guide pos="2880"/>
      </p:guideLst>
    </p:cSldViewPr>
  </p:slideViewPr>
  <p:outlineViewPr>
    <p:cViewPr>
      <p:scale>
        <a:sx n="33" d="100"/>
        <a:sy n="33" d="100"/>
      </p:scale>
      <p:origin x="0" y="-17886"/>
    </p:cViewPr>
  </p:outlineViewPr>
  <p:notesTextViewPr>
    <p:cViewPr>
      <p:scale>
        <a:sx n="125" d="100"/>
        <a:sy n="125" d="100"/>
      </p:scale>
      <p:origin x="0" y="0"/>
    </p:cViewPr>
  </p:notesTextViewPr>
  <p:sorterViewPr>
    <p:cViewPr>
      <p:scale>
        <a:sx n="70" d="100"/>
        <a:sy n="70" d="100"/>
      </p:scale>
      <p:origin x="0" y="0"/>
    </p:cViewPr>
  </p:sorterViewPr>
  <p:notesViewPr>
    <p:cSldViewPr snapToGrid="0">
      <p:cViewPr>
        <p:scale>
          <a:sx n="80" d="100"/>
          <a:sy n="80" d="100"/>
        </p:scale>
        <p:origin x="-1158" y="60"/>
      </p:cViewPr>
      <p:guideLst>
        <p:guide orient="horz" pos="2905"/>
        <p:guide pos="2184"/>
        <p:guide orient="horz" pos="2957"/>
        <p:guide pos="2237"/>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commentAuthors" Target="commentAuthors.xml"/></Relationships>
</file>

<file path=ppt/diagrams/_rels/data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Research and Writing</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Classroom Instructional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Collaboration and Planning</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F40B8316-79BC-4C60-90A6-E699803ADE2E}" srcId="{2A4372B7-8941-469F-940B-7D5BA0871939}" destId="{2FBCE4F0-B418-40D0-A572-335BDC797AF7}" srcOrd="2" destOrd="0" parTransId="{7A4428A1-02DF-40A9-8003-2C9A47CF589E}" sibTransId="{407C6022-0642-4896-B58A-2F544152DB53}"/>
    <dgm:cxn modelId="{3AA46334-753A-41A9-A121-93DE4543A82F}" type="presOf" srcId="{6DD4AD52-12AC-4E82-A1AE-9C5737A0D999}" destId="{22BF229B-1262-4105-89C6-9748C1EBF7E2}" srcOrd="1" destOrd="0" presId="urn:microsoft.com/office/officeart/2005/8/layout/vProcess5"/>
    <dgm:cxn modelId="{48A85579-9F25-4B0E-8CE3-49B0DA130941}" type="presOf" srcId="{4E4E886B-CD5B-40AB-A48E-28B15BDC45D0}" destId="{07305FC6-0FEC-4400-B4A9-60E0B84556D2}" srcOrd="0" destOrd="0" presId="urn:microsoft.com/office/officeart/2005/8/layout/vProcess5"/>
    <dgm:cxn modelId="{CDB0B1DE-C156-4C31-8AC8-49EE75C1450B}" type="presOf" srcId="{C6816B5F-64FF-4E06-92FF-651CAA10BC07}" destId="{1F87D17F-8399-4642-9527-1C536D686748}" srcOrd="0" destOrd="0" presId="urn:microsoft.com/office/officeart/2005/8/layout/vProcess5"/>
    <dgm:cxn modelId="{D55C83C1-2323-4022-867D-D8BB0AB33DC5}" type="presOf" srcId="{942E99E8-A792-4552-B022-DBAE2E887950}" destId="{ED7C910B-10BD-4B5A-AAC4-ECC8FCF9D256}"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423E1072-297C-40E2-BA1B-F479E6DD1B6D}" type="presOf" srcId="{2FBCE4F0-B418-40D0-A572-335BDC797AF7}" destId="{BE39A8A1-A5D7-44F7-B68A-10070CCF9086}" srcOrd="0" destOrd="0" presId="urn:microsoft.com/office/officeart/2005/8/layout/vProcess5"/>
    <dgm:cxn modelId="{5F4DD019-8F02-4117-9078-3383A4353076}" type="presOf" srcId="{407C6022-0642-4896-B58A-2F544152DB53}" destId="{5C3A6E57-7055-41F7-9D20-1CF57F5C916A}" srcOrd="0" destOrd="0" presId="urn:microsoft.com/office/officeart/2005/8/layout/vProcess5"/>
    <dgm:cxn modelId="{F8FE7FD1-7BC7-4AB7-B0C7-AF69D2B3FDDA}" type="presOf" srcId="{453C59C1-EEA1-4FBC-B5C1-7528C8D00C36}" destId="{FA051F21-3401-4AB5-B965-25DF1A8BF6F7}" srcOrd="0" destOrd="0" presId="urn:microsoft.com/office/officeart/2005/8/layout/vProcess5"/>
    <dgm:cxn modelId="{B620E75A-3EB6-47D2-9AF6-30CCFB296751}" srcId="{2A4372B7-8941-469F-940B-7D5BA0871939}" destId="{C8EEAEDD-18F3-4C84-BF91-1BCCF4ECE3FE}" srcOrd="4" destOrd="0" parTransId="{34995127-82FB-4F2E-ACC3-5F44DF903134}" sibTransId="{6A0D9C53-EFD9-47E3-B56F-FBAE80158FD9}"/>
    <dgm:cxn modelId="{38457CB7-B8BB-47B8-86EC-0444A885F479}" type="presOf" srcId="{C8EEAEDD-18F3-4C84-BF91-1BCCF4ECE3FE}" destId="{34FC679E-EA74-4781-8150-A128391560ED}" srcOrd="1" destOrd="0" presId="urn:microsoft.com/office/officeart/2005/8/layout/vProcess5"/>
    <dgm:cxn modelId="{D603CDC6-8929-43B7-86E2-A18B403F2311}" srcId="{2A4372B7-8941-469F-940B-7D5BA0871939}" destId="{4E4E886B-CD5B-40AB-A48E-28B15BDC45D0}" srcOrd="1" destOrd="0" parTransId="{2F4B8799-7F05-4F2D-BD5A-E32235A9E0BF}" sibTransId="{C6816B5F-64FF-4E06-92FF-651CAA10BC07}"/>
    <dgm:cxn modelId="{6B5B13FD-3A96-440E-98F4-E41744F91B6C}" type="presOf" srcId="{4E4E886B-CD5B-40AB-A48E-28B15BDC45D0}" destId="{B9BEE52F-34CC-4576-856A-600A7139C9B0}" srcOrd="1" destOrd="0" presId="urn:microsoft.com/office/officeart/2005/8/layout/vProcess5"/>
    <dgm:cxn modelId="{300F1A90-DC9F-4324-BECA-5D2E9A34506E}" type="presOf" srcId="{05DFDFE1-30F2-457C-8C83-4B2B7684C90A}" destId="{A91CEAEB-CB1C-45A0-B48D-6477737AA53D}" srcOrd="1" destOrd="0" presId="urn:microsoft.com/office/officeart/2005/8/layout/vProcess5"/>
    <dgm:cxn modelId="{2524D8B6-DE57-4A90-B780-07CC2CE5F8B4}" type="presOf" srcId="{2A4372B7-8941-469F-940B-7D5BA0871939}" destId="{B5656B55-CAED-42B0-9C87-A997D4436FC1}" srcOrd="0" destOrd="0" presId="urn:microsoft.com/office/officeart/2005/8/layout/vProcess5"/>
    <dgm:cxn modelId="{3102F9E4-B303-4789-9149-3DEE356FAF11}" type="presOf" srcId="{2FBCE4F0-B418-40D0-A572-335BDC797AF7}" destId="{B327BB6D-6EB0-4A06-953E-A91947F4CC0A}" srcOrd="1" destOrd="0" presId="urn:microsoft.com/office/officeart/2005/8/layout/vProcess5"/>
    <dgm:cxn modelId="{9BDC4C1F-9C11-4719-9704-B84E47E5A806}" type="presOf" srcId="{05DFDFE1-30F2-457C-8C83-4B2B7684C90A}" destId="{5633CF91-693E-4C78-A1BB-6E17F24CA1B9}" srcOrd="0" destOrd="0" presId="urn:microsoft.com/office/officeart/2005/8/layout/vProcess5"/>
    <dgm:cxn modelId="{25176231-223A-45D2-A038-4CD36E8AB91D}" srcId="{2A4372B7-8941-469F-940B-7D5BA0871939}" destId="{6DD4AD52-12AC-4E82-A1AE-9C5737A0D999}" srcOrd="3" destOrd="0" parTransId="{CF4CC82F-E411-405C-A914-ABB459E5F0F3}" sibTransId="{453C59C1-EEA1-4FBC-B5C1-7528C8D00C36}"/>
    <dgm:cxn modelId="{EE950541-1D92-498B-BF31-B40852D00890}" type="presOf" srcId="{6DD4AD52-12AC-4E82-A1AE-9C5737A0D999}" destId="{BA94DD3F-AE7A-4939-BAFC-D76918A30477}" srcOrd="0" destOrd="0" presId="urn:microsoft.com/office/officeart/2005/8/layout/vProcess5"/>
    <dgm:cxn modelId="{C2CB73C3-F440-4574-B3C2-5672288194C6}" type="presOf" srcId="{C8EEAEDD-18F3-4C84-BF91-1BCCF4ECE3FE}" destId="{EE6C4265-86AA-4F4F-AD52-8990334D1BB0}" srcOrd="0" destOrd="0" presId="urn:microsoft.com/office/officeart/2005/8/layout/vProcess5"/>
    <dgm:cxn modelId="{B2F46B48-48A3-4A62-8383-68FBF7B46BCF}" type="presParOf" srcId="{B5656B55-CAED-42B0-9C87-A997D4436FC1}" destId="{91DBB2B5-3FBD-4AEE-B91B-0C9954B9FF2F}" srcOrd="0" destOrd="0" presId="urn:microsoft.com/office/officeart/2005/8/layout/vProcess5"/>
    <dgm:cxn modelId="{AF5A8055-045A-48F6-80D0-91F630818225}" type="presParOf" srcId="{B5656B55-CAED-42B0-9C87-A997D4436FC1}" destId="{5633CF91-693E-4C78-A1BB-6E17F24CA1B9}" srcOrd="1" destOrd="0" presId="urn:microsoft.com/office/officeart/2005/8/layout/vProcess5"/>
    <dgm:cxn modelId="{64DD79FD-FAEB-4B39-A00C-E16340751046}" type="presParOf" srcId="{B5656B55-CAED-42B0-9C87-A997D4436FC1}" destId="{07305FC6-0FEC-4400-B4A9-60E0B84556D2}" srcOrd="2" destOrd="0" presId="urn:microsoft.com/office/officeart/2005/8/layout/vProcess5"/>
    <dgm:cxn modelId="{568F4598-CF6D-41C7-9D31-3BA30D7E9D23}" type="presParOf" srcId="{B5656B55-CAED-42B0-9C87-A997D4436FC1}" destId="{BE39A8A1-A5D7-44F7-B68A-10070CCF9086}" srcOrd="3" destOrd="0" presId="urn:microsoft.com/office/officeart/2005/8/layout/vProcess5"/>
    <dgm:cxn modelId="{42038170-0E8C-4BAA-A8FC-8AAD19715D02}" type="presParOf" srcId="{B5656B55-CAED-42B0-9C87-A997D4436FC1}" destId="{BA94DD3F-AE7A-4939-BAFC-D76918A30477}" srcOrd="4" destOrd="0" presId="urn:microsoft.com/office/officeart/2005/8/layout/vProcess5"/>
    <dgm:cxn modelId="{1DBF9089-65CF-458D-9FB7-95AFD25A2F31}" type="presParOf" srcId="{B5656B55-CAED-42B0-9C87-A997D4436FC1}" destId="{EE6C4265-86AA-4F4F-AD52-8990334D1BB0}" srcOrd="5" destOrd="0" presId="urn:microsoft.com/office/officeart/2005/8/layout/vProcess5"/>
    <dgm:cxn modelId="{E0BCB542-3205-477B-A19C-6DC867F13941}" type="presParOf" srcId="{B5656B55-CAED-42B0-9C87-A997D4436FC1}" destId="{ED7C910B-10BD-4B5A-AAC4-ECC8FCF9D256}" srcOrd="6" destOrd="0" presId="urn:microsoft.com/office/officeart/2005/8/layout/vProcess5"/>
    <dgm:cxn modelId="{9E9DF7F4-B925-4C3F-B5A2-6A253B7A5521}" type="presParOf" srcId="{B5656B55-CAED-42B0-9C87-A997D4436FC1}" destId="{1F87D17F-8399-4642-9527-1C536D686748}" srcOrd="7" destOrd="0" presId="urn:microsoft.com/office/officeart/2005/8/layout/vProcess5"/>
    <dgm:cxn modelId="{271E6888-D7FF-4547-B66C-E361CD1022F9}" type="presParOf" srcId="{B5656B55-CAED-42B0-9C87-A997D4436FC1}" destId="{5C3A6E57-7055-41F7-9D20-1CF57F5C916A}" srcOrd="8" destOrd="0" presId="urn:microsoft.com/office/officeart/2005/8/layout/vProcess5"/>
    <dgm:cxn modelId="{835E29C6-FD0B-4D26-8DAB-061025C47661}" type="presParOf" srcId="{B5656B55-CAED-42B0-9C87-A997D4436FC1}" destId="{FA051F21-3401-4AB5-B965-25DF1A8BF6F7}" srcOrd="9" destOrd="0" presId="urn:microsoft.com/office/officeart/2005/8/layout/vProcess5"/>
    <dgm:cxn modelId="{506F006C-8E82-4B53-95B8-C9EBB116BF48}" type="presParOf" srcId="{B5656B55-CAED-42B0-9C87-A997D4436FC1}" destId="{A91CEAEB-CB1C-45A0-B48D-6477737AA53D}" srcOrd="10" destOrd="0" presId="urn:microsoft.com/office/officeart/2005/8/layout/vProcess5"/>
    <dgm:cxn modelId="{294544FD-2B4D-4A0B-857C-0C939E9A7F9C}" type="presParOf" srcId="{B5656B55-CAED-42B0-9C87-A997D4436FC1}" destId="{B9BEE52F-34CC-4576-856A-600A7139C9B0}" srcOrd="11" destOrd="0" presId="urn:microsoft.com/office/officeart/2005/8/layout/vProcess5"/>
    <dgm:cxn modelId="{8B919418-49E0-4602-9334-CE67489BFE33}" type="presParOf" srcId="{B5656B55-CAED-42B0-9C87-A997D4436FC1}" destId="{B327BB6D-6EB0-4A06-953E-A91947F4CC0A}" srcOrd="12" destOrd="0" presId="urn:microsoft.com/office/officeart/2005/8/layout/vProcess5"/>
    <dgm:cxn modelId="{116BFA5C-9517-494D-B67A-8006C6744816}" type="presParOf" srcId="{B5656B55-CAED-42B0-9C87-A997D4436FC1}" destId="{22BF229B-1262-4105-89C6-9748C1EBF7E2}" srcOrd="13" destOrd="0" presId="urn:microsoft.com/office/officeart/2005/8/layout/vProcess5"/>
    <dgm:cxn modelId="{8ABEBE50-D430-4B4E-9B39-D6D465416D2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chemeClr val="bg1">
            <a:alpha val="90000"/>
          </a:schemeClr>
        </a:solidFill>
      </dgm:spPr>
      <dgm:t>
        <a:bodyPr/>
        <a:lstStyle/>
        <a:p>
          <a:pPr algn="ctr"/>
          <a:r>
            <a:rPr lang="en-US" sz="2400" b="0" dirty="0" smtClean="0">
              <a:effectLst/>
            </a:rPr>
            <a:t>Classroom Discussion</a:t>
          </a:r>
          <a:endParaRPr lang="en-US" sz="2400" b="0" dirty="0">
            <a:effectLst/>
          </a:endParaRP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chemeClr val="bg1">
            <a:alpha val="90000"/>
          </a:schemeClr>
        </a:solidFill>
      </dgm:spPr>
      <dgm:t>
        <a:bodyPr/>
        <a:lstStyle/>
        <a:p>
          <a:pPr algn="ctr"/>
          <a:r>
            <a:rPr lang="en-US" sz="2400" b="0" dirty="0" smtClean="0">
              <a:effectLst/>
            </a:rPr>
            <a:t>Close Reading, Text-dependent Questions, and Academic Language</a:t>
          </a:r>
          <a:endParaRPr lang="en-US" sz="2400" b="0"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effectLst/>
            </a:rPr>
            <a:t>Universal Design for Learning</a:t>
          </a:r>
          <a:endParaRPr lang="en-US" sz="2400" b="1" dirty="0">
            <a:effectLst/>
          </a:endParaRPr>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0DDC2319-B79E-4A62-84B7-99AED65783B6}" type="presOf" srcId="{B217A518-BEE6-4DD9-9286-89D1EA55A1ED}" destId="{96FF3DE8-3675-4CB8-B07C-3DCAFF305E0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D68327C2-AAA7-4FD5-BF80-507DD0B1BD7C}" type="presOf" srcId="{BC6540E0-3144-49F0-80D0-9F9B86DC9743}" destId="{19D262A1-4F11-47A2-91BC-C1BB23103FA7}"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989F9C2C-11D8-44A2-8764-C4BC6CD3E936}" type="presOf" srcId="{58DCE318-75B7-47FE-8525-3043B002245B}" destId="{9825A28B-C7C5-4204-94C3-E8D7000EEC4F}" srcOrd="0" destOrd="0" presId="urn:microsoft.com/office/officeart/2005/8/layout/hierarchy3"/>
    <dgm:cxn modelId="{5B1B0324-D5BD-490C-A306-124E95255D18}" type="presOf" srcId="{C49DE7C9-3CCD-4A68-9AF1-4959318AB8CE}" destId="{18B331A4-2A99-4364-B5B4-8854F2CECE91}" srcOrd="0" destOrd="0" presId="urn:microsoft.com/office/officeart/2005/8/layout/hierarchy3"/>
    <dgm:cxn modelId="{B75527B8-A23A-4F27-A8B2-86816B1B6B00}" type="presOf" srcId="{E2B7F8FC-10AD-4B06-B4C7-BEB6C56223E7}" destId="{885DB2E2-94C8-4BD6-A25B-A6DF9906D3C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AE4539D7-CDED-4DDD-9BA8-1DDC2FA43B15}" type="presOf" srcId="{BD23E557-7C98-4DE1-8314-D7BD845DAFE9}" destId="{199D0DAA-F8E9-49A7-864C-8F57EB052505}" srcOrd="0" destOrd="0" presId="urn:microsoft.com/office/officeart/2005/8/layout/hierarchy3"/>
    <dgm:cxn modelId="{94594857-0EE0-491A-8ECE-8BA0EDBD1380}" type="presOf" srcId="{8691F7BC-3BF2-4274-8C3C-961D302C3E80}" destId="{ABA4AD6F-2F38-4BDD-9216-4EDB340AA554}" srcOrd="0" destOrd="0" presId="urn:microsoft.com/office/officeart/2005/8/layout/hierarchy3"/>
    <dgm:cxn modelId="{30E8D54A-6E0F-4385-A557-01537921BD6A}" type="presOf" srcId="{875902B6-D7AA-46D0-A995-D11880EA2FD1}" destId="{30415E90-D52D-48D0-83BA-D69F81D22A24}"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901B0D15-80F9-4F2B-AB75-D254A470F167}" type="presOf" srcId="{40CAD029-3C99-4E8D-98B4-2953D52807B2}" destId="{0ECFACD2-E546-4248-9C0E-3A50A1F0895C}"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B095BA5D-DEC1-42BB-8771-2636B1A262CE}" type="presOf" srcId="{01677119-4045-431C-B853-E26F7E884148}" destId="{725300A4-7A1C-40A2-A020-57CA6A1A3BF0}"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F6CAEA0-D8E3-4899-83E3-E2869AE7D1F7}" type="presOf" srcId="{C49DE7C9-3CCD-4A68-9AF1-4959318AB8CE}" destId="{01013C70-3796-4887-98D0-B93D667D085C}" srcOrd="1" destOrd="0" presId="urn:microsoft.com/office/officeart/2005/8/layout/hierarchy3"/>
    <dgm:cxn modelId="{14234776-E07B-4B96-87C3-95D17C888935}" type="presOf" srcId="{EF4E6064-2222-4025-843B-774CAA10FB18}" destId="{0406E04E-E93F-457E-87F7-A76954C0A595}" srcOrd="0" destOrd="0" presId="urn:microsoft.com/office/officeart/2005/8/layout/hierarchy3"/>
    <dgm:cxn modelId="{1A9C0369-0D28-46D9-A74C-CFC31B478A52}" type="presOf" srcId="{EF8DE587-9847-40DC-9A6D-C684684E3EAA}" destId="{0912B255-822D-42AD-8D51-EAD24CC90B92}" srcOrd="0" destOrd="0" presId="urn:microsoft.com/office/officeart/2005/8/layout/hierarchy3"/>
    <dgm:cxn modelId="{4564D592-1F35-48AD-80AE-C2B608C302CC}" type="presParOf" srcId="{96FF3DE8-3675-4CB8-B07C-3DCAFF305E01}" destId="{9DD75A0C-E450-4BE0-810F-123BF65818C1}" srcOrd="0" destOrd="0" presId="urn:microsoft.com/office/officeart/2005/8/layout/hierarchy3"/>
    <dgm:cxn modelId="{1A288DE3-6F30-43B6-B6AE-8E1F592E7227}" type="presParOf" srcId="{9DD75A0C-E450-4BE0-810F-123BF65818C1}" destId="{0A884521-68A1-4C12-8831-974241E448AA}" srcOrd="0" destOrd="0" presId="urn:microsoft.com/office/officeart/2005/8/layout/hierarchy3"/>
    <dgm:cxn modelId="{A165763C-E6B6-4CD2-B08C-CC04C1F47127}" type="presParOf" srcId="{0A884521-68A1-4C12-8831-974241E448AA}" destId="{18B331A4-2A99-4364-B5B4-8854F2CECE91}" srcOrd="0" destOrd="0" presId="urn:microsoft.com/office/officeart/2005/8/layout/hierarchy3"/>
    <dgm:cxn modelId="{CA3BB7BD-0152-493C-9E90-95A676591C7D}" type="presParOf" srcId="{0A884521-68A1-4C12-8831-974241E448AA}" destId="{01013C70-3796-4887-98D0-B93D667D085C}" srcOrd="1" destOrd="0" presId="urn:microsoft.com/office/officeart/2005/8/layout/hierarchy3"/>
    <dgm:cxn modelId="{DB89EB31-010E-437E-BCB4-7DFEC584A9B9}" type="presParOf" srcId="{9DD75A0C-E450-4BE0-810F-123BF65818C1}" destId="{7530FBDF-F41C-4729-BAE1-3909AC81C7F2}" srcOrd="1" destOrd="0" presId="urn:microsoft.com/office/officeart/2005/8/layout/hierarchy3"/>
    <dgm:cxn modelId="{C3E5928F-4F83-47D0-8B91-1FC4CC5D4991}" type="presParOf" srcId="{7530FBDF-F41C-4729-BAE1-3909AC81C7F2}" destId="{0912B255-822D-42AD-8D51-EAD24CC90B92}" srcOrd="0" destOrd="0" presId="urn:microsoft.com/office/officeart/2005/8/layout/hierarchy3"/>
    <dgm:cxn modelId="{FC05A6C4-A470-42AC-99EB-9FC6A011D035}" type="presParOf" srcId="{7530FBDF-F41C-4729-BAE1-3909AC81C7F2}" destId="{30415E90-D52D-48D0-83BA-D69F81D22A24}" srcOrd="1" destOrd="0" presId="urn:microsoft.com/office/officeart/2005/8/layout/hierarchy3"/>
    <dgm:cxn modelId="{A609322B-52DE-45DC-B79E-D6E586C2CC9F}" type="presParOf" srcId="{7530FBDF-F41C-4729-BAE1-3909AC81C7F2}" destId="{19D262A1-4F11-47A2-91BC-C1BB23103FA7}" srcOrd="2" destOrd="0" presId="urn:microsoft.com/office/officeart/2005/8/layout/hierarchy3"/>
    <dgm:cxn modelId="{6C8F92CC-53A9-4C99-84AB-BB670EE0537A}" type="presParOf" srcId="{7530FBDF-F41C-4729-BAE1-3909AC81C7F2}" destId="{9825A28B-C7C5-4204-94C3-E8D7000EEC4F}" srcOrd="3" destOrd="0" presId="urn:microsoft.com/office/officeart/2005/8/layout/hierarchy3"/>
    <dgm:cxn modelId="{A32C08DA-757B-464D-8D23-6F7BFB2F9C96}" type="presParOf" srcId="{7530FBDF-F41C-4729-BAE1-3909AC81C7F2}" destId="{0ECFACD2-E546-4248-9C0E-3A50A1F0895C}" srcOrd="4" destOrd="0" presId="urn:microsoft.com/office/officeart/2005/8/layout/hierarchy3"/>
    <dgm:cxn modelId="{F4C7FE33-458F-4287-AA0B-E0F4473CE8D8}" type="presParOf" srcId="{7530FBDF-F41C-4729-BAE1-3909AC81C7F2}" destId="{ABA4AD6F-2F38-4BDD-9216-4EDB340AA554}" srcOrd="5" destOrd="0" presId="urn:microsoft.com/office/officeart/2005/8/layout/hierarchy3"/>
    <dgm:cxn modelId="{4085A693-035B-40A5-9C8F-216F4A4BBBC4}" type="presParOf" srcId="{7530FBDF-F41C-4729-BAE1-3909AC81C7F2}" destId="{0406E04E-E93F-457E-87F7-A76954C0A595}" srcOrd="6" destOrd="0" presId="urn:microsoft.com/office/officeart/2005/8/layout/hierarchy3"/>
    <dgm:cxn modelId="{9A11406C-B904-4F0B-9BDF-EE536FF4CC41}" type="presParOf" srcId="{7530FBDF-F41C-4729-BAE1-3909AC81C7F2}" destId="{885DB2E2-94C8-4BD6-A25B-A6DF9906D3CD}" srcOrd="7" destOrd="0" presId="urn:microsoft.com/office/officeart/2005/8/layout/hierarchy3"/>
    <dgm:cxn modelId="{BC6D5F54-0003-42F0-8B20-BC94B920367A}" type="presParOf" srcId="{7530FBDF-F41C-4729-BAE1-3909AC81C7F2}" destId="{199D0DAA-F8E9-49A7-864C-8F57EB052505}" srcOrd="8" destOrd="0" presId="urn:microsoft.com/office/officeart/2005/8/layout/hierarchy3"/>
    <dgm:cxn modelId="{B7E6608B-A095-41A7-8FF3-5A75C7783B60}"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E320F4-FB5E-40DD-A51F-BBB0B0305F8E}" type="doc">
      <dgm:prSet loTypeId="urn:microsoft.com/office/officeart/2005/8/layout/hList2#2" loCatId="picture" qsTypeId="urn:microsoft.com/office/officeart/2005/8/quickstyle/simple1" qsCatId="simple" csTypeId="urn:microsoft.com/office/officeart/2005/8/colors/accent1_2" csCatId="accent1" phldr="1"/>
      <dgm:spPr/>
      <dgm:t>
        <a:bodyPr/>
        <a:lstStyle/>
        <a:p>
          <a:endParaRPr lang="en-US"/>
        </a:p>
      </dgm:t>
    </dgm:pt>
    <dgm:pt modelId="{60573BCC-9D5A-45F5-9FD5-4159C50A65F6}">
      <dgm:prSet phldrT="[Text]"/>
      <dgm:spPr/>
      <dgm:t>
        <a:bodyPr/>
        <a:lstStyle/>
        <a:p>
          <a:r>
            <a:rPr lang="en-US" dirty="0" smtClean="0"/>
            <a:t>Recognition Networks</a:t>
          </a:r>
          <a:endParaRPr lang="en-US" dirty="0"/>
        </a:p>
      </dgm:t>
    </dgm:pt>
    <dgm:pt modelId="{9C4F7BBE-B7AC-4441-BA15-7D40DE39A232}" type="parTrans" cxnId="{DAC96D4C-5B19-4CEB-8635-527E52E0C888}">
      <dgm:prSet/>
      <dgm:spPr/>
      <dgm:t>
        <a:bodyPr/>
        <a:lstStyle/>
        <a:p>
          <a:endParaRPr lang="en-US"/>
        </a:p>
      </dgm:t>
    </dgm:pt>
    <dgm:pt modelId="{63C31A6B-6F67-45DB-933B-87D083183164}" type="sibTrans" cxnId="{DAC96D4C-5B19-4CEB-8635-527E52E0C888}">
      <dgm:prSet/>
      <dgm:spPr/>
      <dgm:t>
        <a:bodyPr/>
        <a:lstStyle/>
        <a:p>
          <a:endParaRPr lang="en-US"/>
        </a:p>
      </dgm:t>
    </dgm:pt>
    <dgm:pt modelId="{6160BFC6-5B24-470E-B12F-CFF93902E308}">
      <dgm:prSet phldrT="[Text]"/>
      <dgm:spPr/>
      <dgm:t>
        <a:bodyPr/>
        <a:lstStyle/>
        <a:p>
          <a:r>
            <a:rPr lang="en-US" dirty="0" smtClean="0"/>
            <a:t>Strategic Networks</a:t>
          </a:r>
          <a:endParaRPr lang="en-US" dirty="0"/>
        </a:p>
      </dgm:t>
    </dgm:pt>
    <dgm:pt modelId="{BE76BBF0-3C9A-4329-BA69-DF54917B02CE}" type="parTrans" cxnId="{52C2422A-25BD-41A2-8A11-E9A1BA33B906}">
      <dgm:prSet/>
      <dgm:spPr/>
      <dgm:t>
        <a:bodyPr/>
        <a:lstStyle/>
        <a:p>
          <a:endParaRPr lang="en-US"/>
        </a:p>
      </dgm:t>
    </dgm:pt>
    <dgm:pt modelId="{32E3A060-97D9-4452-8BCA-CCE88CA61660}" type="sibTrans" cxnId="{52C2422A-25BD-41A2-8A11-E9A1BA33B906}">
      <dgm:prSet/>
      <dgm:spPr/>
      <dgm:t>
        <a:bodyPr/>
        <a:lstStyle/>
        <a:p>
          <a:endParaRPr lang="en-US"/>
        </a:p>
      </dgm:t>
    </dgm:pt>
    <dgm:pt modelId="{09F4A319-8B19-4519-AE25-B9B0B2EE6430}">
      <dgm:prSet phldrT="[Text]"/>
      <dgm:spPr/>
      <dgm:t>
        <a:bodyPr/>
        <a:lstStyle/>
        <a:p>
          <a:r>
            <a:rPr lang="en-US" dirty="0" smtClean="0"/>
            <a:t>Affective Networks</a:t>
          </a:r>
          <a:endParaRPr lang="en-US" dirty="0"/>
        </a:p>
      </dgm:t>
    </dgm:pt>
    <dgm:pt modelId="{E7448418-91AE-4CD3-84DD-B614FE8A4F22}" type="parTrans" cxnId="{AA2EE816-0645-41D3-BEE6-68522571AE1F}">
      <dgm:prSet/>
      <dgm:spPr/>
      <dgm:t>
        <a:bodyPr/>
        <a:lstStyle/>
        <a:p>
          <a:endParaRPr lang="en-US"/>
        </a:p>
      </dgm:t>
    </dgm:pt>
    <dgm:pt modelId="{2520E947-6BF2-4B5B-922E-1579BA268953}" type="sibTrans" cxnId="{AA2EE816-0645-41D3-BEE6-68522571AE1F}">
      <dgm:prSet/>
      <dgm:spPr/>
      <dgm:t>
        <a:bodyPr/>
        <a:lstStyle/>
        <a:p>
          <a:endParaRPr lang="en-US"/>
        </a:p>
      </dgm:t>
    </dgm:pt>
    <dgm:pt modelId="{78444A52-0261-4952-8655-244DEF9C0747}">
      <dgm:prSet phldrT="[Text]"/>
      <dgm:spPr/>
      <dgm:t>
        <a:bodyPr/>
        <a:lstStyle/>
        <a:p>
          <a:r>
            <a:rPr lang="en-US" dirty="0" smtClean="0"/>
            <a:t>“What” of learning</a:t>
          </a:r>
          <a:endParaRPr lang="en-US" dirty="0"/>
        </a:p>
      </dgm:t>
    </dgm:pt>
    <dgm:pt modelId="{289573B5-C55A-44BD-AC0C-AFA0659DF84D}" type="parTrans" cxnId="{FC1D7E5C-7986-4A5D-ADF9-A01E15B004B4}">
      <dgm:prSet/>
      <dgm:spPr/>
      <dgm:t>
        <a:bodyPr/>
        <a:lstStyle/>
        <a:p>
          <a:endParaRPr lang="en-US"/>
        </a:p>
      </dgm:t>
    </dgm:pt>
    <dgm:pt modelId="{170728CD-FD8D-4383-A53F-E18B59F86892}" type="sibTrans" cxnId="{FC1D7E5C-7986-4A5D-ADF9-A01E15B004B4}">
      <dgm:prSet/>
      <dgm:spPr/>
      <dgm:t>
        <a:bodyPr/>
        <a:lstStyle/>
        <a:p>
          <a:endParaRPr lang="en-US"/>
        </a:p>
      </dgm:t>
    </dgm:pt>
    <dgm:pt modelId="{6B284ABE-FBEA-40B2-85A5-5E5DA452B7B4}">
      <dgm:prSet phldrT="[Text]"/>
      <dgm:spPr/>
      <dgm:t>
        <a:bodyPr/>
        <a:lstStyle/>
        <a:p>
          <a:r>
            <a:rPr lang="en-US" dirty="0" smtClean="0"/>
            <a:t>How we gather facts and categorize what we see, hear, and read</a:t>
          </a:r>
          <a:endParaRPr lang="en-US" dirty="0"/>
        </a:p>
      </dgm:t>
    </dgm:pt>
    <dgm:pt modelId="{C9F9F989-4150-42F5-A7EB-C877922F2F9C}" type="parTrans" cxnId="{EFBE3197-9963-454C-81D2-2544066514CF}">
      <dgm:prSet/>
      <dgm:spPr/>
      <dgm:t>
        <a:bodyPr/>
        <a:lstStyle/>
        <a:p>
          <a:endParaRPr lang="en-US"/>
        </a:p>
      </dgm:t>
    </dgm:pt>
    <dgm:pt modelId="{D32573D3-F5CA-4DB7-A458-848CA921F26B}" type="sibTrans" cxnId="{EFBE3197-9963-454C-81D2-2544066514CF}">
      <dgm:prSet/>
      <dgm:spPr/>
      <dgm:t>
        <a:bodyPr/>
        <a:lstStyle/>
        <a:p>
          <a:endParaRPr lang="en-US"/>
        </a:p>
      </dgm:t>
    </dgm:pt>
    <dgm:pt modelId="{E6A7FB46-F0AF-4715-9CFB-75D70686481E}">
      <dgm:prSet/>
      <dgm:spPr/>
      <dgm:t>
        <a:bodyPr/>
        <a:lstStyle/>
        <a:p>
          <a:r>
            <a:rPr lang="en-US" dirty="0" smtClean="0"/>
            <a:t>“How” of learning</a:t>
          </a:r>
          <a:endParaRPr lang="en-US" dirty="0"/>
        </a:p>
      </dgm:t>
    </dgm:pt>
    <dgm:pt modelId="{A102CD16-DD1B-4E8D-8E81-09299AF1F944}" type="parTrans" cxnId="{BE191FDB-BB3E-472F-8086-C60C9AD31436}">
      <dgm:prSet/>
      <dgm:spPr/>
      <dgm:t>
        <a:bodyPr/>
        <a:lstStyle/>
        <a:p>
          <a:endParaRPr lang="en-US"/>
        </a:p>
      </dgm:t>
    </dgm:pt>
    <dgm:pt modelId="{6A630B86-49D8-45BB-898B-2AAE4FF1D90D}" type="sibTrans" cxnId="{BE191FDB-BB3E-472F-8086-C60C9AD31436}">
      <dgm:prSet/>
      <dgm:spPr/>
      <dgm:t>
        <a:bodyPr/>
        <a:lstStyle/>
        <a:p>
          <a:endParaRPr lang="en-US"/>
        </a:p>
      </dgm:t>
    </dgm:pt>
    <dgm:pt modelId="{FBFE419E-A83D-41A3-8226-F6E4E5A61411}">
      <dgm:prSet/>
      <dgm:spPr/>
      <dgm:t>
        <a:bodyPr/>
        <a:lstStyle/>
        <a:p>
          <a:endParaRPr lang="en-US" dirty="0"/>
        </a:p>
      </dgm:t>
    </dgm:pt>
    <dgm:pt modelId="{BD59941A-F95E-4ADE-B0FA-2439D7C4E441}" type="parTrans" cxnId="{A5FAFE66-5E66-4C0F-95F2-280E3F33D7D5}">
      <dgm:prSet/>
      <dgm:spPr/>
      <dgm:t>
        <a:bodyPr/>
        <a:lstStyle/>
        <a:p>
          <a:endParaRPr lang="en-US"/>
        </a:p>
      </dgm:t>
    </dgm:pt>
    <dgm:pt modelId="{E70AAB09-257C-4258-B19E-D77B11F62DB5}" type="sibTrans" cxnId="{A5FAFE66-5E66-4C0F-95F2-280E3F33D7D5}">
      <dgm:prSet/>
      <dgm:spPr/>
      <dgm:t>
        <a:bodyPr/>
        <a:lstStyle/>
        <a:p>
          <a:endParaRPr lang="en-US"/>
        </a:p>
      </dgm:t>
    </dgm:pt>
    <dgm:pt modelId="{55A152B9-F56C-408F-BE17-E1505CC02808}">
      <dgm:prSet/>
      <dgm:spPr/>
      <dgm:t>
        <a:bodyPr/>
        <a:lstStyle/>
        <a:p>
          <a:r>
            <a:rPr lang="en-US" dirty="0" smtClean="0"/>
            <a:t>How we organize and express ideas</a:t>
          </a:r>
          <a:endParaRPr lang="en-US" dirty="0"/>
        </a:p>
      </dgm:t>
    </dgm:pt>
    <dgm:pt modelId="{FDC82DA4-0DBE-437A-96C4-20D86B4A4B2F}" type="parTrans" cxnId="{1E6495C4-4B6C-4DAB-86AC-82D30DD451E2}">
      <dgm:prSet/>
      <dgm:spPr/>
      <dgm:t>
        <a:bodyPr/>
        <a:lstStyle/>
        <a:p>
          <a:endParaRPr lang="en-US"/>
        </a:p>
      </dgm:t>
    </dgm:pt>
    <dgm:pt modelId="{92CDE420-A1CD-4902-88C5-CC5C88F07BA2}" type="sibTrans" cxnId="{1E6495C4-4B6C-4DAB-86AC-82D30DD451E2}">
      <dgm:prSet/>
      <dgm:spPr/>
      <dgm:t>
        <a:bodyPr/>
        <a:lstStyle/>
        <a:p>
          <a:endParaRPr lang="en-US"/>
        </a:p>
      </dgm:t>
    </dgm:pt>
    <dgm:pt modelId="{7545A0BD-FF13-4DE9-9D3B-7B361E1FC711}">
      <dgm:prSet/>
      <dgm:spPr/>
      <dgm:t>
        <a:bodyPr/>
        <a:lstStyle/>
        <a:p>
          <a:r>
            <a:rPr lang="en-US" dirty="0" smtClean="0"/>
            <a:t>“Why” of learning</a:t>
          </a:r>
          <a:endParaRPr lang="en-US" dirty="0"/>
        </a:p>
      </dgm:t>
    </dgm:pt>
    <dgm:pt modelId="{F60F12C3-92B5-4F83-9CC3-B54D57E1874C}" type="parTrans" cxnId="{D53E08FA-B637-4A42-9B6F-04865737EB49}">
      <dgm:prSet/>
      <dgm:spPr/>
      <dgm:t>
        <a:bodyPr/>
        <a:lstStyle/>
        <a:p>
          <a:endParaRPr lang="en-US"/>
        </a:p>
      </dgm:t>
    </dgm:pt>
    <dgm:pt modelId="{DC938803-7B8F-48D9-8B65-05709C322A5D}" type="sibTrans" cxnId="{D53E08FA-B637-4A42-9B6F-04865737EB49}">
      <dgm:prSet/>
      <dgm:spPr/>
      <dgm:t>
        <a:bodyPr/>
        <a:lstStyle/>
        <a:p>
          <a:endParaRPr lang="en-US"/>
        </a:p>
      </dgm:t>
    </dgm:pt>
    <dgm:pt modelId="{A3927551-EF7B-4BF2-A9D7-D752F60A925D}">
      <dgm:prSet/>
      <dgm:spPr/>
      <dgm:t>
        <a:bodyPr/>
        <a:lstStyle/>
        <a:p>
          <a:endParaRPr lang="en-US" dirty="0"/>
        </a:p>
      </dgm:t>
    </dgm:pt>
    <dgm:pt modelId="{7C06063F-6B37-4508-A629-97A09D6EC66E}" type="parTrans" cxnId="{455245D3-AFE5-49D7-8570-CF757387FA13}">
      <dgm:prSet/>
      <dgm:spPr/>
      <dgm:t>
        <a:bodyPr/>
        <a:lstStyle/>
        <a:p>
          <a:endParaRPr lang="en-US"/>
        </a:p>
      </dgm:t>
    </dgm:pt>
    <dgm:pt modelId="{48B111C7-EB4B-45EB-9CB0-0C84E6E9FFBC}" type="sibTrans" cxnId="{455245D3-AFE5-49D7-8570-CF757387FA13}">
      <dgm:prSet/>
      <dgm:spPr/>
      <dgm:t>
        <a:bodyPr/>
        <a:lstStyle/>
        <a:p>
          <a:endParaRPr lang="en-US"/>
        </a:p>
      </dgm:t>
    </dgm:pt>
    <dgm:pt modelId="{EAE6D11D-A6AC-4C79-B467-3CD97F965D4B}">
      <dgm:prSet/>
      <dgm:spPr/>
      <dgm:t>
        <a:bodyPr/>
        <a:lstStyle/>
        <a:p>
          <a:r>
            <a:rPr lang="en-US" dirty="0" smtClean="0"/>
            <a:t>How learners get engaged and stay motivated</a:t>
          </a:r>
          <a:endParaRPr lang="en-US" dirty="0"/>
        </a:p>
      </dgm:t>
    </dgm:pt>
    <dgm:pt modelId="{7CF58BAB-004F-44C6-9C8F-58096030C5E7}" type="parTrans" cxnId="{FDB3B489-F127-470E-B6A1-487E58C9EC2C}">
      <dgm:prSet/>
      <dgm:spPr/>
      <dgm:t>
        <a:bodyPr/>
        <a:lstStyle/>
        <a:p>
          <a:endParaRPr lang="en-US"/>
        </a:p>
      </dgm:t>
    </dgm:pt>
    <dgm:pt modelId="{34A22A3B-3E0D-4BB9-9FA3-02485EB870B7}" type="sibTrans" cxnId="{FDB3B489-F127-470E-B6A1-487E58C9EC2C}">
      <dgm:prSet/>
      <dgm:spPr/>
      <dgm:t>
        <a:bodyPr/>
        <a:lstStyle/>
        <a:p>
          <a:endParaRPr lang="en-US"/>
        </a:p>
      </dgm:t>
    </dgm:pt>
    <dgm:pt modelId="{6D7E018D-74B2-4503-A66F-6B72F9E80E84}">
      <dgm:prSet/>
      <dgm:spPr/>
      <dgm:t>
        <a:bodyPr/>
        <a:lstStyle/>
        <a:p>
          <a:endParaRPr lang="en-US" dirty="0"/>
        </a:p>
      </dgm:t>
    </dgm:pt>
    <dgm:pt modelId="{9CDF3252-AC3A-4265-915A-AE488AEF0DDD}" type="parTrans" cxnId="{67402E7C-829E-4908-9B92-2C3947F512B8}">
      <dgm:prSet/>
      <dgm:spPr/>
      <dgm:t>
        <a:bodyPr/>
        <a:lstStyle/>
        <a:p>
          <a:endParaRPr lang="en-US"/>
        </a:p>
      </dgm:t>
    </dgm:pt>
    <dgm:pt modelId="{39E33240-9E3C-47AD-9B89-D25491B4DB81}" type="sibTrans" cxnId="{67402E7C-829E-4908-9B92-2C3947F512B8}">
      <dgm:prSet/>
      <dgm:spPr/>
      <dgm:t>
        <a:bodyPr/>
        <a:lstStyle/>
        <a:p>
          <a:endParaRPr lang="en-US"/>
        </a:p>
      </dgm:t>
    </dgm:pt>
    <dgm:pt modelId="{E2BA393F-CA91-414D-9101-C553FE7ACC0E}" type="pres">
      <dgm:prSet presAssocID="{02E320F4-FB5E-40DD-A51F-BBB0B0305F8E}" presName="linearFlow" presStyleCnt="0">
        <dgm:presLayoutVars>
          <dgm:dir/>
          <dgm:animLvl val="lvl"/>
          <dgm:resizeHandles/>
        </dgm:presLayoutVars>
      </dgm:prSet>
      <dgm:spPr/>
      <dgm:t>
        <a:bodyPr/>
        <a:lstStyle/>
        <a:p>
          <a:endParaRPr lang="en-US"/>
        </a:p>
      </dgm:t>
    </dgm:pt>
    <dgm:pt modelId="{599C80DB-6680-499F-81EA-D29F79C987BA}" type="pres">
      <dgm:prSet presAssocID="{60573BCC-9D5A-45F5-9FD5-4159C50A65F6}" presName="compositeNode" presStyleCnt="0">
        <dgm:presLayoutVars>
          <dgm:bulletEnabled val="1"/>
        </dgm:presLayoutVars>
      </dgm:prSet>
      <dgm:spPr/>
    </dgm:pt>
    <dgm:pt modelId="{D4C02779-2370-4641-94C1-785DBBA3A575}" type="pres">
      <dgm:prSet presAssocID="{60573BCC-9D5A-45F5-9FD5-4159C50A65F6}" presName="image" presStyleLbl="fgImgPlace1" presStyleIdx="0" presStyleCnt="3" custScaleX="162426" custScaleY="140322" custLinFactNeighborX="14956" custLinFactNeighborY="-13087"/>
      <dgm:spPr>
        <a:blipFill rotWithShape="1">
          <a:blip xmlns:r="http://schemas.openxmlformats.org/officeDocument/2006/relationships" r:embed="rId1"/>
          <a:stretch>
            <a:fillRect/>
          </a:stretch>
        </a:blipFill>
      </dgm:spPr>
    </dgm:pt>
    <dgm:pt modelId="{F30F23E0-D3C7-4856-834B-337280E3FAAB}" type="pres">
      <dgm:prSet presAssocID="{60573BCC-9D5A-45F5-9FD5-4159C50A65F6}" presName="childNode" presStyleLbl="node1" presStyleIdx="0" presStyleCnt="3" custLinFactNeighborX="3003" custLinFactNeighborY="3195">
        <dgm:presLayoutVars>
          <dgm:bulletEnabled val="1"/>
        </dgm:presLayoutVars>
      </dgm:prSet>
      <dgm:spPr/>
      <dgm:t>
        <a:bodyPr/>
        <a:lstStyle/>
        <a:p>
          <a:endParaRPr lang="en-US"/>
        </a:p>
      </dgm:t>
    </dgm:pt>
    <dgm:pt modelId="{2B4E654C-D5B4-4F67-BB65-73E8A813BB38}" type="pres">
      <dgm:prSet presAssocID="{60573BCC-9D5A-45F5-9FD5-4159C50A65F6}" presName="parentNode" presStyleLbl="revTx" presStyleIdx="0" presStyleCnt="3">
        <dgm:presLayoutVars>
          <dgm:chMax val="0"/>
          <dgm:bulletEnabled val="1"/>
        </dgm:presLayoutVars>
      </dgm:prSet>
      <dgm:spPr/>
      <dgm:t>
        <a:bodyPr/>
        <a:lstStyle/>
        <a:p>
          <a:endParaRPr lang="en-US"/>
        </a:p>
      </dgm:t>
    </dgm:pt>
    <dgm:pt modelId="{672FC1ED-E33F-45A6-A237-5976B52C9C70}" type="pres">
      <dgm:prSet presAssocID="{63C31A6B-6F67-45DB-933B-87D083183164}" presName="sibTrans" presStyleCnt="0"/>
      <dgm:spPr/>
    </dgm:pt>
    <dgm:pt modelId="{245BDC4B-A6F1-4E0F-8EE4-01F8E9394E92}" type="pres">
      <dgm:prSet presAssocID="{6160BFC6-5B24-470E-B12F-CFF93902E308}" presName="compositeNode" presStyleCnt="0">
        <dgm:presLayoutVars>
          <dgm:bulletEnabled val="1"/>
        </dgm:presLayoutVars>
      </dgm:prSet>
      <dgm:spPr/>
    </dgm:pt>
    <dgm:pt modelId="{356B7988-5BF5-4789-9DD9-8415E654FF4B}" type="pres">
      <dgm:prSet presAssocID="{6160BFC6-5B24-470E-B12F-CFF93902E308}" presName="image" presStyleLbl="fgImgPlace1" presStyleIdx="1" presStyleCnt="3" custScaleX="147514" custScaleY="141199" custLinFactNeighborY="-15077"/>
      <dgm:spPr>
        <a:blipFill rotWithShape="1">
          <a:blip xmlns:r="http://schemas.openxmlformats.org/officeDocument/2006/relationships" r:embed="rId2"/>
          <a:stretch>
            <a:fillRect/>
          </a:stretch>
        </a:blipFill>
      </dgm:spPr>
    </dgm:pt>
    <dgm:pt modelId="{CEE5C5E8-DD52-4242-85FB-40FD65511153}" type="pres">
      <dgm:prSet presAssocID="{6160BFC6-5B24-470E-B12F-CFF93902E308}" presName="childNode" presStyleLbl="node1" presStyleIdx="1" presStyleCnt="3" custLinFactNeighborY="3195">
        <dgm:presLayoutVars>
          <dgm:bulletEnabled val="1"/>
        </dgm:presLayoutVars>
      </dgm:prSet>
      <dgm:spPr/>
      <dgm:t>
        <a:bodyPr/>
        <a:lstStyle/>
        <a:p>
          <a:endParaRPr lang="en-US"/>
        </a:p>
      </dgm:t>
    </dgm:pt>
    <dgm:pt modelId="{1DEDB1B5-DD2E-4312-ACC2-33217E65FF27}" type="pres">
      <dgm:prSet presAssocID="{6160BFC6-5B24-470E-B12F-CFF93902E308}" presName="parentNode" presStyleLbl="revTx" presStyleIdx="1" presStyleCnt="3">
        <dgm:presLayoutVars>
          <dgm:chMax val="0"/>
          <dgm:bulletEnabled val="1"/>
        </dgm:presLayoutVars>
      </dgm:prSet>
      <dgm:spPr/>
      <dgm:t>
        <a:bodyPr/>
        <a:lstStyle/>
        <a:p>
          <a:endParaRPr lang="en-US"/>
        </a:p>
      </dgm:t>
    </dgm:pt>
    <dgm:pt modelId="{144B5772-797F-4672-B485-21B64CD4206E}" type="pres">
      <dgm:prSet presAssocID="{32E3A060-97D9-4452-8BCA-CCE88CA61660}" presName="sibTrans" presStyleCnt="0"/>
      <dgm:spPr/>
    </dgm:pt>
    <dgm:pt modelId="{25F28ECD-184D-4C8F-BA35-8303507F3853}" type="pres">
      <dgm:prSet presAssocID="{09F4A319-8B19-4519-AE25-B9B0B2EE6430}" presName="compositeNode" presStyleCnt="0">
        <dgm:presLayoutVars>
          <dgm:bulletEnabled val="1"/>
        </dgm:presLayoutVars>
      </dgm:prSet>
      <dgm:spPr/>
    </dgm:pt>
    <dgm:pt modelId="{E44CEC05-6224-4D13-9516-38B59D76A2DF}" type="pres">
      <dgm:prSet presAssocID="{09F4A319-8B19-4519-AE25-B9B0B2EE6430}" presName="image" presStyleLbl="fgImgPlace1" presStyleIdx="2" presStyleCnt="3" custScaleX="139482" custScaleY="124128" custLinFactNeighborX="-3739" custLinFactNeighborY="-13087"/>
      <dgm:spPr>
        <a:blipFill rotWithShape="1">
          <a:blip xmlns:r="http://schemas.openxmlformats.org/officeDocument/2006/relationships" r:embed="rId3"/>
          <a:stretch>
            <a:fillRect/>
          </a:stretch>
        </a:blipFill>
      </dgm:spPr>
    </dgm:pt>
    <dgm:pt modelId="{5FA8E235-4011-492F-9B74-9B2AB319BDDF}" type="pres">
      <dgm:prSet presAssocID="{09F4A319-8B19-4519-AE25-B9B0B2EE6430}" presName="childNode" presStyleLbl="node1" presStyleIdx="2" presStyleCnt="3" custScaleY="102480" custLinFactNeighborX="751" custLinFactNeighborY="2796">
        <dgm:presLayoutVars>
          <dgm:bulletEnabled val="1"/>
        </dgm:presLayoutVars>
      </dgm:prSet>
      <dgm:spPr/>
      <dgm:t>
        <a:bodyPr/>
        <a:lstStyle/>
        <a:p>
          <a:endParaRPr lang="en-US"/>
        </a:p>
      </dgm:t>
    </dgm:pt>
    <dgm:pt modelId="{384F63DF-A8D0-4269-890A-714565E7E71D}" type="pres">
      <dgm:prSet presAssocID="{09F4A319-8B19-4519-AE25-B9B0B2EE6430}" presName="parentNode" presStyleLbl="revTx" presStyleIdx="2" presStyleCnt="3">
        <dgm:presLayoutVars>
          <dgm:chMax val="0"/>
          <dgm:bulletEnabled val="1"/>
        </dgm:presLayoutVars>
      </dgm:prSet>
      <dgm:spPr/>
      <dgm:t>
        <a:bodyPr/>
        <a:lstStyle/>
        <a:p>
          <a:endParaRPr lang="en-US"/>
        </a:p>
      </dgm:t>
    </dgm:pt>
  </dgm:ptLst>
  <dgm:cxnLst>
    <dgm:cxn modelId="{92011781-D911-4D71-811B-A65D1A7CF67F}" type="presOf" srcId="{E6A7FB46-F0AF-4715-9CFB-75D70686481E}" destId="{CEE5C5E8-DD52-4242-85FB-40FD65511153}" srcOrd="0" destOrd="0" presId="urn:microsoft.com/office/officeart/2005/8/layout/hList2#2"/>
    <dgm:cxn modelId="{EFBE3197-9963-454C-81D2-2544066514CF}" srcId="{60573BCC-9D5A-45F5-9FD5-4159C50A65F6}" destId="{6B284ABE-FBEA-40B2-85A5-5E5DA452B7B4}" srcOrd="1" destOrd="0" parTransId="{C9F9F989-4150-42F5-A7EB-C877922F2F9C}" sibTransId="{D32573D3-F5CA-4DB7-A458-848CA921F26B}"/>
    <dgm:cxn modelId="{BE191FDB-BB3E-472F-8086-C60C9AD31436}" srcId="{6160BFC6-5B24-470E-B12F-CFF93902E308}" destId="{E6A7FB46-F0AF-4715-9CFB-75D70686481E}" srcOrd="0" destOrd="0" parTransId="{A102CD16-DD1B-4E8D-8E81-09299AF1F944}" sibTransId="{6A630B86-49D8-45BB-898B-2AAE4FF1D90D}"/>
    <dgm:cxn modelId="{60C86DA2-F7E8-491B-B53A-EBC4E22AC25B}" type="presOf" srcId="{55A152B9-F56C-408F-BE17-E1505CC02808}" destId="{CEE5C5E8-DD52-4242-85FB-40FD65511153}" srcOrd="0" destOrd="1" presId="urn:microsoft.com/office/officeart/2005/8/layout/hList2#2"/>
    <dgm:cxn modelId="{B80B5FCC-3909-48D0-85A9-530FCE2582DB}" type="presOf" srcId="{78444A52-0261-4952-8655-244DEF9C0747}" destId="{F30F23E0-D3C7-4856-834B-337280E3FAAB}" srcOrd="0" destOrd="0" presId="urn:microsoft.com/office/officeart/2005/8/layout/hList2#2"/>
    <dgm:cxn modelId="{FDB3B489-F127-470E-B6A1-487E58C9EC2C}" srcId="{09F4A319-8B19-4519-AE25-B9B0B2EE6430}" destId="{EAE6D11D-A6AC-4C79-B467-3CD97F965D4B}" srcOrd="1" destOrd="0" parTransId="{7CF58BAB-004F-44C6-9C8F-58096030C5E7}" sibTransId="{34A22A3B-3E0D-4BB9-9FA3-02485EB870B7}"/>
    <dgm:cxn modelId="{BA4CCFBE-2CF9-455F-9346-10D44999BAFC}" type="presOf" srcId="{6D7E018D-74B2-4503-A66F-6B72F9E80E84}" destId="{5FA8E235-4011-492F-9B74-9B2AB319BDDF}" srcOrd="0" destOrd="2" presId="urn:microsoft.com/office/officeart/2005/8/layout/hList2#2"/>
    <dgm:cxn modelId="{29F8D1C6-1AEB-415D-9C50-57E0E6276322}" type="presOf" srcId="{60573BCC-9D5A-45F5-9FD5-4159C50A65F6}" destId="{2B4E654C-D5B4-4F67-BB65-73E8A813BB38}" srcOrd="0" destOrd="0" presId="urn:microsoft.com/office/officeart/2005/8/layout/hList2#2"/>
    <dgm:cxn modelId="{67402E7C-829E-4908-9B92-2C3947F512B8}" srcId="{09F4A319-8B19-4519-AE25-B9B0B2EE6430}" destId="{6D7E018D-74B2-4503-A66F-6B72F9E80E84}" srcOrd="2" destOrd="0" parTransId="{9CDF3252-AC3A-4265-915A-AE488AEF0DDD}" sibTransId="{39E33240-9E3C-47AD-9B89-D25491B4DB81}"/>
    <dgm:cxn modelId="{455245D3-AFE5-49D7-8570-CF757387FA13}" srcId="{09F4A319-8B19-4519-AE25-B9B0B2EE6430}" destId="{A3927551-EF7B-4BF2-A9D7-D752F60A925D}" srcOrd="3" destOrd="0" parTransId="{7C06063F-6B37-4508-A629-97A09D6EC66E}" sibTransId="{48B111C7-EB4B-45EB-9CB0-0C84E6E9FFBC}"/>
    <dgm:cxn modelId="{A5FAFE66-5E66-4C0F-95F2-280E3F33D7D5}" srcId="{6160BFC6-5B24-470E-B12F-CFF93902E308}" destId="{FBFE419E-A83D-41A3-8226-F6E4E5A61411}" srcOrd="2" destOrd="0" parTransId="{BD59941A-F95E-4ADE-B0FA-2439D7C4E441}" sibTransId="{E70AAB09-257C-4258-B19E-D77B11F62DB5}"/>
    <dgm:cxn modelId="{F6D02AF5-22D1-4201-BFE7-A97ED8868286}" type="presOf" srcId="{A3927551-EF7B-4BF2-A9D7-D752F60A925D}" destId="{5FA8E235-4011-492F-9B74-9B2AB319BDDF}" srcOrd="0" destOrd="3" presId="urn:microsoft.com/office/officeart/2005/8/layout/hList2#2"/>
    <dgm:cxn modelId="{AA2EE816-0645-41D3-BEE6-68522571AE1F}" srcId="{02E320F4-FB5E-40DD-A51F-BBB0B0305F8E}" destId="{09F4A319-8B19-4519-AE25-B9B0B2EE6430}" srcOrd="2" destOrd="0" parTransId="{E7448418-91AE-4CD3-84DD-B614FE8A4F22}" sibTransId="{2520E947-6BF2-4B5B-922E-1579BA268953}"/>
    <dgm:cxn modelId="{DAC96D4C-5B19-4CEB-8635-527E52E0C888}" srcId="{02E320F4-FB5E-40DD-A51F-BBB0B0305F8E}" destId="{60573BCC-9D5A-45F5-9FD5-4159C50A65F6}" srcOrd="0" destOrd="0" parTransId="{9C4F7BBE-B7AC-4441-BA15-7D40DE39A232}" sibTransId="{63C31A6B-6F67-45DB-933B-87D083183164}"/>
    <dgm:cxn modelId="{9EBB29CC-AFC1-4F79-A51B-FC9E18CA6B95}" type="presOf" srcId="{6B284ABE-FBEA-40B2-85A5-5E5DA452B7B4}" destId="{F30F23E0-D3C7-4856-834B-337280E3FAAB}" srcOrd="0" destOrd="1" presId="urn:microsoft.com/office/officeart/2005/8/layout/hList2#2"/>
    <dgm:cxn modelId="{FC1D7E5C-7986-4A5D-ADF9-A01E15B004B4}" srcId="{60573BCC-9D5A-45F5-9FD5-4159C50A65F6}" destId="{78444A52-0261-4952-8655-244DEF9C0747}" srcOrd="0" destOrd="0" parTransId="{289573B5-C55A-44BD-AC0C-AFA0659DF84D}" sibTransId="{170728CD-FD8D-4383-A53F-E18B59F86892}"/>
    <dgm:cxn modelId="{1E6495C4-4B6C-4DAB-86AC-82D30DD451E2}" srcId="{6160BFC6-5B24-470E-B12F-CFF93902E308}" destId="{55A152B9-F56C-408F-BE17-E1505CC02808}" srcOrd="1" destOrd="0" parTransId="{FDC82DA4-0DBE-437A-96C4-20D86B4A4B2F}" sibTransId="{92CDE420-A1CD-4902-88C5-CC5C88F07BA2}"/>
    <dgm:cxn modelId="{52C2422A-25BD-41A2-8A11-E9A1BA33B906}" srcId="{02E320F4-FB5E-40DD-A51F-BBB0B0305F8E}" destId="{6160BFC6-5B24-470E-B12F-CFF93902E308}" srcOrd="1" destOrd="0" parTransId="{BE76BBF0-3C9A-4329-BA69-DF54917B02CE}" sibTransId="{32E3A060-97D9-4452-8BCA-CCE88CA61660}"/>
    <dgm:cxn modelId="{A7AF9C68-1B61-4F46-97ED-098758AA8335}" type="presOf" srcId="{09F4A319-8B19-4519-AE25-B9B0B2EE6430}" destId="{384F63DF-A8D0-4269-890A-714565E7E71D}" srcOrd="0" destOrd="0" presId="urn:microsoft.com/office/officeart/2005/8/layout/hList2#2"/>
    <dgm:cxn modelId="{B06E79DD-9380-4D2C-9351-57D5D6D9943E}" type="presOf" srcId="{02E320F4-FB5E-40DD-A51F-BBB0B0305F8E}" destId="{E2BA393F-CA91-414D-9101-C553FE7ACC0E}" srcOrd="0" destOrd="0" presId="urn:microsoft.com/office/officeart/2005/8/layout/hList2#2"/>
    <dgm:cxn modelId="{19B1A80F-ADC4-4D1B-BFDA-A16AAE5D45EA}" type="presOf" srcId="{6160BFC6-5B24-470E-B12F-CFF93902E308}" destId="{1DEDB1B5-DD2E-4312-ACC2-33217E65FF27}" srcOrd="0" destOrd="0" presId="urn:microsoft.com/office/officeart/2005/8/layout/hList2#2"/>
    <dgm:cxn modelId="{43B2A5C3-D361-4D4E-91B9-C5F27D2CA486}" type="presOf" srcId="{7545A0BD-FF13-4DE9-9D3B-7B361E1FC711}" destId="{5FA8E235-4011-492F-9B74-9B2AB319BDDF}" srcOrd="0" destOrd="0" presId="urn:microsoft.com/office/officeart/2005/8/layout/hList2#2"/>
    <dgm:cxn modelId="{A144C0A3-7970-4D14-B56E-9CC17849971C}" type="presOf" srcId="{EAE6D11D-A6AC-4C79-B467-3CD97F965D4B}" destId="{5FA8E235-4011-492F-9B74-9B2AB319BDDF}" srcOrd="0" destOrd="1" presId="urn:microsoft.com/office/officeart/2005/8/layout/hList2#2"/>
    <dgm:cxn modelId="{0E7EDDA8-0EBD-4B9A-9426-602D81118151}" type="presOf" srcId="{FBFE419E-A83D-41A3-8226-F6E4E5A61411}" destId="{CEE5C5E8-DD52-4242-85FB-40FD65511153}" srcOrd="0" destOrd="2" presId="urn:microsoft.com/office/officeart/2005/8/layout/hList2#2"/>
    <dgm:cxn modelId="{D53E08FA-B637-4A42-9B6F-04865737EB49}" srcId="{09F4A319-8B19-4519-AE25-B9B0B2EE6430}" destId="{7545A0BD-FF13-4DE9-9D3B-7B361E1FC711}" srcOrd="0" destOrd="0" parTransId="{F60F12C3-92B5-4F83-9CC3-B54D57E1874C}" sibTransId="{DC938803-7B8F-48D9-8B65-05709C322A5D}"/>
    <dgm:cxn modelId="{66B9D120-2EE4-45A7-BB2C-6FEFB8909F86}" type="presParOf" srcId="{E2BA393F-CA91-414D-9101-C553FE7ACC0E}" destId="{599C80DB-6680-499F-81EA-D29F79C987BA}" srcOrd="0" destOrd="0" presId="urn:microsoft.com/office/officeart/2005/8/layout/hList2#2"/>
    <dgm:cxn modelId="{095441D7-3534-405F-8CA8-F46C7B5129D7}" type="presParOf" srcId="{599C80DB-6680-499F-81EA-D29F79C987BA}" destId="{D4C02779-2370-4641-94C1-785DBBA3A575}" srcOrd="0" destOrd="0" presId="urn:microsoft.com/office/officeart/2005/8/layout/hList2#2"/>
    <dgm:cxn modelId="{CBEC14ED-842C-435B-BCA1-4AD8753D8AE9}" type="presParOf" srcId="{599C80DB-6680-499F-81EA-D29F79C987BA}" destId="{F30F23E0-D3C7-4856-834B-337280E3FAAB}" srcOrd="1" destOrd="0" presId="urn:microsoft.com/office/officeart/2005/8/layout/hList2#2"/>
    <dgm:cxn modelId="{6FAC54AB-8259-4DD8-A917-7F25A13F7DB2}" type="presParOf" srcId="{599C80DB-6680-499F-81EA-D29F79C987BA}" destId="{2B4E654C-D5B4-4F67-BB65-73E8A813BB38}" srcOrd="2" destOrd="0" presId="urn:microsoft.com/office/officeart/2005/8/layout/hList2#2"/>
    <dgm:cxn modelId="{B84D7803-1D74-41A9-A134-26947781D0E2}" type="presParOf" srcId="{E2BA393F-CA91-414D-9101-C553FE7ACC0E}" destId="{672FC1ED-E33F-45A6-A237-5976B52C9C70}" srcOrd="1" destOrd="0" presId="urn:microsoft.com/office/officeart/2005/8/layout/hList2#2"/>
    <dgm:cxn modelId="{D3BA5F40-EE63-4916-BF27-5535CF739004}" type="presParOf" srcId="{E2BA393F-CA91-414D-9101-C553FE7ACC0E}" destId="{245BDC4B-A6F1-4E0F-8EE4-01F8E9394E92}" srcOrd="2" destOrd="0" presId="urn:microsoft.com/office/officeart/2005/8/layout/hList2#2"/>
    <dgm:cxn modelId="{76A6AE0A-C1CC-43C3-9E0C-5F87B585F9FB}" type="presParOf" srcId="{245BDC4B-A6F1-4E0F-8EE4-01F8E9394E92}" destId="{356B7988-5BF5-4789-9DD9-8415E654FF4B}" srcOrd="0" destOrd="0" presId="urn:microsoft.com/office/officeart/2005/8/layout/hList2#2"/>
    <dgm:cxn modelId="{ADB98F96-7470-4658-8194-6C0DDFB3DB57}" type="presParOf" srcId="{245BDC4B-A6F1-4E0F-8EE4-01F8E9394E92}" destId="{CEE5C5E8-DD52-4242-85FB-40FD65511153}" srcOrd="1" destOrd="0" presId="urn:microsoft.com/office/officeart/2005/8/layout/hList2#2"/>
    <dgm:cxn modelId="{084CD96A-DEEA-45E6-B795-5A1DCCC582AB}" type="presParOf" srcId="{245BDC4B-A6F1-4E0F-8EE4-01F8E9394E92}" destId="{1DEDB1B5-DD2E-4312-ACC2-33217E65FF27}" srcOrd="2" destOrd="0" presId="urn:microsoft.com/office/officeart/2005/8/layout/hList2#2"/>
    <dgm:cxn modelId="{54F916E0-3E2E-43E1-81F1-B65E8376F7C7}" type="presParOf" srcId="{E2BA393F-CA91-414D-9101-C553FE7ACC0E}" destId="{144B5772-797F-4672-B485-21B64CD4206E}" srcOrd="3" destOrd="0" presId="urn:microsoft.com/office/officeart/2005/8/layout/hList2#2"/>
    <dgm:cxn modelId="{7425B892-22B4-4CBD-989C-0D6AF5ED92ED}" type="presParOf" srcId="{E2BA393F-CA91-414D-9101-C553FE7ACC0E}" destId="{25F28ECD-184D-4C8F-BA35-8303507F3853}" srcOrd="4" destOrd="0" presId="urn:microsoft.com/office/officeart/2005/8/layout/hList2#2"/>
    <dgm:cxn modelId="{8897CC08-C4AF-45F4-A5D8-B484148EBB7F}" type="presParOf" srcId="{25F28ECD-184D-4C8F-BA35-8303507F3853}" destId="{E44CEC05-6224-4D13-9516-38B59D76A2DF}" srcOrd="0" destOrd="0" presId="urn:microsoft.com/office/officeart/2005/8/layout/hList2#2"/>
    <dgm:cxn modelId="{A9713D7D-DC75-407A-8960-F9AE785696D4}" type="presParOf" srcId="{25F28ECD-184D-4C8F-BA35-8303507F3853}" destId="{5FA8E235-4011-492F-9B74-9B2AB319BDDF}" srcOrd="1" destOrd="0" presId="urn:microsoft.com/office/officeart/2005/8/layout/hList2#2"/>
    <dgm:cxn modelId="{00DBBB01-3C9A-4520-9845-E9BE81CA9C91}" type="presParOf" srcId="{25F28ECD-184D-4C8F-BA35-8303507F3853}" destId="{384F63DF-A8D0-4269-890A-714565E7E71D}"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CF0002-B12F-4F3F-9D8C-E2EA71951A48}"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5BD6AD9B-7007-4367-A68B-17BE040C1B63}">
      <dgm:prSet custT="1"/>
      <dgm:spPr/>
      <dgm:t>
        <a:bodyPr/>
        <a:lstStyle/>
        <a:p>
          <a:pPr rtl="0"/>
          <a:r>
            <a:rPr lang="en-US" sz="2800" b="1" dirty="0" smtClean="0"/>
            <a:t>Principle 1</a:t>
          </a:r>
          <a:endParaRPr lang="en-US" sz="2800" dirty="0"/>
        </a:p>
      </dgm:t>
    </dgm:pt>
    <dgm:pt modelId="{8D8BD5BB-C100-4054-9B48-E7494A7DF7C5}" type="parTrans" cxnId="{96FDDFA2-5210-42F8-B5F0-A2497A1DEB9B}">
      <dgm:prSet/>
      <dgm:spPr/>
      <dgm:t>
        <a:bodyPr/>
        <a:lstStyle/>
        <a:p>
          <a:endParaRPr lang="en-US" sz="1100"/>
        </a:p>
      </dgm:t>
    </dgm:pt>
    <dgm:pt modelId="{6A732D86-930A-4E47-9E6D-044785C3CE33}" type="sibTrans" cxnId="{96FDDFA2-5210-42F8-B5F0-A2497A1DEB9B}">
      <dgm:prSet/>
      <dgm:spPr/>
      <dgm:t>
        <a:bodyPr/>
        <a:lstStyle/>
        <a:p>
          <a:endParaRPr lang="en-US" sz="1100"/>
        </a:p>
      </dgm:t>
    </dgm:pt>
    <dgm:pt modelId="{ED5657DA-B75D-4C56-A65C-01563267A8F4}">
      <dgm:prSet custT="1"/>
      <dgm:spPr/>
      <dgm:t>
        <a:bodyPr/>
        <a:lstStyle/>
        <a:p>
          <a:pPr rtl="0"/>
          <a:r>
            <a:rPr lang="en-US" sz="2800" b="1" dirty="0" smtClean="0"/>
            <a:t>Principle 2</a:t>
          </a:r>
          <a:endParaRPr lang="en-US" sz="2800" dirty="0"/>
        </a:p>
      </dgm:t>
    </dgm:pt>
    <dgm:pt modelId="{9C98DBBE-9FB2-4555-A73A-C7BD219EE51E}" type="parTrans" cxnId="{8AE46EE9-4470-4B5E-BA94-F75282BF23E8}">
      <dgm:prSet/>
      <dgm:spPr/>
      <dgm:t>
        <a:bodyPr/>
        <a:lstStyle/>
        <a:p>
          <a:endParaRPr lang="en-US" sz="1100"/>
        </a:p>
      </dgm:t>
    </dgm:pt>
    <dgm:pt modelId="{D04E44E8-CEAE-4A8C-BE49-30D79E527E50}" type="sibTrans" cxnId="{8AE46EE9-4470-4B5E-BA94-F75282BF23E8}">
      <dgm:prSet/>
      <dgm:spPr/>
      <dgm:t>
        <a:bodyPr/>
        <a:lstStyle/>
        <a:p>
          <a:endParaRPr lang="en-US" sz="1100"/>
        </a:p>
      </dgm:t>
    </dgm:pt>
    <dgm:pt modelId="{67762C2C-70DE-41DC-970F-24AF7AE920EF}">
      <dgm:prSet custT="1"/>
      <dgm:spPr/>
      <dgm:t>
        <a:bodyPr/>
        <a:lstStyle/>
        <a:p>
          <a:pPr rtl="0"/>
          <a:r>
            <a:rPr lang="en-US" sz="2800" b="1" dirty="0" smtClean="0"/>
            <a:t>Principle 3</a:t>
          </a:r>
          <a:endParaRPr lang="en-US" sz="2800" dirty="0"/>
        </a:p>
      </dgm:t>
    </dgm:pt>
    <dgm:pt modelId="{751D4093-05AF-4057-A707-D468586E4404}" type="parTrans" cxnId="{305DAEB0-EED3-443F-9248-1256F77B3562}">
      <dgm:prSet/>
      <dgm:spPr/>
      <dgm:t>
        <a:bodyPr/>
        <a:lstStyle/>
        <a:p>
          <a:endParaRPr lang="en-US" sz="1100"/>
        </a:p>
      </dgm:t>
    </dgm:pt>
    <dgm:pt modelId="{CB5C4A92-2300-46CD-ADB1-5C8E682FFA7C}" type="sibTrans" cxnId="{305DAEB0-EED3-443F-9248-1256F77B3562}">
      <dgm:prSet/>
      <dgm:spPr/>
      <dgm:t>
        <a:bodyPr/>
        <a:lstStyle/>
        <a:p>
          <a:endParaRPr lang="en-US" sz="1100"/>
        </a:p>
      </dgm:t>
    </dgm:pt>
    <dgm:pt modelId="{3063AE67-2891-4963-A34D-48759FD9BDE7}">
      <dgm:prSet custT="1"/>
      <dgm:spPr>
        <a:ln>
          <a:solidFill>
            <a:schemeClr val="bg1">
              <a:lumMod val="90000"/>
            </a:schemeClr>
          </a:solidFill>
        </a:ln>
      </dgm:spPr>
      <dgm:t>
        <a:bodyPr/>
        <a:lstStyle/>
        <a:p>
          <a:pPr rtl="0"/>
          <a:r>
            <a:rPr lang="en-US" sz="3200" dirty="0" smtClean="0"/>
            <a:t>Provide multiple, flexible methods of </a:t>
          </a:r>
          <a:r>
            <a:rPr lang="en-US" sz="3200" i="1" dirty="0" smtClean="0"/>
            <a:t>representation</a:t>
          </a:r>
          <a:r>
            <a:rPr lang="en-US" sz="3200" dirty="0" smtClean="0"/>
            <a:t>. </a:t>
          </a:r>
          <a:endParaRPr lang="en-US" sz="3200" dirty="0"/>
        </a:p>
      </dgm:t>
    </dgm:pt>
    <dgm:pt modelId="{0FE23275-50F8-43CD-8345-636B93E58D4C}" type="parTrans" cxnId="{ECCA7E65-A232-4D50-BC87-6C7826F8D0A6}">
      <dgm:prSet/>
      <dgm:spPr/>
      <dgm:t>
        <a:bodyPr/>
        <a:lstStyle/>
        <a:p>
          <a:endParaRPr lang="en-US" sz="1600"/>
        </a:p>
      </dgm:t>
    </dgm:pt>
    <dgm:pt modelId="{06A4B099-6413-4206-8316-50C064AFADAF}" type="sibTrans" cxnId="{ECCA7E65-A232-4D50-BC87-6C7826F8D0A6}">
      <dgm:prSet/>
      <dgm:spPr/>
      <dgm:t>
        <a:bodyPr/>
        <a:lstStyle/>
        <a:p>
          <a:endParaRPr lang="en-US" sz="1600"/>
        </a:p>
      </dgm:t>
    </dgm:pt>
    <dgm:pt modelId="{2825BEB8-EB38-4333-84D3-A4086C12DBAC}">
      <dgm:prSet custT="1"/>
      <dgm:spPr>
        <a:ln>
          <a:solidFill>
            <a:schemeClr val="bg1">
              <a:lumMod val="90000"/>
            </a:schemeClr>
          </a:solidFill>
        </a:ln>
      </dgm:spPr>
      <dgm:t>
        <a:bodyPr/>
        <a:lstStyle/>
        <a:p>
          <a:pPr rtl="0"/>
          <a:r>
            <a:rPr lang="en-US" sz="3200" dirty="0" smtClean="0"/>
            <a:t>Provide multiple methods of </a:t>
          </a:r>
          <a:r>
            <a:rPr lang="en-US" sz="3200" i="1" dirty="0" smtClean="0"/>
            <a:t>expression and action</a:t>
          </a:r>
          <a:r>
            <a:rPr lang="en-US" sz="2800" dirty="0" smtClean="0"/>
            <a:t>. </a:t>
          </a:r>
          <a:endParaRPr lang="en-US" sz="2800" dirty="0"/>
        </a:p>
      </dgm:t>
    </dgm:pt>
    <dgm:pt modelId="{44DDD173-D986-4AA6-8950-0CA471D751D3}" type="parTrans" cxnId="{8110DBBC-69A1-455C-90F1-423F77547F72}">
      <dgm:prSet/>
      <dgm:spPr/>
      <dgm:t>
        <a:bodyPr/>
        <a:lstStyle/>
        <a:p>
          <a:endParaRPr lang="en-US" sz="1600"/>
        </a:p>
      </dgm:t>
    </dgm:pt>
    <dgm:pt modelId="{1CB055F5-68E2-4FF3-8001-9EC614FB605B}" type="sibTrans" cxnId="{8110DBBC-69A1-455C-90F1-423F77547F72}">
      <dgm:prSet/>
      <dgm:spPr/>
      <dgm:t>
        <a:bodyPr/>
        <a:lstStyle/>
        <a:p>
          <a:endParaRPr lang="en-US" sz="1600"/>
        </a:p>
      </dgm:t>
    </dgm:pt>
    <dgm:pt modelId="{F55B7CFB-689B-4BB5-93ED-FF629939F13C}">
      <dgm:prSet custT="1"/>
      <dgm:spPr>
        <a:ln>
          <a:solidFill>
            <a:schemeClr val="bg1">
              <a:lumMod val="90000"/>
            </a:schemeClr>
          </a:solidFill>
        </a:ln>
      </dgm:spPr>
      <dgm:t>
        <a:bodyPr/>
        <a:lstStyle/>
        <a:p>
          <a:pPr rtl="0"/>
          <a:r>
            <a:rPr lang="en-US" sz="3200" dirty="0" smtClean="0"/>
            <a:t>Provide multiple, flexible options for </a:t>
          </a:r>
          <a:r>
            <a:rPr lang="en-US" sz="3200" i="1" dirty="0" smtClean="0"/>
            <a:t>engagement</a:t>
          </a:r>
          <a:r>
            <a:rPr lang="en-US" sz="2800" dirty="0" smtClean="0"/>
            <a:t>.</a:t>
          </a:r>
          <a:endParaRPr lang="en-US" sz="2800" dirty="0"/>
        </a:p>
      </dgm:t>
    </dgm:pt>
    <dgm:pt modelId="{82BC6BE8-283B-4774-A356-464FD04D6026}" type="parTrans" cxnId="{A94C4F97-CB88-4471-ABE7-62F8E01AEC50}">
      <dgm:prSet/>
      <dgm:spPr/>
      <dgm:t>
        <a:bodyPr/>
        <a:lstStyle/>
        <a:p>
          <a:endParaRPr lang="en-US" sz="1600"/>
        </a:p>
      </dgm:t>
    </dgm:pt>
    <dgm:pt modelId="{50E9558F-F13A-42EE-A9A8-FE904B1415D9}" type="sibTrans" cxnId="{A94C4F97-CB88-4471-ABE7-62F8E01AEC50}">
      <dgm:prSet/>
      <dgm:spPr/>
      <dgm:t>
        <a:bodyPr/>
        <a:lstStyle/>
        <a:p>
          <a:endParaRPr lang="en-US" sz="1600"/>
        </a:p>
      </dgm:t>
    </dgm:pt>
    <dgm:pt modelId="{F81BB5E5-1A22-40BA-B15D-F5902E770269}" type="pres">
      <dgm:prSet presAssocID="{A5CF0002-B12F-4F3F-9D8C-E2EA71951A48}" presName="linear" presStyleCnt="0">
        <dgm:presLayoutVars>
          <dgm:dir/>
          <dgm:animLvl val="lvl"/>
          <dgm:resizeHandles val="exact"/>
        </dgm:presLayoutVars>
      </dgm:prSet>
      <dgm:spPr/>
      <dgm:t>
        <a:bodyPr/>
        <a:lstStyle/>
        <a:p>
          <a:endParaRPr lang="en-US"/>
        </a:p>
      </dgm:t>
    </dgm:pt>
    <dgm:pt modelId="{58F7A25D-0716-42B7-B621-4DF409253DBF}" type="pres">
      <dgm:prSet presAssocID="{5BD6AD9B-7007-4367-A68B-17BE040C1B63}" presName="parentLin" presStyleCnt="0"/>
      <dgm:spPr/>
    </dgm:pt>
    <dgm:pt modelId="{51290C03-22C0-421F-8495-4DD0C43A70EC}" type="pres">
      <dgm:prSet presAssocID="{5BD6AD9B-7007-4367-A68B-17BE040C1B63}" presName="parentLeftMargin" presStyleLbl="node1" presStyleIdx="0" presStyleCnt="3"/>
      <dgm:spPr/>
      <dgm:t>
        <a:bodyPr/>
        <a:lstStyle/>
        <a:p>
          <a:endParaRPr lang="en-US"/>
        </a:p>
      </dgm:t>
    </dgm:pt>
    <dgm:pt modelId="{88DAB2F9-1EE3-4C3D-8911-6F0E5289821A}" type="pres">
      <dgm:prSet presAssocID="{5BD6AD9B-7007-4367-A68B-17BE040C1B63}" presName="parentText" presStyleLbl="node1" presStyleIdx="0" presStyleCnt="3">
        <dgm:presLayoutVars>
          <dgm:chMax val="0"/>
          <dgm:bulletEnabled val="1"/>
        </dgm:presLayoutVars>
      </dgm:prSet>
      <dgm:spPr/>
      <dgm:t>
        <a:bodyPr/>
        <a:lstStyle/>
        <a:p>
          <a:endParaRPr lang="en-US"/>
        </a:p>
      </dgm:t>
    </dgm:pt>
    <dgm:pt modelId="{72321C3E-7CE2-4708-80CE-CC9C1B4C6405}" type="pres">
      <dgm:prSet presAssocID="{5BD6AD9B-7007-4367-A68B-17BE040C1B63}" presName="negativeSpace" presStyleCnt="0"/>
      <dgm:spPr/>
    </dgm:pt>
    <dgm:pt modelId="{231500E1-372C-453D-9079-78CD2831A895}" type="pres">
      <dgm:prSet presAssocID="{5BD6AD9B-7007-4367-A68B-17BE040C1B63}" presName="childText" presStyleLbl="conFgAcc1" presStyleIdx="0" presStyleCnt="3">
        <dgm:presLayoutVars>
          <dgm:bulletEnabled val="1"/>
        </dgm:presLayoutVars>
      </dgm:prSet>
      <dgm:spPr/>
      <dgm:t>
        <a:bodyPr/>
        <a:lstStyle/>
        <a:p>
          <a:endParaRPr lang="en-US"/>
        </a:p>
      </dgm:t>
    </dgm:pt>
    <dgm:pt modelId="{DEEF39AD-7A7D-4BB7-858B-79F0B96818B0}" type="pres">
      <dgm:prSet presAssocID="{6A732D86-930A-4E47-9E6D-044785C3CE33}" presName="spaceBetweenRectangles" presStyleCnt="0"/>
      <dgm:spPr/>
    </dgm:pt>
    <dgm:pt modelId="{48E517F9-019E-4E35-B644-6897A75DD6D6}" type="pres">
      <dgm:prSet presAssocID="{ED5657DA-B75D-4C56-A65C-01563267A8F4}" presName="parentLin" presStyleCnt="0"/>
      <dgm:spPr/>
    </dgm:pt>
    <dgm:pt modelId="{2F08BEF2-B53C-4F41-A055-98126FF63552}" type="pres">
      <dgm:prSet presAssocID="{ED5657DA-B75D-4C56-A65C-01563267A8F4}" presName="parentLeftMargin" presStyleLbl="node1" presStyleIdx="0" presStyleCnt="3"/>
      <dgm:spPr/>
      <dgm:t>
        <a:bodyPr/>
        <a:lstStyle/>
        <a:p>
          <a:endParaRPr lang="en-US"/>
        </a:p>
      </dgm:t>
    </dgm:pt>
    <dgm:pt modelId="{AD2E737B-3D0D-4B6D-86FD-86C5632F2473}" type="pres">
      <dgm:prSet presAssocID="{ED5657DA-B75D-4C56-A65C-01563267A8F4}" presName="parentText" presStyleLbl="node1" presStyleIdx="1" presStyleCnt="3" custLinFactNeighborX="-16000" custLinFactNeighborY="-30976">
        <dgm:presLayoutVars>
          <dgm:chMax val="0"/>
          <dgm:bulletEnabled val="1"/>
        </dgm:presLayoutVars>
      </dgm:prSet>
      <dgm:spPr/>
      <dgm:t>
        <a:bodyPr/>
        <a:lstStyle/>
        <a:p>
          <a:endParaRPr lang="en-US"/>
        </a:p>
      </dgm:t>
    </dgm:pt>
    <dgm:pt modelId="{7C651A27-11FC-43C2-9F99-C2539B4711CE}" type="pres">
      <dgm:prSet presAssocID="{ED5657DA-B75D-4C56-A65C-01563267A8F4}" presName="negativeSpace" presStyleCnt="0"/>
      <dgm:spPr/>
    </dgm:pt>
    <dgm:pt modelId="{BB21265A-DBE3-4FA4-A19D-F54B715F4B92}" type="pres">
      <dgm:prSet presAssocID="{ED5657DA-B75D-4C56-A65C-01563267A8F4}" presName="childText" presStyleLbl="conFgAcc1" presStyleIdx="1" presStyleCnt="3">
        <dgm:presLayoutVars>
          <dgm:bulletEnabled val="1"/>
        </dgm:presLayoutVars>
      </dgm:prSet>
      <dgm:spPr/>
      <dgm:t>
        <a:bodyPr/>
        <a:lstStyle/>
        <a:p>
          <a:endParaRPr lang="en-US"/>
        </a:p>
      </dgm:t>
    </dgm:pt>
    <dgm:pt modelId="{1D41FBFB-B564-4AA7-B45A-FF5416EE66A4}" type="pres">
      <dgm:prSet presAssocID="{D04E44E8-CEAE-4A8C-BE49-30D79E527E50}" presName="spaceBetweenRectangles" presStyleCnt="0"/>
      <dgm:spPr/>
    </dgm:pt>
    <dgm:pt modelId="{1B2BD643-2146-4D3D-9BCB-4D09ED0EF436}" type="pres">
      <dgm:prSet presAssocID="{67762C2C-70DE-41DC-970F-24AF7AE920EF}" presName="parentLin" presStyleCnt="0"/>
      <dgm:spPr/>
    </dgm:pt>
    <dgm:pt modelId="{9C40CA6F-BBA5-4C65-B0DA-2DE15A57A396}" type="pres">
      <dgm:prSet presAssocID="{67762C2C-70DE-41DC-970F-24AF7AE920EF}" presName="parentLeftMargin" presStyleLbl="node1" presStyleIdx="1" presStyleCnt="3"/>
      <dgm:spPr/>
      <dgm:t>
        <a:bodyPr/>
        <a:lstStyle/>
        <a:p>
          <a:endParaRPr lang="en-US"/>
        </a:p>
      </dgm:t>
    </dgm:pt>
    <dgm:pt modelId="{5F3E0F70-7A9F-4B76-9499-437C98CBC048}" type="pres">
      <dgm:prSet presAssocID="{67762C2C-70DE-41DC-970F-24AF7AE920EF}" presName="parentText" presStyleLbl="node1" presStyleIdx="2" presStyleCnt="3">
        <dgm:presLayoutVars>
          <dgm:chMax val="0"/>
          <dgm:bulletEnabled val="1"/>
        </dgm:presLayoutVars>
      </dgm:prSet>
      <dgm:spPr/>
      <dgm:t>
        <a:bodyPr/>
        <a:lstStyle/>
        <a:p>
          <a:endParaRPr lang="en-US"/>
        </a:p>
      </dgm:t>
    </dgm:pt>
    <dgm:pt modelId="{143121C9-51B0-443B-A2B4-929F83ACAE32}" type="pres">
      <dgm:prSet presAssocID="{67762C2C-70DE-41DC-970F-24AF7AE920EF}" presName="negativeSpace" presStyleCnt="0"/>
      <dgm:spPr/>
    </dgm:pt>
    <dgm:pt modelId="{D034A051-1CCB-49E2-9686-AA7236572AE1}" type="pres">
      <dgm:prSet presAssocID="{67762C2C-70DE-41DC-970F-24AF7AE920EF}" presName="childText" presStyleLbl="conFgAcc1" presStyleIdx="2" presStyleCnt="3">
        <dgm:presLayoutVars>
          <dgm:bulletEnabled val="1"/>
        </dgm:presLayoutVars>
      </dgm:prSet>
      <dgm:spPr/>
      <dgm:t>
        <a:bodyPr/>
        <a:lstStyle/>
        <a:p>
          <a:endParaRPr lang="en-US"/>
        </a:p>
      </dgm:t>
    </dgm:pt>
  </dgm:ptLst>
  <dgm:cxnLst>
    <dgm:cxn modelId="{17E7CD0E-65FB-42B1-9120-88A23DF90C25}" type="presOf" srcId="{ED5657DA-B75D-4C56-A65C-01563267A8F4}" destId="{AD2E737B-3D0D-4B6D-86FD-86C5632F2473}" srcOrd="1" destOrd="0" presId="urn:microsoft.com/office/officeart/2005/8/layout/list1"/>
    <dgm:cxn modelId="{96FDDFA2-5210-42F8-B5F0-A2497A1DEB9B}" srcId="{A5CF0002-B12F-4F3F-9D8C-E2EA71951A48}" destId="{5BD6AD9B-7007-4367-A68B-17BE040C1B63}" srcOrd="0" destOrd="0" parTransId="{8D8BD5BB-C100-4054-9B48-E7494A7DF7C5}" sibTransId="{6A732D86-930A-4E47-9E6D-044785C3CE33}"/>
    <dgm:cxn modelId="{06C7778A-9983-47A9-9800-60D5EDC03FBB}" type="presOf" srcId="{5BD6AD9B-7007-4367-A68B-17BE040C1B63}" destId="{88DAB2F9-1EE3-4C3D-8911-6F0E5289821A}" srcOrd="1" destOrd="0" presId="urn:microsoft.com/office/officeart/2005/8/layout/list1"/>
    <dgm:cxn modelId="{F4764371-5A02-4F1B-97D4-B576335E0DF7}" type="presOf" srcId="{67762C2C-70DE-41DC-970F-24AF7AE920EF}" destId="{5F3E0F70-7A9F-4B76-9499-437C98CBC048}" srcOrd="1" destOrd="0" presId="urn:microsoft.com/office/officeart/2005/8/layout/list1"/>
    <dgm:cxn modelId="{CB548A4B-EC14-4FD7-B61C-9CA6C3A5CE47}" type="presOf" srcId="{F55B7CFB-689B-4BB5-93ED-FF629939F13C}" destId="{D034A051-1CCB-49E2-9686-AA7236572AE1}" srcOrd="0" destOrd="0" presId="urn:microsoft.com/office/officeart/2005/8/layout/list1"/>
    <dgm:cxn modelId="{ECCA7E65-A232-4D50-BC87-6C7826F8D0A6}" srcId="{5BD6AD9B-7007-4367-A68B-17BE040C1B63}" destId="{3063AE67-2891-4963-A34D-48759FD9BDE7}" srcOrd="0" destOrd="0" parTransId="{0FE23275-50F8-43CD-8345-636B93E58D4C}" sibTransId="{06A4B099-6413-4206-8316-50C064AFADAF}"/>
    <dgm:cxn modelId="{3B9218FF-F07A-4F96-B416-187F8868223C}" type="presOf" srcId="{67762C2C-70DE-41DC-970F-24AF7AE920EF}" destId="{9C40CA6F-BBA5-4C65-B0DA-2DE15A57A396}" srcOrd="0" destOrd="0" presId="urn:microsoft.com/office/officeart/2005/8/layout/list1"/>
    <dgm:cxn modelId="{A94C4F97-CB88-4471-ABE7-62F8E01AEC50}" srcId="{67762C2C-70DE-41DC-970F-24AF7AE920EF}" destId="{F55B7CFB-689B-4BB5-93ED-FF629939F13C}" srcOrd="0" destOrd="0" parTransId="{82BC6BE8-283B-4774-A356-464FD04D6026}" sibTransId="{50E9558F-F13A-42EE-A9A8-FE904B1415D9}"/>
    <dgm:cxn modelId="{3D2318CB-2F04-45DB-AD5D-6F84EB9F63C1}" type="presOf" srcId="{A5CF0002-B12F-4F3F-9D8C-E2EA71951A48}" destId="{F81BB5E5-1A22-40BA-B15D-F5902E770269}" srcOrd="0" destOrd="0" presId="urn:microsoft.com/office/officeart/2005/8/layout/list1"/>
    <dgm:cxn modelId="{D7B5FDC4-9A3C-4128-996C-6FC8B06924F4}" type="presOf" srcId="{2825BEB8-EB38-4333-84D3-A4086C12DBAC}" destId="{BB21265A-DBE3-4FA4-A19D-F54B715F4B92}" srcOrd="0" destOrd="0" presId="urn:microsoft.com/office/officeart/2005/8/layout/list1"/>
    <dgm:cxn modelId="{8110DBBC-69A1-455C-90F1-423F77547F72}" srcId="{ED5657DA-B75D-4C56-A65C-01563267A8F4}" destId="{2825BEB8-EB38-4333-84D3-A4086C12DBAC}" srcOrd="0" destOrd="0" parTransId="{44DDD173-D986-4AA6-8950-0CA471D751D3}" sibTransId="{1CB055F5-68E2-4FF3-8001-9EC614FB605B}"/>
    <dgm:cxn modelId="{305DAEB0-EED3-443F-9248-1256F77B3562}" srcId="{A5CF0002-B12F-4F3F-9D8C-E2EA71951A48}" destId="{67762C2C-70DE-41DC-970F-24AF7AE920EF}" srcOrd="2" destOrd="0" parTransId="{751D4093-05AF-4057-A707-D468586E4404}" sibTransId="{CB5C4A92-2300-46CD-ADB1-5C8E682FFA7C}"/>
    <dgm:cxn modelId="{2383483D-45B5-4913-BE93-AEB787C84BF8}" type="presOf" srcId="{ED5657DA-B75D-4C56-A65C-01563267A8F4}" destId="{2F08BEF2-B53C-4F41-A055-98126FF63552}" srcOrd="0" destOrd="0" presId="urn:microsoft.com/office/officeart/2005/8/layout/list1"/>
    <dgm:cxn modelId="{7EFA79C6-9DAB-4CA9-834C-0AA0BA879604}" type="presOf" srcId="{5BD6AD9B-7007-4367-A68B-17BE040C1B63}" destId="{51290C03-22C0-421F-8495-4DD0C43A70EC}" srcOrd="0" destOrd="0" presId="urn:microsoft.com/office/officeart/2005/8/layout/list1"/>
    <dgm:cxn modelId="{8AE46EE9-4470-4B5E-BA94-F75282BF23E8}" srcId="{A5CF0002-B12F-4F3F-9D8C-E2EA71951A48}" destId="{ED5657DA-B75D-4C56-A65C-01563267A8F4}" srcOrd="1" destOrd="0" parTransId="{9C98DBBE-9FB2-4555-A73A-C7BD219EE51E}" sibTransId="{D04E44E8-CEAE-4A8C-BE49-30D79E527E50}"/>
    <dgm:cxn modelId="{F681B3AB-10A5-44CE-BBC6-F0F1EF8AB258}" type="presOf" srcId="{3063AE67-2891-4963-A34D-48759FD9BDE7}" destId="{231500E1-372C-453D-9079-78CD2831A895}" srcOrd="0" destOrd="0" presId="urn:microsoft.com/office/officeart/2005/8/layout/list1"/>
    <dgm:cxn modelId="{03B1C6FC-106A-410C-A25B-0734D52EF3A3}" type="presParOf" srcId="{F81BB5E5-1A22-40BA-B15D-F5902E770269}" destId="{58F7A25D-0716-42B7-B621-4DF409253DBF}" srcOrd="0" destOrd="0" presId="urn:microsoft.com/office/officeart/2005/8/layout/list1"/>
    <dgm:cxn modelId="{3ABA6893-8BAD-4B58-B644-7D65C328DCFA}" type="presParOf" srcId="{58F7A25D-0716-42B7-B621-4DF409253DBF}" destId="{51290C03-22C0-421F-8495-4DD0C43A70EC}" srcOrd="0" destOrd="0" presId="urn:microsoft.com/office/officeart/2005/8/layout/list1"/>
    <dgm:cxn modelId="{A89E6CE4-04A6-44CF-AB90-253C18E28DAA}" type="presParOf" srcId="{58F7A25D-0716-42B7-B621-4DF409253DBF}" destId="{88DAB2F9-1EE3-4C3D-8911-6F0E5289821A}" srcOrd="1" destOrd="0" presId="urn:microsoft.com/office/officeart/2005/8/layout/list1"/>
    <dgm:cxn modelId="{429CAF5F-BA3E-4F77-B5C2-18A01C7318C9}" type="presParOf" srcId="{F81BB5E5-1A22-40BA-B15D-F5902E770269}" destId="{72321C3E-7CE2-4708-80CE-CC9C1B4C6405}" srcOrd="1" destOrd="0" presId="urn:microsoft.com/office/officeart/2005/8/layout/list1"/>
    <dgm:cxn modelId="{59B04308-D38C-4D51-BAAF-CFDC95984EA6}" type="presParOf" srcId="{F81BB5E5-1A22-40BA-B15D-F5902E770269}" destId="{231500E1-372C-453D-9079-78CD2831A895}" srcOrd="2" destOrd="0" presId="urn:microsoft.com/office/officeart/2005/8/layout/list1"/>
    <dgm:cxn modelId="{386CA51B-A286-4BD8-A3DC-A553D9AB5042}" type="presParOf" srcId="{F81BB5E5-1A22-40BA-B15D-F5902E770269}" destId="{DEEF39AD-7A7D-4BB7-858B-79F0B96818B0}" srcOrd="3" destOrd="0" presId="urn:microsoft.com/office/officeart/2005/8/layout/list1"/>
    <dgm:cxn modelId="{2E509453-36BE-45FA-9BF1-A5E4EBD5C587}" type="presParOf" srcId="{F81BB5E5-1A22-40BA-B15D-F5902E770269}" destId="{48E517F9-019E-4E35-B644-6897A75DD6D6}" srcOrd="4" destOrd="0" presId="urn:microsoft.com/office/officeart/2005/8/layout/list1"/>
    <dgm:cxn modelId="{09EC5BBF-6BE8-46CF-ACA0-390A5136E2B2}" type="presParOf" srcId="{48E517F9-019E-4E35-B644-6897A75DD6D6}" destId="{2F08BEF2-B53C-4F41-A055-98126FF63552}" srcOrd="0" destOrd="0" presId="urn:microsoft.com/office/officeart/2005/8/layout/list1"/>
    <dgm:cxn modelId="{5D81AF7D-F4D6-4244-BF14-B47994FC89FD}" type="presParOf" srcId="{48E517F9-019E-4E35-B644-6897A75DD6D6}" destId="{AD2E737B-3D0D-4B6D-86FD-86C5632F2473}" srcOrd="1" destOrd="0" presId="urn:microsoft.com/office/officeart/2005/8/layout/list1"/>
    <dgm:cxn modelId="{98D4858E-F55B-4E5C-AC90-D40B5AF50BB9}" type="presParOf" srcId="{F81BB5E5-1A22-40BA-B15D-F5902E770269}" destId="{7C651A27-11FC-43C2-9F99-C2539B4711CE}" srcOrd="5" destOrd="0" presId="urn:microsoft.com/office/officeart/2005/8/layout/list1"/>
    <dgm:cxn modelId="{2D03BA4F-2917-4CF7-8AA3-F77B5D58462D}" type="presParOf" srcId="{F81BB5E5-1A22-40BA-B15D-F5902E770269}" destId="{BB21265A-DBE3-4FA4-A19D-F54B715F4B92}" srcOrd="6" destOrd="0" presId="urn:microsoft.com/office/officeart/2005/8/layout/list1"/>
    <dgm:cxn modelId="{48A6798B-6FFF-4509-8C74-B485F79FB93E}" type="presParOf" srcId="{F81BB5E5-1A22-40BA-B15D-F5902E770269}" destId="{1D41FBFB-B564-4AA7-B45A-FF5416EE66A4}" srcOrd="7" destOrd="0" presId="urn:microsoft.com/office/officeart/2005/8/layout/list1"/>
    <dgm:cxn modelId="{1F247C50-F779-4298-96FD-47197468F9B3}" type="presParOf" srcId="{F81BB5E5-1A22-40BA-B15D-F5902E770269}" destId="{1B2BD643-2146-4D3D-9BCB-4D09ED0EF436}" srcOrd="8" destOrd="0" presId="urn:microsoft.com/office/officeart/2005/8/layout/list1"/>
    <dgm:cxn modelId="{72886CDA-55F6-4B19-AC8B-E00175C9FCC2}" type="presParOf" srcId="{1B2BD643-2146-4D3D-9BCB-4D09ED0EF436}" destId="{9C40CA6F-BBA5-4C65-B0DA-2DE15A57A396}" srcOrd="0" destOrd="0" presId="urn:microsoft.com/office/officeart/2005/8/layout/list1"/>
    <dgm:cxn modelId="{C7C5BD61-EE5A-4F49-BAF2-1CCEF45B8937}" type="presParOf" srcId="{1B2BD643-2146-4D3D-9BCB-4D09ED0EF436}" destId="{5F3E0F70-7A9F-4B76-9499-437C98CBC048}" srcOrd="1" destOrd="0" presId="urn:microsoft.com/office/officeart/2005/8/layout/list1"/>
    <dgm:cxn modelId="{C9082400-CF33-4705-9A88-CBDB8F60253E}" type="presParOf" srcId="{F81BB5E5-1A22-40BA-B15D-F5902E770269}" destId="{143121C9-51B0-443B-A2B4-929F83ACAE32}" srcOrd="9" destOrd="0" presId="urn:microsoft.com/office/officeart/2005/8/layout/list1"/>
    <dgm:cxn modelId="{193F8141-BB01-4253-BD5E-F76DAF2657AE}" type="presParOf" srcId="{F81BB5E5-1A22-40BA-B15D-F5902E770269}" destId="{D034A051-1CCB-49E2-9686-AA7236572AE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110F48-144A-4B7C-AA19-3018E24CDDC7}" type="doc">
      <dgm:prSet loTypeId="urn:microsoft.com/office/officeart/2005/8/layout/hList7#2" loCatId="list" qsTypeId="urn:microsoft.com/office/officeart/2005/8/quickstyle/simple1" qsCatId="simple" csTypeId="urn:microsoft.com/office/officeart/2005/8/colors/accent0_1" csCatId="mainScheme" phldr="1"/>
      <dgm:spPr/>
    </dgm:pt>
    <dgm:pt modelId="{D48D1067-9E4E-4B00-BB21-15D9D0D2305C}">
      <dgm:prSet phldrT="[Text]" custT="1"/>
      <dgm:spPr/>
      <dgm:t>
        <a:bodyPr/>
        <a:lstStyle/>
        <a:p>
          <a:r>
            <a:rPr lang="en-US" sz="1900" b="0" dirty="0" smtClean="0">
              <a:solidFill>
                <a:schemeClr val="tx1"/>
              </a:solidFill>
              <a:latin typeface="+mn-lt"/>
            </a:rPr>
            <a:t>SEQUENCE</a:t>
          </a:r>
          <a:endParaRPr lang="en-US" sz="1900" b="0" dirty="0">
            <a:solidFill>
              <a:schemeClr val="tx1"/>
            </a:solidFill>
            <a:latin typeface="+mn-lt"/>
          </a:endParaRPr>
        </a:p>
      </dgm:t>
    </dgm:pt>
    <dgm:pt modelId="{85B3D78F-64E6-4258-A4ED-8DDD1D241B10}" type="parTrans" cxnId="{3AC63AA7-8276-482E-9DA8-F948A3CBE97D}">
      <dgm:prSet/>
      <dgm:spPr/>
      <dgm:t>
        <a:bodyPr/>
        <a:lstStyle/>
        <a:p>
          <a:endParaRPr lang="en-US"/>
        </a:p>
      </dgm:t>
    </dgm:pt>
    <dgm:pt modelId="{7B43E986-D8FB-4D78-9A6A-9C60750E0D73}" type="sibTrans" cxnId="{3AC63AA7-8276-482E-9DA8-F948A3CBE97D}">
      <dgm:prSet/>
      <dgm:spPr/>
      <dgm:t>
        <a:bodyPr/>
        <a:lstStyle/>
        <a:p>
          <a:endParaRPr lang="en-US"/>
        </a:p>
      </dgm:t>
    </dgm:pt>
    <dgm:pt modelId="{342AE50D-06E3-48CE-BC74-84DADAB6966E}">
      <dgm:prSet phldrT="[Text]" custT="1"/>
      <dgm:spPr/>
      <dgm:t>
        <a:bodyPr/>
        <a:lstStyle/>
        <a:p>
          <a:r>
            <a:rPr lang="en-US" sz="1900" b="0" dirty="0" smtClean="0">
              <a:solidFill>
                <a:schemeClr val="tx1"/>
              </a:solidFill>
              <a:latin typeface="+mn-lt"/>
            </a:rPr>
            <a:t>CONCEPT</a:t>
          </a:r>
        </a:p>
        <a:p>
          <a:r>
            <a:rPr lang="en-US" sz="1900" b="0" dirty="0" smtClean="0">
              <a:solidFill>
                <a:schemeClr val="tx1"/>
              </a:solidFill>
              <a:latin typeface="+mn-lt"/>
            </a:rPr>
            <a:t>DEVELOP-MENT</a:t>
          </a:r>
          <a:endParaRPr lang="en-US" sz="1900" b="0" dirty="0">
            <a:solidFill>
              <a:schemeClr val="tx1"/>
            </a:solidFill>
            <a:latin typeface="+mn-lt"/>
          </a:endParaRPr>
        </a:p>
      </dgm:t>
    </dgm:pt>
    <dgm:pt modelId="{D9E36CD5-B727-454F-BB72-BC824C28D2C5}" type="parTrans" cxnId="{80D964CD-8695-4932-9F4F-E32800EBA030}">
      <dgm:prSet/>
      <dgm:spPr/>
      <dgm:t>
        <a:bodyPr/>
        <a:lstStyle/>
        <a:p>
          <a:endParaRPr lang="en-US"/>
        </a:p>
      </dgm:t>
    </dgm:pt>
    <dgm:pt modelId="{74051191-BD20-455D-B61A-ADBBA227D0BD}" type="sibTrans" cxnId="{80D964CD-8695-4932-9F4F-E32800EBA030}">
      <dgm:prSet/>
      <dgm:spPr/>
      <dgm:t>
        <a:bodyPr/>
        <a:lstStyle/>
        <a:p>
          <a:endParaRPr lang="en-US"/>
        </a:p>
      </dgm:t>
    </dgm:pt>
    <dgm:pt modelId="{7C1073A1-FB5F-47DA-95BF-1FCEEBC567E9}">
      <dgm:prSet phldrT="[Text]" custT="1"/>
      <dgm:spPr/>
      <dgm:t>
        <a:bodyPr/>
        <a:lstStyle/>
        <a:p>
          <a:r>
            <a:rPr lang="en-US" sz="1900" b="0" dirty="0" smtClean="0">
              <a:solidFill>
                <a:schemeClr val="tx1"/>
              </a:solidFill>
              <a:latin typeface="+mn-lt"/>
            </a:rPr>
            <a:t>COMPARE/</a:t>
          </a:r>
        </a:p>
        <a:p>
          <a:r>
            <a:rPr lang="en-US" sz="1900" b="0" dirty="0" smtClean="0">
              <a:solidFill>
                <a:schemeClr val="tx1"/>
              </a:solidFill>
              <a:latin typeface="+mn-lt"/>
            </a:rPr>
            <a:t>CONTRAST</a:t>
          </a:r>
          <a:endParaRPr lang="en-US" sz="1900" b="0" dirty="0">
            <a:solidFill>
              <a:schemeClr val="tx1"/>
            </a:solidFill>
            <a:latin typeface="+mn-lt"/>
          </a:endParaRPr>
        </a:p>
      </dgm:t>
    </dgm:pt>
    <dgm:pt modelId="{9D60699C-DFE6-4B50-AFF8-D0305829225C}" type="parTrans" cxnId="{8B3BF84D-F2D7-4332-A230-E289B012D72A}">
      <dgm:prSet/>
      <dgm:spPr/>
      <dgm:t>
        <a:bodyPr/>
        <a:lstStyle/>
        <a:p>
          <a:endParaRPr lang="en-US"/>
        </a:p>
      </dgm:t>
    </dgm:pt>
    <dgm:pt modelId="{08F5CF4D-D7D7-4959-8B81-DD0EDAFF93FB}" type="sibTrans" cxnId="{8B3BF84D-F2D7-4332-A230-E289B012D72A}">
      <dgm:prSet/>
      <dgm:spPr/>
      <dgm:t>
        <a:bodyPr/>
        <a:lstStyle/>
        <a:p>
          <a:endParaRPr lang="en-US"/>
        </a:p>
      </dgm:t>
    </dgm:pt>
    <dgm:pt modelId="{D5240605-6AB1-42F4-9FF2-CB98E832FF9F}">
      <dgm:prSet custT="1"/>
      <dgm:spPr/>
      <dgm:t>
        <a:bodyPr/>
        <a:lstStyle/>
        <a:p>
          <a:r>
            <a:rPr lang="en-US" sz="1800" b="0" dirty="0" smtClean="0">
              <a:solidFill>
                <a:schemeClr val="tx1"/>
              </a:solidFill>
              <a:latin typeface="+mn-lt"/>
            </a:rPr>
            <a:t>EVALUATION</a:t>
          </a:r>
          <a:endParaRPr lang="en-US" sz="1800" b="0" dirty="0">
            <a:solidFill>
              <a:schemeClr val="tx1"/>
            </a:solidFill>
            <a:latin typeface="+mn-lt"/>
          </a:endParaRPr>
        </a:p>
      </dgm:t>
    </dgm:pt>
    <dgm:pt modelId="{508DD378-2204-42A8-AA46-42BC1267192A}" type="parTrans" cxnId="{E8197FBC-2B4E-41BE-80AE-05F9D034E4FB}">
      <dgm:prSet/>
      <dgm:spPr/>
      <dgm:t>
        <a:bodyPr/>
        <a:lstStyle/>
        <a:p>
          <a:endParaRPr lang="en-US"/>
        </a:p>
      </dgm:t>
    </dgm:pt>
    <dgm:pt modelId="{C2A0C87A-812A-4E52-BD3F-4A0067E0ED41}" type="sibTrans" cxnId="{E8197FBC-2B4E-41BE-80AE-05F9D034E4FB}">
      <dgm:prSet/>
      <dgm:spPr/>
      <dgm:t>
        <a:bodyPr/>
        <a:lstStyle/>
        <a:p>
          <a:endParaRPr lang="en-US"/>
        </a:p>
      </dgm:t>
    </dgm:pt>
    <dgm:pt modelId="{50DD1204-1363-4AB2-8800-8738941B669E}">
      <dgm:prSet custT="1"/>
      <dgm:spPr/>
      <dgm:t>
        <a:bodyPr/>
        <a:lstStyle/>
        <a:p>
          <a:r>
            <a:rPr lang="en-US" sz="1900" b="0" dirty="0" smtClean="0">
              <a:solidFill>
                <a:schemeClr val="tx1"/>
              </a:solidFill>
              <a:latin typeface="+mn-lt"/>
            </a:rPr>
            <a:t>RELATIONAL</a:t>
          </a:r>
          <a:endParaRPr lang="en-US" sz="1900" b="0" dirty="0">
            <a:solidFill>
              <a:schemeClr val="tx1"/>
            </a:solidFill>
            <a:latin typeface="+mn-lt"/>
          </a:endParaRPr>
        </a:p>
      </dgm:t>
    </dgm:pt>
    <dgm:pt modelId="{EBA9CC0D-4AEE-4F3D-85C6-B0D9F00CF6A6}" type="parTrans" cxnId="{327B78A3-B186-42C2-8A7F-55194D357B96}">
      <dgm:prSet/>
      <dgm:spPr/>
      <dgm:t>
        <a:bodyPr/>
        <a:lstStyle/>
        <a:p>
          <a:endParaRPr lang="en-US"/>
        </a:p>
      </dgm:t>
    </dgm:pt>
    <dgm:pt modelId="{A5BCF3A3-7634-408B-A087-E55622328CB0}" type="sibTrans" cxnId="{327B78A3-B186-42C2-8A7F-55194D357B96}">
      <dgm:prSet/>
      <dgm:spPr/>
      <dgm:t>
        <a:bodyPr/>
        <a:lstStyle/>
        <a:p>
          <a:endParaRPr lang="en-US"/>
        </a:p>
      </dgm:t>
    </dgm:pt>
    <dgm:pt modelId="{37263A19-0273-4FEF-A3FF-EC3548CDFFC8}">
      <dgm:prSet custT="1"/>
      <dgm:spPr/>
      <dgm:t>
        <a:bodyPr/>
        <a:lstStyle/>
        <a:p>
          <a:r>
            <a:rPr lang="en-US" sz="1900" b="0" dirty="0" smtClean="0">
              <a:solidFill>
                <a:schemeClr val="tx1">
                  <a:lumMod val="50000"/>
                </a:schemeClr>
              </a:solidFill>
              <a:latin typeface="+mn-lt"/>
            </a:rPr>
            <a:t>CATEGORIZE/CLASSIFY</a:t>
          </a:r>
          <a:endParaRPr lang="en-US" sz="1900" b="0" dirty="0">
            <a:solidFill>
              <a:schemeClr val="tx1">
                <a:lumMod val="50000"/>
              </a:schemeClr>
            </a:solidFill>
            <a:latin typeface="+mn-lt"/>
          </a:endParaRPr>
        </a:p>
      </dgm:t>
    </dgm:pt>
    <dgm:pt modelId="{814B6286-6664-4C56-8E57-2C5AA0EA6F6E}" type="parTrans" cxnId="{2B31DDDE-5FBA-4BC3-97D2-4C9E6968390C}">
      <dgm:prSet/>
      <dgm:spPr/>
      <dgm:t>
        <a:bodyPr/>
        <a:lstStyle/>
        <a:p>
          <a:endParaRPr lang="en-US"/>
        </a:p>
      </dgm:t>
    </dgm:pt>
    <dgm:pt modelId="{81C89F26-59D1-4D52-B31C-2B7F37B6BFE9}" type="sibTrans" cxnId="{2B31DDDE-5FBA-4BC3-97D2-4C9E6968390C}">
      <dgm:prSet/>
      <dgm:spPr/>
      <dgm:t>
        <a:bodyPr/>
        <a:lstStyle/>
        <a:p>
          <a:endParaRPr lang="en-US"/>
        </a:p>
      </dgm:t>
    </dgm:pt>
    <dgm:pt modelId="{7E824B74-F4C5-4FC9-9051-3EB2EBC7B719}" type="pres">
      <dgm:prSet presAssocID="{D2110F48-144A-4B7C-AA19-3018E24CDDC7}" presName="Name0" presStyleCnt="0">
        <dgm:presLayoutVars>
          <dgm:dir/>
          <dgm:resizeHandles val="exact"/>
        </dgm:presLayoutVars>
      </dgm:prSet>
      <dgm:spPr/>
    </dgm:pt>
    <dgm:pt modelId="{E6618FEF-AA92-4124-8C7D-18C5CCC3932C}" type="pres">
      <dgm:prSet presAssocID="{D2110F48-144A-4B7C-AA19-3018E24CDDC7}" presName="fgShape" presStyleLbl="fgShp" presStyleIdx="0" presStyleCnt="1" custLinFactNeighborX="-1499" custLinFactNeighborY="-28009"/>
      <dgm:spPr>
        <a:prstGeom prst="rect">
          <a:avLst/>
        </a:prstGeom>
        <a:solidFill>
          <a:schemeClr val="bg2"/>
        </a:solidFill>
        <a:ln>
          <a:solidFill>
            <a:schemeClr val="tx1"/>
          </a:solidFill>
        </a:ln>
      </dgm:spPr>
    </dgm:pt>
    <dgm:pt modelId="{F3B8EEF6-C419-4745-98E2-89D57AB0057A}" type="pres">
      <dgm:prSet presAssocID="{D2110F48-144A-4B7C-AA19-3018E24CDDC7}" presName="linComp" presStyleCnt="0"/>
      <dgm:spPr/>
    </dgm:pt>
    <dgm:pt modelId="{A9645A8C-A5D6-4CFC-94E1-A891CEA8404F}" type="pres">
      <dgm:prSet presAssocID="{D48D1067-9E4E-4B00-BB21-15D9D0D2305C}" presName="compNode" presStyleCnt="0"/>
      <dgm:spPr/>
    </dgm:pt>
    <dgm:pt modelId="{E343A835-AE30-40E3-8EEF-552727927AC6}" type="pres">
      <dgm:prSet presAssocID="{D48D1067-9E4E-4B00-BB21-15D9D0D2305C}" presName="bkgdShape" presStyleLbl="node1" presStyleIdx="0" presStyleCnt="6" custLinFactNeighborX="-120" custLinFactNeighborY="2571"/>
      <dgm:spPr/>
      <dgm:t>
        <a:bodyPr/>
        <a:lstStyle/>
        <a:p>
          <a:endParaRPr lang="en-US"/>
        </a:p>
      </dgm:t>
    </dgm:pt>
    <dgm:pt modelId="{BEFA4580-9DD6-40BE-99F5-C3A15A7CDAC7}" type="pres">
      <dgm:prSet presAssocID="{D48D1067-9E4E-4B00-BB21-15D9D0D2305C}" presName="nodeTx" presStyleLbl="node1" presStyleIdx="0" presStyleCnt="6">
        <dgm:presLayoutVars>
          <dgm:bulletEnabled val="1"/>
        </dgm:presLayoutVars>
      </dgm:prSet>
      <dgm:spPr/>
      <dgm:t>
        <a:bodyPr/>
        <a:lstStyle/>
        <a:p>
          <a:endParaRPr lang="en-US"/>
        </a:p>
      </dgm:t>
    </dgm:pt>
    <dgm:pt modelId="{CD8EE180-8BDC-4AC7-A086-59A8141A2906}" type="pres">
      <dgm:prSet presAssocID="{D48D1067-9E4E-4B00-BB21-15D9D0D2305C}" presName="invisiNode" presStyleLbl="node1" presStyleIdx="0" presStyleCnt="6"/>
      <dgm:spPr/>
    </dgm:pt>
    <dgm:pt modelId="{A6F12F4F-9D80-435B-BB94-363E9296E30B}" type="pres">
      <dgm:prSet presAssocID="{D48D1067-9E4E-4B00-BB21-15D9D0D2305C}" presName="imagNode" presStyleLbl="fgImgPlace1" presStyleIdx="0" presStyleCnt="6"/>
      <dgm:spPr/>
    </dgm:pt>
    <dgm:pt modelId="{0A508FC9-7DB1-486C-BB21-466EDD48AEB5}" type="pres">
      <dgm:prSet presAssocID="{7B43E986-D8FB-4D78-9A6A-9C60750E0D73}" presName="sibTrans" presStyleLbl="sibTrans2D1" presStyleIdx="0" presStyleCnt="0"/>
      <dgm:spPr/>
      <dgm:t>
        <a:bodyPr/>
        <a:lstStyle/>
        <a:p>
          <a:endParaRPr lang="en-US"/>
        </a:p>
      </dgm:t>
    </dgm:pt>
    <dgm:pt modelId="{ED616520-10CF-4CC6-A20C-82F14652F0DA}" type="pres">
      <dgm:prSet presAssocID="{342AE50D-06E3-48CE-BC74-84DADAB6966E}" presName="compNode" presStyleCnt="0"/>
      <dgm:spPr/>
    </dgm:pt>
    <dgm:pt modelId="{824371E5-92A5-47B3-87B4-A6B8F2471813}" type="pres">
      <dgm:prSet presAssocID="{342AE50D-06E3-48CE-BC74-84DADAB6966E}" presName="bkgdShape" presStyleLbl="node1" presStyleIdx="1" presStyleCnt="6" custLinFactNeighborX="-6844" custLinFactNeighborY="2392"/>
      <dgm:spPr/>
      <dgm:t>
        <a:bodyPr/>
        <a:lstStyle/>
        <a:p>
          <a:endParaRPr lang="en-US"/>
        </a:p>
      </dgm:t>
    </dgm:pt>
    <dgm:pt modelId="{BF22CBD5-19CB-4A63-9E8E-911147E920C5}" type="pres">
      <dgm:prSet presAssocID="{342AE50D-06E3-48CE-BC74-84DADAB6966E}" presName="nodeTx" presStyleLbl="node1" presStyleIdx="1" presStyleCnt="6">
        <dgm:presLayoutVars>
          <dgm:bulletEnabled val="1"/>
        </dgm:presLayoutVars>
      </dgm:prSet>
      <dgm:spPr/>
      <dgm:t>
        <a:bodyPr/>
        <a:lstStyle/>
        <a:p>
          <a:endParaRPr lang="en-US"/>
        </a:p>
      </dgm:t>
    </dgm:pt>
    <dgm:pt modelId="{88CF171E-83CC-49CF-B637-1141BE5E0554}" type="pres">
      <dgm:prSet presAssocID="{342AE50D-06E3-48CE-BC74-84DADAB6966E}" presName="invisiNode" presStyleLbl="node1" presStyleIdx="1" presStyleCnt="6"/>
      <dgm:spPr/>
    </dgm:pt>
    <dgm:pt modelId="{905D4A61-5245-4551-A1ED-33EFE55E5D05}" type="pres">
      <dgm:prSet presAssocID="{342AE50D-06E3-48CE-BC74-84DADAB6966E}" presName="imagNode" presStyleLbl="fgImgPlace1" presStyleIdx="1" presStyleCnt="6"/>
      <dgm:spPr/>
    </dgm:pt>
    <dgm:pt modelId="{57D04B60-DCF7-4A5D-A972-90D86200C93A}" type="pres">
      <dgm:prSet presAssocID="{74051191-BD20-455D-B61A-ADBBA227D0BD}" presName="sibTrans" presStyleLbl="sibTrans2D1" presStyleIdx="0" presStyleCnt="0"/>
      <dgm:spPr/>
      <dgm:t>
        <a:bodyPr/>
        <a:lstStyle/>
        <a:p>
          <a:endParaRPr lang="en-US"/>
        </a:p>
      </dgm:t>
    </dgm:pt>
    <dgm:pt modelId="{73E73D4D-B3D1-4D7B-ABA7-63EAC87891DD}" type="pres">
      <dgm:prSet presAssocID="{7C1073A1-FB5F-47DA-95BF-1FCEEBC567E9}" presName="compNode" presStyleCnt="0"/>
      <dgm:spPr/>
    </dgm:pt>
    <dgm:pt modelId="{0463B904-F9EB-4E29-BDC1-536F1D0B89FD}" type="pres">
      <dgm:prSet presAssocID="{7C1073A1-FB5F-47DA-95BF-1FCEEBC567E9}" presName="bkgdShape" presStyleLbl="node1" presStyleIdx="2" presStyleCnt="6" custLinFactNeighborX="-1839" custLinFactNeighborY="117"/>
      <dgm:spPr/>
      <dgm:t>
        <a:bodyPr/>
        <a:lstStyle/>
        <a:p>
          <a:endParaRPr lang="en-US"/>
        </a:p>
      </dgm:t>
    </dgm:pt>
    <dgm:pt modelId="{1B37C6C0-5D62-4859-9858-AEB66E4001D6}" type="pres">
      <dgm:prSet presAssocID="{7C1073A1-FB5F-47DA-95BF-1FCEEBC567E9}" presName="nodeTx" presStyleLbl="node1" presStyleIdx="2" presStyleCnt="6">
        <dgm:presLayoutVars>
          <dgm:bulletEnabled val="1"/>
        </dgm:presLayoutVars>
      </dgm:prSet>
      <dgm:spPr/>
      <dgm:t>
        <a:bodyPr/>
        <a:lstStyle/>
        <a:p>
          <a:endParaRPr lang="en-US"/>
        </a:p>
      </dgm:t>
    </dgm:pt>
    <dgm:pt modelId="{778EA043-480E-4620-B41F-BEACF810DA77}" type="pres">
      <dgm:prSet presAssocID="{7C1073A1-FB5F-47DA-95BF-1FCEEBC567E9}" presName="invisiNode" presStyleLbl="node1" presStyleIdx="2" presStyleCnt="6"/>
      <dgm:spPr/>
    </dgm:pt>
    <dgm:pt modelId="{8DF4B688-2897-4797-A54C-507725E658AB}" type="pres">
      <dgm:prSet presAssocID="{7C1073A1-FB5F-47DA-95BF-1FCEEBC567E9}" presName="imagNode" presStyleLbl="fgImgPlace1" presStyleIdx="2" presStyleCnt="6"/>
      <dgm:spPr/>
    </dgm:pt>
    <dgm:pt modelId="{F7225928-02F6-480C-8156-9E1A954ACBA7}" type="pres">
      <dgm:prSet presAssocID="{08F5CF4D-D7D7-4959-8B81-DD0EDAFF93FB}" presName="sibTrans" presStyleLbl="sibTrans2D1" presStyleIdx="0" presStyleCnt="0"/>
      <dgm:spPr/>
      <dgm:t>
        <a:bodyPr/>
        <a:lstStyle/>
        <a:p>
          <a:endParaRPr lang="en-US"/>
        </a:p>
      </dgm:t>
    </dgm:pt>
    <dgm:pt modelId="{C58D72D0-6922-4543-B3E2-B29E43E1025A}" type="pres">
      <dgm:prSet presAssocID="{D5240605-6AB1-42F4-9FF2-CB98E832FF9F}" presName="compNode" presStyleCnt="0"/>
      <dgm:spPr/>
    </dgm:pt>
    <dgm:pt modelId="{956F87F6-6D93-4892-97B2-0BC57F2A2585}" type="pres">
      <dgm:prSet presAssocID="{D5240605-6AB1-42F4-9FF2-CB98E832FF9F}" presName="bkgdShape" presStyleLbl="node1" presStyleIdx="3" presStyleCnt="6" custLinFactNeighborX="919" custLinFactNeighborY="2191"/>
      <dgm:spPr/>
      <dgm:t>
        <a:bodyPr/>
        <a:lstStyle/>
        <a:p>
          <a:endParaRPr lang="en-US"/>
        </a:p>
      </dgm:t>
    </dgm:pt>
    <dgm:pt modelId="{E1AD5345-B8FB-42DB-BC4F-6C33986BA16F}" type="pres">
      <dgm:prSet presAssocID="{D5240605-6AB1-42F4-9FF2-CB98E832FF9F}" presName="nodeTx" presStyleLbl="node1" presStyleIdx="3" presStyleCnt="6">
        <dgm:presLayoutVars>
          <dgm:bulletEnabled val="1"/>
        </dgm:presLayoutVars>
      </dgm:prSet>
      <dgm:spPr/>
      <dgm:t>
        <a:bodyPr/>
        <a:lstStyle/>
        <a:p>
          <a:endParaRPr lang="en-US"/>
        </a:p>
      </dgm:t>
    </dgm:pt>
    <dgm:pt modelId="{F1FAB001-5B1A-4BF6-AB48-583D9059071F}" type="pres">
      <dgm:prSet presAssocID="{D5240605-6AB1-42F4-9FF2-CB98E832FF9F}" presName="invisiNode" presStyleLbl="node1" presStyleIdx="3" presStyleCnt="6"/>
      <dgm:spPr/>
    </dgm:pt>
    <dgm:pt modelId="{047B75EB-C31C-41BC-9B27-C60924B30606}" type="pres">
      <dgm:prSet presAssocID="{D5240605-6AB1-42F4-9FF2-CB98E832FF9F}" presName="imagNode" presStyleLbl="fgImgPlace1" presStyleIdx="3" presStyleCnt="6"/>
      <dgm:spPr/>
    </dgm:pt>
    <dgm:pt modelId="{59A7BDC0-97E5-4188-AA8F-2AB61A2FDC1C}" type="pres">
      <dgm:prSet presAssocID="{C2A0C87A-812A-4E52-BD3F-4A0067E0ED41}" presName="sibTrans" presStyleLbl="sibTrans2D1" presStyleIdx="0" presStyleCnt="0"/>
      <dgm:spPr/>
      <dgm:t>
        <a:bodyPr/>
        <a:lstStyle/>
        <a:p>
          <a:endParaRPr lang="en-US"/>
        </a:p>
      </dgm:t>
    </dgm:pt>
    <dgm:pt modelId="{32AE983E-57DB-48BD-8F9F-ABE4309A49CC}" type="pres">
      <dgm:prSet presAssocID="{50DD1204-1363-4AB2-8800-8738941B669E}" presName="compNode" presStyleCnt="0"/>
      <dgm:spPr/>
    </dgm:pt>
    <dgm:pt modelId="{CA1A22FC-61D2-4271-B159-60077127BEB3}" type="pres">
      <dgm:prSet presAssocID="{50DD1204-1363-4AB2-8800-8738941B669E}" presName="bkgdShape" presStyleLbl="node1" presStyleIdx="4" presStyleCnt="6" custLinFactNeighborX="-919"/>
      <dgm:spPr/>
      <dgm:t>
        <a:bodyPr/>
        <a:lstStyle/>
        <a:p>
          <a:endParaRPr lang="en-US"/>
        </a:p>
      </dgm:t>
    </dgm:pt>
    <dgm:pt modelId="{AFB0AC70-8EFE-4F23-B24E-7FC0F3D17A68}" type="pres">
      <dgm:prSet presAssocID="{50DD1204-1363-4AB2-8800-8738941B669E}" presName="nodeTx" presStyleLbl="node1" presStyleIdx="4" presStyleCnt="6">
        <dgm:presLayoutVars>
          <dgm:bulletEnabled val="1"/>
        </dgm:presLayoutVars>
      </dgm:prSet>
      <dgm:spPr/>
      <dgm:t>
        <a:bodyPr/>
        <a:lstStyle/>
        <a:p>
          <a:endParaRPr lang="en-US"/>
        </a:p>
      </dgm:t>
    </dgm:pt>
    <dgm:pt modelId="{35E6D500-58C0-48AE-9622-3B388466E676}" type="pres">
      <dgm:prSet presAssocID="{50DD1204-1363-4AB2-8800-8738941B669E}" presName="invisiNode" presStyleLbl="node1" presStyleIdx="4" presStyleCnt="6"/>
      <dgm:spPr/>
    </dgm:pt>
    <dgm:pt modelId="{382015F9-2F53-4127-9FF1-1523587480C0}" type="pres">
      <dgm:prSet presAssocID="{50DD1204-1363-4AB2-8800-8738941B669E}" presName="imagNode" presStyleLbl="fgImgPlace1" presStyleIdx="4" presStyleCnt="6"/>
      <dgm:spPr/>
    </dgm:pt>
    <dgm:pt modelId="{E6336D1A-76DC-4712-AFF2-3DE711EB4BA5}" type="pres">
      <dgm:prSet presAssocID="{A5BCF3A3-7634-408B-A087-E55622328CB0}" presName="sibTrans" presStyleLbl="sibTrans2D1" presStyleIdx="0" presStyleCnt="0"/>
      <dgm:spPr/>
      <dgm:t>
        <a:bodyPr/>
        <a:lstStyle/>
        <a:p>
          <a:endParaRPr lang="en-US"/>
        </a:p>
      </dgm:t>
    </dgm:pt>
    <dgm:pt modelId="{A0475DA5-6DBC-43BC-87BD-8212181CB367}" type="pres">
      <dgm:prSet presAssocID="{37263A19-0273-4FEF-A3FF-EC3548CDFFC8}" presName="compNode" presStyleCnt="0"/>
      <dgm:spPr/>
    </dgm:pt>
    <dgm:pt modelId="{2D4A70C7-BFA6-4403-A3A1-DF501917985E}" type="pres">
      <dgm:prSet presAssocID="{37263A19-0273-4FEF-A3FF-EC3548CDFFC8}" presName="bkgdShape" presStyleLbl="node1" presStyleIdx="5" presStyleCnt="6" custScaleX="100699" custLinFactNeighborX="8124"/>
      <dgm:spPr/>
      <dgm:t>
        <a:bodyPr/>
        <a:lstStyle/>
        <a:p>
          <a:endParaRPr lang="en-US"/>
        </a:p>
      </dgm:t>
    </dgm:pt>
    <dgm:pt modelId="{9CFCD9F6-CEA9-4FF2-9C06-4B4A5F6C7337}" type="pres">
      <dgm:prSet presAssocID="{37263A19-0273-4FEF-A3FF-EC3548CDFFC8}" presName="nodeTx" presStyleLbl="node1" presStyleIdx="5" presStyleCnt="6">
        <dgm:presLayoutVars>
          <dgm:bulletEnabled val="1"/>
        </dgm:presLayoutVars>
      </dgm:prSet>
      <dgm:spPr/>
      <dgm:t>
        <a:bodyPr/>
        <a:lstStyle/>
        <a:p>
          <a:endParaRPr lang="en-US"/>
        </a:p>
      </dgm:t>
    </dgm:pt>
    <dgm:pt modelId="{2F7C5787-364E-4B6E-BB1C-ACB0D1E98B16}" type="pres">
      <dgm:prSet presAssocID="{37263A19-0273-4FEF-A3FF-EC3548CDFFC8}" presName="invisiNode" presStyleLbl="node1" presStyleIdx="5" presStyleCnt="6"/>
      <dgm:spPr/>
    </dgm:pt>
    <dgm:pt modelId="{6BAD46EF-19D1-422B-89FD-22CEF924BA99}" type="pres">
      <dgm:prSet presAssocID="{37263A19-0273-4FEF-A3FF-EC3548CDFFC8}" presName="imagNode" presStyleLbl="fgImgPlace1" presStyleIdx="5" presStyleCnt="6"/>
      <dgm:spPr/>
    </dgm:pt>
  </dgm:ptLst>
  <dgm:cxnLst>
    <dgm:cxn modelId="{18FABAF8-BA19-46AE-9930-630C4BECA17D}" type="presOf" srcId="{50DD1204-1363-4AB2-8800-8738941B669E}" destId="{AFB0AC70-8EFE-4F23-B24E-7FC0F3D17A68}" srcOrd="1" destOrd="0" presId="urn:microsoft.com/office/officeart/2005/8/layout/hList7#2"/>
    <dgm:cxn modelId="{C2F29B16-979B-4A27-BB77-6ABCDC856FF4}" type="presOf" srcId="{342AE50D-06E3-48CE-BC74-84DADAB6966E}" destId="{824371E5-92A5-47B3-87B4-A6B8F2471813}" srcOrd="0" destOrd="0" presId="urn:microsoft.com/office/officeart/2005/8/layout/hList7#2"/>
    <dgm:cxn modelId="{E8197FBC-2B4E-41BE-80AE-05F9D034E4FB}" srcId="{D2110F48-144A-4B7C-AA19-3018E24CDDC7}" destId="{D5240605-6AB1-42F4-9FF2-CB98E832FF9F}" srcOrd="3" destOrd="0" parTransId="{508DD378-2204-42A8-AA46-42BC1267192A}" sibTransId="{C2A0C87A-812A-4E52-BD3F-4A0067E0ED41}"/>
    <dgm:cxn modelId="{3ACE105C-C26E-416F-8767-674171A0293A}" type="presOf" srcId="{342AE50D-06E3-48CE-BC74-84DADAB6966E}" destId="{BF22CBD5-19CB-4A63-9E8E-911147E920C5}" srcOrd="1" destOrd="0" presId="urn:microsoft.com/office/officeart/2005/8/layout/hList7#2"/>
    <dgm:cxn modelId="{6CFD18BA-9055-4E50-84FD-07AD795AF177}" type="presOf" srcId="{74051191-BD20-455D-B61A-ADBBA227D0BD}" destId="{57D04B60-DCF7-4A5D-A972-90D86200C93A}" srcOrd="0" destOrd="0" presId="urn:microsoft.com/office/officeart/2005/8/layout/hList7#2"/>
    <dgm:cxn modelId="{327B78A3-B186-42C2-8A7F-55194D357B96}" srcId="{D2110F48-144A-4B7C-AA19-3018E24CDDC7}" destId="{50DD1204-1363-4AB2-8800-8738941B669E}" srcOrd="4" destOrd="0" parTransId="{EBA9CC0D-4AEE-4F3D-85C6-B0D9F00CF6A6}" sibTransId="{A5BCF3A3-7634-408B-A087-E55622328CB0}"/>
    <dgm:cxn modelId="{E1326601-FBBD-450D-9ACE-F8209B0FB8D7}" type="presOf" srcId="{7B43E986-D8FB-4D78-9A6A-9C60750E0D73}" destId="{0A508FC9-7DB1-486C-BB21-466EDD48AEB5}" srcOrd="0" destOrd="0" presId="urn:microsoft.com/office/officeart/2005/8/layout/hList7#2"/>
    <dgm:cxn modelId="{499E3833-D7A2-4BD5-8483-EA633DAC3A58}" type="presOf" srcId="{D48D1067-9E4E-4B00-BB21-15D9D0D2305C}" destId="{E343A835-AE30-40E3-8EEF-552727927AC6}" srcOrd="0" destOrd="0" presId="urn:microsoft.com/office/officeart/2005/8/layout/hList7#2"/>
    <dgm:cxn modelId="{D43BF514-47A8-41AA-93B9-A08762EFC964}" type="presOf" srcId="{50DD1204-1363-4AB2-8800-8738941B669E}" destId="{CA1A22FC-61D2-4271-B159-60077127BEB3}" srcOrd="0" destOrd="0" presId="urn:microsoft.com/office/officeart/2005/8/layout/hList7#2"/>
    <dgm:cxn modelId="{4EC18380-143B-4243-A6E0-30608E1459A6}" type="presOf" srcId="{D5240605-6AB1-42F4-9FF2-CB98E832FF9F}" destId="{E1AD5345-B8FB-42DB-BC4F-6C33986BA16F}" srcOrd="1" destOrd="0" presId="urn:microsoft.com/office/officeart/2005/8/layout/hList7#2"/>
    <dgm:cxn modelId="{2B31DDDE-5FBA-4BC3-97D2-4C9E6968390C}" srcId="{D2110F48-144A-4B7C-AA19-3018E24CDDC7}" destId="{37263A19-0273-4FEF-A3FF-EC3548CDFFC8}" srcOrd="5" destOrd="0" parTransId="{814B6286-6664-4C56-8E57-2C5AA0EA6F6E}" sibTransId="{81C89F26-59D1-4D52-B31C-2B7F37B6BFE9}"/>
    <dgm:cxn modelId="{867D8230-B1FA-4E32-A7F0-9651C9A2168F}" type="presOf" srcId="{C2A0C87A-812A-4E52-BD3F-4A0067E0ED41}" destId="{59A7BDC0-97E5-4188-AA8F-2AB61A2FDC1C}" srcOrd="0" destOrd="0" presId="urn:microsoft.com/office/officeart/2005/8/layout/hList7#2"/>
    <dgm:cxn modelId="{97395512-FC9E-46EC-A6B6-CEA2F531EECD}" type="presOf" srcId="{7C1073A1-FB5F-47DA-95BF-1FCEEBC567E9}" destId="{1B37C6C0-5D62-4859-9858-AEB66E4001D6}" srcOrd="1" destOrd="0" presId="urn:microsoft.com/office/officeart/2005/8/layout/hList7#2"/>
    <dgm:cxn modelId="{D3C93B0B-1348-466C-A60A-1D6E259A2176}" type="presOf" srcId="{37263A19-0273-4FEF-A3FF-EC3548CDFFC8}" destId="{9CFCD9F6-CEA9-4FF2-9C06-4B4A5F6C7337}" srcOrd="1" destOrd="0" presId="urn:microsoft.com/office/officeart/2005/8/layout/hList7#2"/>
    <dgm:cxn modelId="{54EC9B89-1D6F-4279-8328-8C27937886FC}" type="presOf" srcId="{37263A19-0273-4FEF-A3FF-EC3548CDFFC8}" destId="{2D4A70C7-BFA6-4403-A3A1-DF501917985E}" srcOrd="0" destOrd="0" presId="urn:microsoft.com/office/officeart/2005/8/layout/hList7#2"/>
    <dgm:cxn modelId="{3AC63AA7-8276-482E-9DA8-F948A3CBE97D}" srcId="{D2110F48-144A-4B7C-AA19-3018E24CDDC7}" destId="{D48D1067-9E4E-4B00-BB21-15D9D0D2305C}" srcOrd="0" destOrd="0" parTransId="{85B3D78F-64E6-4258-A4ED-8DDD1D241B10}" sibTransId="{7B43E986-D8FB-4D78-9A6A-9C60750E0D73}"/>
    <dgm:cxn modelId="{80D964CD-8695-4932-9F4F-E32800EBA030}" srcId="{D2110F48-144A-4B7C-AA19-3018E24CDDC7}" destId="{342AE50D-06E3-48CE-BC74-84DADAB6966E}" srcOrd="1" destOrd="0" parTransId="{D9E36CD5-B727-454F-BB72-BC824C28D2C5}" sibTransId="{74051191-BD20-455D-B61A-ADBBA227D0BD}"/>
    <dgm:cxn modelId="{8B3BF84D-F2D7-4332-A230-E289B012D72A}" srcId="{D2110F48-144A-4B7C-AA19-3018E24CDDC7}" destId="{7C1073A1-FB5F-47DA-95BF-1FCEEBC567E9}" srcOrd="2" destOrd="0" parTransId="{9D60699C-DFE6-4B50-AFF8-D0305829225C}" sibTransId="{08F5CF4D-D7D7-4959-8B81-DD0EDAFF93FB}"/>
    <dgm:cxn modelId="{16408640-BAC1-413E-9F2C-017330C3A8E9}" type="presOf" srcId="{D5240605-6AB1-42F4-9FF2-CB98E832FF9F}" destId="{956F87F6-6D93-4892-97B2-0BC57F2A2585}" srcOrd="0" destOrd="0" presId="urn:microsoft.com/office/officeart/2005/8/layout/hList7#2"/>
    <dgm:cxn modelId="{E2A9BE40-2084-47C5-B27A-73C5D5E38099}" type="presOf" srcId="{7C1073A1-FB5F-47DA-95BF-1FCEEBC567E9}" destId="{0463B904-F9EB-4E29-BDC1-536F1D0B89FD}" srcOrd="0" destOrd="0" presId="urn:microsoft.com/office/officeart/2005/8/layout/hList7#2"/>
    <dgm:cxn modelId="{0B584819-708A-486F-A399-F38728C25DD3}" type="presOf" srcId="{08F5CF4D-D7D7-4959-8B81-DD0EDAFF93FB}" destId="{F7225928-02F6-480C-8156-9E1A954ACBA7}" srcOrd="0" destOrd="0" presId="urn:microsoft.com/office/officeart/2005/8/layout/hList7#2"/>
    <dgm:cxn modelId="{0922B97B-C87F-4E0E-853F-ADF25D3BC1B3}" type="presOf" srcId="{D2110F48-144A-4B7C-AA19-3018E24CDDC7}" destId="{7E824B74-F4C5-4FC9-9051-3EB2EBC7B719}" srcOrd="0" destOrd="0" presId="urn:microsoft.com/office/officeart/2005/8/layout/hList7#2"/>
    <dgm:cxn modelId="{49D7AFAF-A766-4959-B0CC-B73EE7312BA8}" type="presOf" srcId="{D48D1067-9E4E-4B00-BB21-15D9D0D2305C}" destId="{BEFA4580-9DD6-40BE-99F5-C3A15A7CDAC7}" srcOrd="1" destOrd="0" presId="urn:microsoft.com/office/officeart/2005/8/layout/hList7#2"/>
    <dgm:cxn modelId="{CB2054C0-1A1E-49B8-BF40-B77D9AC7CF6C}" type="presOf" srcId="{A5BCF3A3-7634-408B-A087-E55622328CB0}" destId="{E6336D1A-76DC-4712-AFF2-3DE711EB4BA5}" srcOrd="0" destOrd="0" presId="urn:microsoft.com/office/officeart/2005/8/layout/hList7#2"/>
    <dgm:cxn modelId="{A7D8573C-2094-443F-AFD4-85D3BB4EA303}" type="presParOf" srcId="{7E824B74-F4C5-4FC9-9051-3EB2EBC7B719}" destId="{E6618FEF-AA92-4124-8C7D-18C5CCC3932C}" srcOrd="0" destOrd="0" presId="urn:microsoft.com/office/officeart/2005/8/layout/hList7#2"/>
    <dgm:cxn modelId="{E5C58D3A-0882-4DFD-BED6-1C8CC6FD6E50}" type="presParOf" srcId="{7E824B74-F4C5-4FC9-9051-3EB2EBC7B719}" destId="{F3B8EEF6-C419-4745-98E2-89D57AB0057A}" srcOrd="1" destOrd="0" presId="urn:microsoft.com/office/officeart/2005/8/layout/hList7#2"/>
    <dgm:cxn modelId="{1B4B64DA-CC98-40B5-9775-33B5D6ECEA50}" type="presParOf" srcId="{F3B8EEF6-C419-4745-98E2-89D57AB0057A}" destId="{A9645A8C-A5D6-4CFC-94E1-A891CEA8404F}" srcOrd="0" destOrd="0" presId="urn:microsoft.com/office/officeart/2005/8/layout/hList7#2"/>
    <dgm:cxn modelId="{CE195062-E434-4509-B524-2AA3EF32FE83}" type="presParOf" srcId="{A9645A8C-A5D6-4CFC-94E1-A891CEA8404F}" destId="{E343A835-AE30-40E3-8EEF-552727927AC6}" srcOrd="0" destOrd="0" presId="urn:microsoft.com/office/officeart/2005/8/layout/hList7#2"/>
    <dgm:cxn modelId="{04333D00-C255-44E0-A2F8-64193B7958B6}" type="presParOf" srcId="{A9645A8C-A5D6-4CFC-94E1-A891CEA8404F}" destId="{BEFA4580-9DD6-40BE-99F5-C3A15A7CDAC7}" srcOrd="1" destOrd="0" presId="urn:microsoft.com/office/officeart/2005/8/layout/hList7#2"/>
    <dgm:cxn modelId="{FA1FECE2-3BC6-40BF-B4F9-60A07A6457A1}" type="presParOf" srcId="{A9645A8C-A5D6-4CFC-94E1-A891CEA8404F}" destId="{CD8EE180-8BDC-4AC7-A086-59A8141A2906}" srcOrd="2" destOrd="0" presId="urn:microsoft.com/office/officeart/2005/8/layout/hList7#2"/>
    <dgm:cxn modelId="{6DB9B468-76A2-49F9-BEF0-931AB12687A6}" type="presParOf" srcId="{A9645A8C-A5D6-4CFC-94E1-A891CEA8404F}" destId="{A6F12F4F-9D80-435B-BB94-363E9296E30B}" srcOrd="3" destOrd="0" presId="urn:microsoft.com/office/officeart/2005/8/layout/hList7#2"/>
    <dgm:cxn modelId="{659CC1C2-558F-4A37-BC73-2327B8AB6C90}" type="presParOf" srcId="{F3B8EEF6-C419-4745-98E2-89D57AB0057A}" destId="{0A508FC9-7DB1-486C-BB21-466EDD48AEB5}" srcOrd="1" destOrd="0" presId="urn:microsoft.com/office/officeart/2005/8/layout/hList7#2"/>
    <dgm:cxn modelId="{5040F2C4-B49E-4D74-A826-B840CE700EFF}" type="presParOf" srcId="{F3B8EEF6-C419-4745-98E2-89D57AB0057A}" destId="{ED616520-10CF-4CC6-A20C-82F14652F0DA}" srcOrd="2" destOrd="0" presId="urn:microsoft.com/office/officeart/2005/8/layout/hList7#2"/>
    <dgm:cxn modelId="{14FD2FA4-6052-4B01-AA26-855EE9505127}" type="presParOf" srcId="{ED616520-10CF-4CC6-A20C-82F14652F0DA}" destId="{824371E5-92A5-47B3-87B4-A6B8F2471813}" srcOrd="0" destOrd="0" presId="urn:microsoft.com/office/officeart/2005/8/layout/hList7#2"/>
    <dgm:cxn modelId="{72537333-C7A1-4FB3-9855-0D5619BC34C0}" type="presParOf" srcId="{ED616520-10CF-4CC6-A20C-82F14652F0DA}" destId="{BF22CBD5-19CB-4A63-9E8E-911147E920C5}" srcOrd="1" destOrd="0" presId="urn:microsoft.com/office/officeart/2005/8/layout/hList7#2"/>
    <dgm:cxn modelId="{E1FFFB5B-EF3D-40E3-BC0E-C4DC15D5A802}" type="presParOf" srcId="{ED616520-10CF-4CC6-A20C-82F14652F0DA}" destId="{88CF171E-83CC-49CF-B637-1141BE5E0554}" srcOrd="2" destOrd="0" presId="urn:microsoft.com/office/officeart/2005/8/layout/hList7#2"/>
    <dgm:cxn modelId="{61FDA38C-E56C-46F1-81A6-1C4BF892463F}" type="presParOf" srcId="{ED616520-10CF-4CC6-A20C-82F14652F0DA}" destId="{905D4A61-5245-4551-A1ED-33EFE55E5D05}" srcOrd="3" destOrd="0" presId="urn:microsoft.com/office/officeart/2005/8/layout/hList7#2"/>
    <dgm:cxn modelId="{0AA76649-2A75-4F62-BCA7-793604E69803}" type="presParOf" srcId="{F3B8EEF6-C419-4745-98E2-89D57AB0057A}" destId="{57D04B60-DCF7-4A5D-A972-90D86200C93A}" srcOrd="3" destOrd="0" presId="urn:microsoft.com/office/officeart/2005/8/layout/hList7#2"/>
    <dgm:cxn modelId="{1C04D3EB-751B-4E1F-9530-CEC253DC0B52}" type="presParOf" srcId="{F3B8EEF6-C419-4745-98E2-89D57AB0057A}" destId="{73E73D4D-B3D1-4D7B-ABA7-63EAC87891DD}" srcOrd="4" destOrd="0" presId="urn:microsoft.com/office/officeart/2005/8/layout/hList7#2"/>
    <dgm:cxn modelId="{B14881CE-22CF-4F95-8A5E-0F5C797E431D}" type="presParOf" srcId="{73E73D4D-B3D1-4D7B-ABA7-63EAC87891DD}" destId="{0463B904-F9EB-4E29-BDC1-536F1D0B89FD}" srcOrd="0" destOrd="0" presId="urn:microsoft.com/office/officeart/2005/8/layout/hList7#2"/>
    <dgm:cxn modelId="{F220BAB2-4820-4A4B-996B-1879AD9E94DB}" type="presParOf" srcId="{73E73D4D-B3D1-4D7B-ABA7-63EAC87891DD}" destId="{1B37C6C0-5D62-4859-9858-AEB66E4001D6}" srcOrd="1" destOrd="0" presId="urn:microsoft.com/office/officeart/2005/8/layout/hList7#2"/>
    <dgm:cxn modelId="{64E598C2-5D4C-414A-A022-704689D1A78D}" type="presParOf" srcId="{73E73D4D-B3D1-4D7B-ABA7-63EAC87891DD}" destId="{778EA043-480E-4620-B41F-BEACF810DA77}" srcOrd="2" destOrd="0" presId="urn:microsoft.com/office/officeart/2005/8/layout/hList7#2"/>
    <dgm:cxn modelId="{59A883B0-DBF2-4ED8-B8C5-8E81549ECAD7}" type="presParOf" srcId="{73E73D4D-B3D1-4D7B-ABA7-63EAC87891DD}" destId="{8DF4B688-2897-4797-A54C-507725E658AB}" srcOrd="3" destOrd="0" presId="urn:microsoft.com/office/officeart/2005/8/layout/hList7#2"/>
    <dgm:cxn modelId="{9E9C74DA-CD5C-4141-86BC-05C3D7A83A48}" type="presParOf" srcId="{F3B8EEF6-C419-4745-98E2-89D57AB0057A}" destId="{F7225928-02F6-480C-8156-9E1A954ACBA7}" srcOrd="5" destOrd="0" presId="urn:microsoft.com/office/officeart/2005/8/layout/hList7#2"/>
    <dgm:cxn modelId="{A8C8DECC-9747-4A00-B819-FB08D6701935}" type="presParOf" srcId="{F3B8EEF6-C419-4745-98E2-89D57AB0057A}" destId="{C58D72D0-6922-4543-B3E2-B29E43E1025A}" srcOrd="6" destOrd="0" presId="urn:microsoft.com/office/officeart/2005/8/layout/hList7#2"/>
    <dgm:cxn modelId="{1DB8A22A-D29D-40BF-8F36-D07D8A9BE507}" type="presParOf" srcId="{C58D72D0-6922-4543-B3E2-B29E43E1025A}" destId="{956F87F6-6D93-4892-97B2-0BC57F2A2585}" srcOrd="0" destOrd="0" presId="urn:microsoft.com/office/officeart/2005/8/layout/hList7#2"/>
    <dgm:cxn modelId="{054E7361-7C19-46C1-B791-46098149738A}" type="presParOf" srcId="{C58D72D0-6922-4543-B3E2-B29E43E1025A}" destId="{E1AD5345-B8FB-42DB-BC4F-6C33986BA16F}" srcOrd="1" destOrd="0" presId="urn:microsoft.com/office/officeart/2005/8/layout/hList7#2"/>
    <dgm:cxn modelId="{3AB9D082-388B-49A4-8DF9-19634D1834D8}" type="presParOf" srcId="{C58D72D0-6922-4543-B3E2-B29E43E1025A}" destId="{F1FAB001-5B1A-4BF6-AB48-583D9059071F}" srcOrd="2" destOrd="0" presId="urn:microsoft.com/office/officeart/2005/8/layout/hList7#2"/>
    <dgm:cxn modelId="{DE932BC0-F3F4-40AD-80C6-009A5E6479AD}" type="presParOf" srcId="{C58D72D0-6922-4543-B3E2-B29E43E1025A}" destId="{047B75EB-C31C-41BC-9B27-C60924B30606}" srcOrd="3" destOrd="0" presId="urn:microsoft.com/office/officeart/2005/8/layout/hList7#2"/>
    <dgm:cxn modelId="{086F687B-8945-405F-9636-82B2F8AE7DBD}" type="presParOf" srcId="{F3B8EEF6-C419-4745-98E2-89D57AB0057A}" destId="{59A7BDC0-97E5-4188-AA8F-2AB61A2FDC1C}" srcOrd="7" destOrd="0" presId="urn:microsoft.com/office/officeart/2005/8/layout/hList7#2"/>
    <dgm:cxn modelId="{E6801817-3361-4CEB-9C79-4F5D762E8842}" type="presParOf" srcId="{F3B8EEF6-C419-4745-98E2-89D57AB0057A}" destId="{32AE983E-57DB-48BD-8F9F-ABE4309A49CC}" srcOrd="8" destOrd="0" presId="urn:microsoft.com/office/officeart/2005/8/layout/hList7#2"/>
    <dgm:cxn modelId="{AE2ACB5E-F5D6-4A7A-A9AC-30C25D3DE49E}" type="presParOf" srcId="{32AE983E-57DB-48BD-8F9F-ABE4309A49CC}" destId="{CA1A22FC-61D2-4271-B159-60077127BEB3}" srcOrd="0" destOrd="0" presId="urn:microsoft.com/office/officeart/2005/8/layout/hList7#2"/>
    <dgm:cxn modelId="{CCECC702-4AD5-4B96-8160-A9C371DDD857}" type="presParOf" srcId="{32AE983E-57DB-48BD-8F9F-ABE4309A49CC}" destId="{AFB0AC70-8EFE-4F23-B24E-7FC0F3D17A68}" srcOrd="1" destOrd="0" presId="urn:microsoft.com/office/officeart/2005/8/layout/hList7#2"/>
    <dgm:cxn modelId="{A5A81B01-CD6D-4D61-A5F8-87417F4FCD98}" type="presParOf" srcId="{32AE983E-57DB-48BD-8F9F-ABE4309A49CC}" destId="{35E6D500-58C0-48AE-9622-3B388466E676}" srcOrd="2" destOrd="0" presId="urn:microsoft.com/office/officeart/2005/8/layout/hList7#2"/>
    <dgm:cxn modelId="{2F240BB5-6ECF-4ACC-81BE-DEC1778FB7C1}" type="presParOf" srcId="{32AE983E-57DB-48BD-8F9F-ABE4309A49CC}" destId="{382015F9-2F53-4127-9FF1-1523587480C0}" srcOrd="3" destOrd="0" presId="urn:microsoft.com/office/officeart/2005/8/layout/hList7#2"/>
    <dgm:cxn modelId="{1990B287-9EDE-4FCE-9DDA-3AB0463D1EA1}" type="presParOf" srcId="{F3B8EEF6-C419-4745-98E2-89D57AB0057A}" destId="{E6336D1A-76DC-4712-AFF2-3DE711EB4BA5}" srcOrd="9" destOrd="0" presId="urn:microsoft.com/office/officeart/2005/8/layout/hList7#2"/>
    <dgm:cxn modelId="{47D15551-016E-4105-8967-173D6AC266D5}" type="presParOf" srcId="{F3B8EEF6-C419-4745-98E2-89D57AB0057A}" destId="{A0475DA5-6DBC-43BC-87BD-8212181CB367}" srcOrd="10" destOrd="0" presId="urn:microsoft.com/office/officeart/2005/8/layout/hList7#2"/>
    <dgm:cxn modelId="{FBFF879A-A38F-4EE5-A380-DFC21B5DFFB8}" type="presParOf" srcId="{A0475DA5-6DBC-43BC-87BD-8212181CB367}" destId="{2D4A70C7-BFA6-4403-A3A1-DF501917985E}" srcOrd="0" destOrd="0" presId="urn:microsoft.com/office/officeart/2005/8/layout/hList7#2"/>
    <dgm:cxn modelId="{6C402387-3D90-4CB3-A32F-32C33AF8E82C}" type="presParOf" srcId="{A0475DA5-6DBC-43BC-87BD-8212181CB367}" destId="{9CFCD9F6-CEA9-4FF2-9C06-4B4A5F6C7337}" srcOrd="1" destOrd="0" presId="urn:microsoft.com/office/officeart/2005/8/layout/hList7#2"/>
    <dgm:cxn modelId="{DAD5613F-77C7-4225-B031-2A46F5DE5F5E}" type="presParOf" srcId="{A0475DA5-6DBC-43BC-87BD-8212181CB367}" destId="{2F7C5787-364E-4B6E-BB1C-ACB0D1E98B16}" srcOrd="2" destOrd="0" presId="urn:microsoft.com/office/officeart/2005/8/layout/hList7#2"/>
    <dgm:cxn modelId="{49398BD7-F9DC-460D-B127-6FC40C411327}" type="presParOf" srcId="{A0475DA5-6DBC-43BC-87BD-8212181CB367}" destId="{6BAD46EF-19D1-422B-89FD-22CEF924BA99}"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BE9ADE-2621-4640-8DB3-8A4AACA0E84B}"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985077DA-C54A-4859-BF0F-7151EA6044F6}">
      <dgm:prSet phldrT="[Text]"/>
      <dgm:spPr/>
      <dgm:t>
        <a:bodyPr/>
        <a:lstStyle/>
        <a:p>
          <a:r>
            <a:rPr lang="en-US" dirty="0" smtClean="0"/>
            <a:t>GOALS</a:t>
          </a:r>
          <a:endParaRPr lang="en-US" dirty="0"/>
        </a:p>
      </dgm:t>
    </dgm:pt>
    <dgm:pt modelId="{222A8C5E-D752-42D9-8898-C00BEA1EC266}" type="parTrans" cxnId="{C34FCFCC-3DD6-4C32-B2E4-EF9A15154347}">
      <dgm:prSet/>
      <dgm:spPr/>
      <dgm:t>
        <a:bodyPr/>
        <a:lstStyle/>
        <a:p>
          <a:endParaRPr lang="en-US"/>
        </a:p>
      </dgm:t>
    </dgm:pt>
    <dgm:pt modelId="{D49F81EC-15DE-464B-B22B-E2600F6D2F9D}" type="sibTrans" cxnId="{C34FCFCC-3DD6-4C32-B2E4-EF9A15154347}">
      <dgm:prSet/>
      <dgm:spPr/>
      <dgm:t>
        <a:bodyPr/>
        <a:lstStyle/>
        <a:p>
          <a:endParaRPr lang="en-US"/>
        </a:p>
      </dgm:t>
    </dgm:pt>
    <dgm:pt modelId="{8D09E82A-1060-4DB4-80AE-E5CA9DAF128B}">
      <dgm:prSet phldrT="[Text]"/>
      <dgm:spPr/>
      <dgm:t>
        <a:bodyPr/>
        <a:lstStyle/>
        <a:p>
          <a:r>
            <a:rPr lang="en-US" dirty="0" smtClean="0"/>
            <a:t>INSTRUCTION</a:t>
          </a:r>
          <a:endParaRPr lang="en-US" dirty="0"/>
        </a:p>
      </dgm:t>
    </dgm:pt>
    <dgm:pt modelId="{6A508BF0-27E0-4D18-ACD7-FDD3CC14F2F8}" type="parTrans" cxnId="{C3CB0F12-9B1A-4128-96F4-0A191404233F}">
      <dgm:prSet/>
      <dgm:spPr/>
      <dgm:t>
        <a:bodyPr/>
        <a:lstStyle/>
        <a:p>
          <a:endParaRPr lang="en-US"/>
        </a:p>
      </dgm:t>
    </dgm:pt>
    <dgm:pt modelId="{B24D50BE-F4D6-495F-8744-5D9F6A9E67F7}" type="sibTrans" cxnId="{C3CB0F12-9B1A-4128-96F4-0A191404233F}">
      <dgm:prSet/>
      <dgm:spPr/>
      <dgm:t>
        <a:bodyPr/>
        <a:lstStyle/>
        <a:p>
          <a:endParaRPr lang="en-US"/>
        </a:p>
      </dgm:t>
    </dgm:pt>
    <dgm:pt modelId="{AD96D6F3-6374-481A-8369-C151FFC17B70}">
      <dgm:prSet phldrT="[Text]"/>
      <dgm:spPr/>
      <dgm:t>
        <a:bodyPr/>
        <a:lstStyle/>
        <a:p>
          <a:r>
            <a:rPr lang="en-US" dirty="0" smtClean="0"/>
            <a:t>MATERIALS</a:t>
          </a:r>
          <a:endParaRPr lang="en-US" dirty="0"/>
        </a:p>
      </dgm:t>
    </dgm:pt>
    <dgm:pt modelId="{E1E80EC4-128A-44C0-8481-D090E07F04D0}" type="parTrans" cxnId="{970C13AB-3EAE-407D-8576-982099BD7F12}">
      <dgm:prSet/>
      <dgm:spPr/>
      <dgm:t>
        <a:bodyPr/>
        <a:lstStyle/>
        <a:p>
          <a:endParaRPr lang="en-US"/>
        </a:p>
      </dgm:t>
    </dgm:pt>
    <dgm:pt modelId="{B29FE2BE-232C-4B5B-9515-F884EA94CC17}" type="sibTrans" cxnId="{970C13AB-3EAE-407D-8576-982099BD7F12}">
      <dgm:prSet/>
      <dgm:spPr/>
      <dgm:t>
        <a:bodyPr/>
        <a:lstStyle/>
        <a:p>
          <a:endParaRPr lang="en-US"/>
        </a:p>
      </dgm:t>
    </dgm:pt>
    <dgm:pt modelId="{775BD85E-94BD-4476-89E9-76E0776620AB}">
      <dgm:prSet phldrT="[Text]"/>
      <dgm:spPr/>
      <dgm:t>
        <a:bodyPr/>
        <a:lstStyle/>
        <a:p>
          <a:r>
            <a:rPr lang="en-US" dirty="0" smtClean="0"/>
            <a:t>ASSESSMENT</a:t>
          </a:r>
          <a:endParaRPr lang="en-US" dirty="0"/>
        </a:p>
      </dgm:t>
    </dgm:pt>
    <dgm:pt modelId="{458ECABA-3F59-4A57-B625-FCB2AAD18BA3}" type="parTrans" cxnId="{A32973CB-133E-4474-B1F6-4DA7A381190F}">
      <dgm:prSet/>
      <dgm:spPr/>
      <dgm:t>
        <a:bodyPr/>
        <a:lstStyle/>
        <a:p>
          <a:endParaRPr lang="en-US"/>
        </a:p>
      </dgm:t>
    </dgm:pt>
    <dgm:pt modelId="{BF2B9E8B-978C-4075-81E5-6F4707B61B88}" type="sibTrans" cxnId="{A32973CB-133E-4474-B1F6-4DA7A381190F}">
      <dgm:prSet/>
      <dgm:spPr/>
      <dgm:t>
        <a:bodyPr/>
        <a:lstStyle/>
        <a:p>
          <a:endParaRPr lang="en-US"/>
        </a:p>
      </dgm:t>
    </dgm:pt>
    <dgm:pt modelId="{BFBC65ED-B364-4048-88F5-24A24EDE98C3}" type="pres">
      <dgm:prSet presAssocID="{75BE9ADE-2621-4640-8DB3-8A4AACA0E84B}" presName="matrix" presStyleCnt="0">
        <dgm:presLayoutVars>
          <dgm:chMax val="1"/>
          <dgm:dir/>
          <dgm:resizeHandles val="exact"/>
        </dgm:presLayoutVars>
      </dgm:prSet>
      <dgm:spPr/>
      <dgm:t>
        <a:bodyPr/>
        <a:lstStyle/>
        <a:p>
          <a:endParaRPr lang="en-US"/>
        </a:p>
      </dgm:t>
    </dgm:pt>
    <dgm:pt modelId="{331C59FD-7F04-440B-B1A4-4A675610DDE9}" type="pres">
      <dgm:prSet presAssocID="{75BE9ADE-2621-4640-8DB3-8A4AACA0E84B}" presName="diamond" presStyleLbl="bgShp" presStyleIdx="0" presStyleCnt="1"/>
      <dgm:spPr/>
    </dgm:pt>
    <dgm:pt modelId="{C5BB52E2-290E-4A8E-8CEA-4FC14D1BEACD}" type="pres">
      <dgm:prSet presAssocID="{75BE9ADE-2621-4640-8DB3-8A4AACA0E84B}" presName="quad1" presStyleLbl="node1" presStyleIdx="0" presStyleCnt="4">
        <dgm:presLayoutVars>
          <dgm:chMax val="0"/>
          <dgm:chPref val="0"/>
          <dgm:bulletEnabled val="1"/>
        </dgm:presLayoutVars>
      </dgm:prSet>
      <dgm:spPr/>
      <dgm:t>
        <a:bodyPr/>
        <a:lstStyle/>
        <a:p>
          <a:endParaRPr lang="en-US"/>
        </a:p>
      </dgm:t>
    </dgm:pt>
    <dgm:pt modelId="{3523925E-7154-4EFC-B0C8-0B8D50135FEC}" type="pres">
      <dgm:prSet presAssocID="{75BE9ADE-2621-4640-8DB3-8A4AACA0E84B}" presName="quad2" presStyleLbl="node1" presStyleIdx="1" presStyleCnt="4">
        <dgm:presLayoutVars>
          <dgm:chMax val="0"/>
          <dgm:chPref val="0"/>
          <dgm:bulletEnabled val="1"/>
        </dgm:presLayoutVars>
      </dgm:prSet>
      <dgm:spPr/>
      <dgm:t>
        <a:bodyPr/>
        <a:lstStyle/>
        <a:p>
          <a:endParaRPr lang="en-US"/>
        </a:p>
      </dgm:t>
    </dgm:pt>
    <dgm:pt modelId="{DFF23697-9885-408F-87F6-5307CF0B3EF3}" type="pres">
      <dgm:prSet presAssocID="{75BE9ADE-2621-4640-8DB3-8A4AACA0E84B}" presName="quad3" presStyleLbl="node1" presStyleIdx="2" presStyleCnt="4">
        <dgm:presLayoutVars>
          <dgm:chMax val="0"/>
          <dgm:chPref val="0"/>
          <dgm:bulletEnabled val="1"/>
        </dgm:presLayoutVars>
      </dgm:prSet>
      <dgm:spPr/>
      <dgm:t>
        <a:bodyPr/>
        <a:lstStyle/>
        <a:p>
          <a:endParaRPr lang="en-US"/>
        </a:p>
      </dgm:t>
    </dgm:pt>
    <dgm:pt modelId="{A89D54C1-9FB2-49A7-9A76-F584D920BC25}" type="pres">
      <dgm:prSet presAssocID="{75BE9ADE-2621-4640-8DB3-8A4AACA0E84B}" presName="quad4" presStyleLbl="node1" presStyleIdx="3" presStyleCnt="4">
        <dgm:presLayoutVars>
          <dgm:chMax val="0"/>
          <dgm:chPref val="0"/>
          <dgm:bulletEnabled val="1"/>
        </dgm:presLayoutVars>
      </dgm:prSet>
      <dgm:spPr/>
      <dgm:t>
        <a:bodyPr/>
        <a:lstStyle/>
        <a:p>
          <a:endParaRPr lang="en-US"/>
        </a:p>
      </dgm:t>
    </dgm:pt>
  </dgm:ptLst>
  <dgm:cxnLst>
    <dgm:cxn modelId="{970C13AB-3EAE-407D-8576-982099BD7F12}" srcId="{75BE9ADE-2621-4640-8DB3-8A4AACA0E84B}" destId="{AD96D6F3-6374-481A-8369-C151FFC17B70}" srcOrd="2" destOrd="0" parTransId="{E1E80EC4-128A-44C0-8481-D090E07F04D0}" sibTransId="{B29FE2BE-232C-4B5B-9515-F884EA94CC17}"/>
    <dgm:cxn modelId="{9DF2AB6B-EE39-451F-8A76-7711CBBF89AA}" type="presOf" srcId="{8D09E82A-1060-4DB4-80AE-E5CA9DAF128B}" destId="{3523925E-7154-4EFC-B0C8-0B8D50135FEC}" srcOrd="0" destOrd="0" presId="urn:microsoft.com/office/officeart/2005/8/layout/matrix3"/>
    <dgm:cxn modelId="{E67FEBA9-45AC-482C-8DD3-4DF640FB732B}" type="presOf" srcId="{775BD85E-94BD-4476-89E9-76E0776620AB}" destId="{A89D54C1-9FB2-49A7-9A76-F584D920BC25}" srcOrd="0" destOrd="0" presId="urn:microsoft.com/office/officeart/2005/8/layout/matrix3"/>
    <dgm:cxn modelId="{C3CB0F12-9B1A-4128-96F4-0A191404233F}" srcId="{75BE9ADE-2621-4640-8DB3-8A4AACA0E84B}" destId="{8D09E82A-1060-4DB4-80AE-E5CA9DAF128B}" srcOrd="1" destOrd="0" parTransId="{6A508BF0-27E0-4D18-ACD7-FDD3CC14F2F8}" sibTransId="{B24D50BE-F4D6-495F-8744-5D9F6A9E67F7}"/>
    <dgm:cxn modelId="{44F03536-9E01-40ED-B56F-601561BB4ED9}" type="presOf" srcId="{75BE9ADE-2621-4640-8DB3-8A4AACA0E84B}" destId="{BFBC65ED-B364-4048-88F5-24A24EDE98C3}" srcOrd="0" destOrd="0" presId="urn:microsoft.com/office/officeart/2005/8/layout/matrix3"/>
    <dgm:cxn modelId="{ADF9D8CF-ED91-4CEC-95BC-5A7015D44E02}" type="presOf" srcId="{985077DA-C54A-4859-BF0F-7151EA6044F6}" destId="{C5BB52E2-290E-4A8E-8CEA-4FC14D1BEACD}" srcOrd="0" destOrd="0" presId="urn:microsoft.com/office/officeart/2005/8/layout/matrix3"/>
    <dgm:cxn modelId="{A32973CB-133E-4474-B1F6-4DA7A381190F}" srcId="{75BE9ADE-2621-4640-8DB3-8A4AACA0E84B}" destId="{775BD85E-94BD-4476-89E9-76E0776620AB}" srcOrd="3" destOrd="0" parTransId="{458ECABA-3F59-4A57-B625-FCB2AAD18BA3}" sibTransId="{BF2B9E8B-978C-4075-81E5-6F4707B61B88}"/>
    <dgm:cxn modelId="{C34FCFCC-3DD6-4C32-B2E4-EF9A15154347}" srcId="{75BE9ADE-2621-4640-8DB3-8A4AACA0E84B}" destId="{985077DA-C54A-4859-BF0F-7151EA6044F6}" srcOrd="0" destOrd="0" parTransId="{222A8C5E-D752-42D9-8898-C00BEA1EC266}" sibTransId="{D49F81EC-15DE-464B-B22B-E2600F6D2F9D}"/>
    <dgm:cxn modelId="{CC884B73-C5A4-4BDE-80DE-A0870EFB8FA2}" type="presOf" srcId="{AD96D6F3-6374-481A-8369-C151FFC17B70}" destId="{DFF23697-9885-408F-87F6-5307CF0B3EF3}" srcOrd="0" destOrd="0" presId="urn:microsoft.com/office/officeart/2005/8/layout/matrix3"/>
    <dgm:cxn modelId="{C7386DAF-3553-4BEB-9772-0D4424B372F9}" type="presParOf" srcId="{BFBC65ED-B364-4048-88F5-24A24EDE98C3}" destId="{331C59FD-7F04-440B-B1A4-4A675610DDE9}" srcOrd="0" destOrd="0" presId="urn:microsoft.com/office/officeart/2005/8/layout/matrix3"/>
    <dgm:cxn modelId="{C2FC5722-FF52-459E-B3BB-93D075CF8D37}" type="presParOf" srcId="{BFBC65ED-B364-4048-88F5-24A24EDE98C3}" destId="{C5BB52E2-290E-4A8E-8CEA-4FC14D1BEACD}" srcOrd="1" destOrd="0" presId="urn:microsoft.com/office/officeart/2005/8/layout/matrix3"/>
    <dgm:cxn modelId="{F5506C5D-DA84-475C-91F4-2F5456244E34}" type="presParOf" srcId="{BFBC65ED-B364-4048-88F5-24A24EDE98C3}" destId="{3523925E-7154-4EFC-B0C8-0B8D50135FEC}" srcOrd="2" destOrd="0" presId="urn:microsoft.com/office/officeart/2005/8/layout/matrix3"/>
    <dgm:cxn modelId="{1D3ABA6F-8674-4F30-BE53-524CEA7AFED7}" type="presParOf" srcId="{BFBC65ED-B364-4048-88F5-24A24EDE98C3}" destId="{DFF23697-9885-408F-87F6-5307CF0B3EF3}" srcOrd="3" destOrd="0" presId="urn:microsoft.com/office/officeart/2005/8/layout/matrix3"/>
    <dgm:cxn modelId="{7C2763EA-C85E-4D11-A10C-11A0A6B794CD}" type="presParOf" srcId="{BFBC65ED-B364-4048-88F5-24A24EDE98C3}" destId="{A89D54C1-9FB2-49A7-9A76-F584D920BC2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Design of CCS-aligned Units </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Classroom Discussion</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Text-dependent Questions and</a:t>
          </a:r>
          <a:br>
            <a:rPr lang="en-US" sz="2400" b="0" dirty="0" smtClean="0"/>
          </a:br>
          <a:r>
            <a:rPr lang="en-US" sz="2400" b="0" dirty="0" smtClean="0"/>
            <a:t>Academic Language</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8A899F65-65FC-4B5F-88C0-518DABDCA810}" type="presOf" srcId="{BC6540E0-3144-49F0-80D0-9F9B86DC9743}" destId="{19D262A1-4F11-47A2-91BC-C1BB23103FA7}" srcOrd="0" destOrd="0" presId="urn:microsoft.com/office/officeart/2005/8/layout/hierarchy3"/>
    <dgm:cxn modelId="{B9778114-0506-4A53-ADE5-A18422F50F23}" type="presOf" srcId="{C49DE7C9-3CCD-4A68-9AF1-4959318AB8CE}" destId="{01013C70-3796-4887-98D0-B93D667D085C}" srcOrd="1"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81C1BAD9-1699-4A62-BD86-579ECF3B180F}" srcId="{C49DE7C9-3CCD-4A68-9AF1-4959318AB8CE}" destId="{8691F7BC-3BF2-4274-8C3C-961D302C3E80}" srcOrd="2" destOrd="0" parTransId="{40CAD029-3C99-4E8D-98B4-2953D52807B2}" sibTransId="{D629FD8A-4EA6-48BE-92AB-3785C7AE23E0}"/>
    <dgm:cxn modelId="{08B79F65-56F8-4410-979D-C152A9B95F0E}" srcId="{C49DE7C9-3CCD-4A68-9AF1-4959318AB8CE}" destId="{01677119-4045-431C-B853-E26F7E884148}" srcOrd="4" destOrd="0" parTransId="{BD23E557-7C98-4DE1-8314-D7BD845DAFE9}" sibTransId="{D88B1D94-3681-4367-B510-C70B29A5421D}"/>
    <dgm:cxn modelId="{50A0DFD2-B580-454C-8074-6881EAD156FA}" type="presOf" srcId="{C49DE7C9-3CCD-4A68-9AF1-4959318AB8CE}" destId="{18B331A4-2A99-4364-B5B4-8854F2CECE91}" srcOrd="0" destOrd="0" presId="urn:microsoft.com/office/officeart/2005/8/layout/hierarchy3"/>
    <dgm:cxn modelId="{EF445240-409E-4DDF-A808-52330101F915}" type="presOf" srcId="{B217A518-BEE6-4DD9-9286-89D1EA55A1ED}" destId="{96FF3DE8-3675-4CB8-B07C-3DCAFF305E01}"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8A8DA4FB-A3B3-4F61-9ECA-5E476CED5B10}" type="presOf" srcId="{875902B6-D7AA-46D0-A995-D11880EA2FD1}" destId="{30415E90-D52D-48D0-83BA-D69F81D22A24}" srcOrd="0" destOrd="0" presId="urn:microsoft.com/office/officeart/2005/8/layout/hierarchy3"/>
    <dgm:cxn modelId="{02FF2D92-058E-4A6C-A3E0-94DA474C81E6}" type="presOf" srcId="{BD23E557-7C98-4DE1-8314-D7BD845DAFE9}" destId="{199D0DAA-F8E9-49A7-864C-8F57EB052505}" srcOrd="0" destOrd="0" presId="urn:microsoft.com/office/officeart/2005/8/layout/hierarchy3"/>
    <dgm:cxn modelId="{67CFD4EA-820E-4B37-88BB-80F44C21A2B6}" type="presOf" srcId="{8691F7BC-3BF2-4274-8C3C-961D302C3E80}" destId="{ABA4AD6F-2F38-4BDD-9216-4EDB340AA554}" srcOrd="0" destOrd="0" presId="urn:microsoft.com/office/officeart/2005/8/layout/hierarchy3"/>
    <dgm:cxn modelId="{3085D761-E9E6-4332-B227-62F6448DA572}" type="presOf" srcId="{01677119-4045-431C-B853-E26F7E884148}" destId="{725300A4-7A1C-40A2-A020-57CA6A1A3BF0}" srcOrd="0" destOrd="0" presId="urn:microsoft.com/office/officeart/2005/8/layout/hierarchy3"/>
    <dgm:cxn modelId="{A4292AEA-4F8D-4EF9-9BB3-4483A1BE7205}" type="presOf" srcId="{EF8DE587-9847-40DC-9A6D-C684684E3EAA}" destId="{0912B255-822D-42AD-8D51-EAD24CC90B92}"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60FD37F6-1EE7-4CCE-B3FA-879CE81C16D8}" type="presOf" srcId="{58DCE318-75B7-47FE-8525-3043B002245B}" destId="{9825A28B-C7C5-4204-94C3-E8D7000EEC4F}" srcOrd="0" destOrd="0" presId="urn:microsoft.com/office/officeart/2005/8/layout/hierarchy3"/>
    <dgm:cxn modelId="{7DE56062-536F-4CD2-AAB3-9FB204E41383}" type="presOf" srcId="{40CAD029-3C99-4E8D-98B4-2953D52807B2}" destId="{0ECFACD2-E546-4248-9C0E-3A50A1F0895C}" srcOrd="0" destOrd="0" presId="urn:microsoft.com/office/officeart/2005/8/layout/hierarchy3"/>
    <dgm:cxn modelId="{222B68D9-7CAC-464E-8D94-D9753CBF5378}" type="presOf" srcId="{EF4E6064-2222-4025-843B-774CAA10FB18}" destId="{0406E04E-E93F-457E-87F7-A76954C0A595}" srcOrd="0" destOrd="0" presId="urn:microsoft.com/office/officeart/2005/8/layout/hierarchy3"/>
    <dgm:cxn modelId="{B40FEC81-4FC9-43A1-A150-C983E12612FE}" type="presOf" srcId="{E2B7F8FC-10AD-4B06-B4C7-BEB6C56223E7}" destId="{885DB2E2-94C8-4BD6-A25B-A6DF9906D3CD}" srcOrd="0" destOrd="0" presId="urn:microsoft.com/office/officeart/2005/8/layout/hierarchy3"/>
    <dgm:cxn modelId="{708BCD83-45E3-454A-B04A-65A12F301515}" type="presParOf" srcId="{96FF3DE8-3675-4CB8-B07C-3DCAFF305E01}" destId="{9DD75A0C-E450-4BE0-810F-123BF65818C1}" srcOrd="0" destOrd="0" presId="urn:microsoft.com/office/officeart/2005/8/layout/hierarchy3"/>
    <dgm:cxn modelId="{8A49667B-B054-4AD5-9413-E3F072A87B68}" type="presParOf" srcId="{9DD75A0C-E450-4BE0-810F-123BF65818C1}" destId="{0A884521-68A1-4C12-8831-974241E448AA}" srcOrd="0" destOrd="0" presId="urn:microsoft.com/office/officeart/2005/8/layout/hierarchy3"/>
    <dgm:cxn modelId="{8F51F653-77A4-4852-B886-E9664572958C}" type="presParOf" srcId="{0A884521-68A1-4C12-8831-974241E448AA}" destId="{18B331A4-2A99-4364-B5B4-8854F2CECE91}" srcOrd="0" destOrd="0" presId="urn:microsoft.com/office/officeart/2005/8/layout/hierarchy3"/>
    <dgm:cxn modelId="{5E78EA4F-1939-4891-8AF4-A41B94D622E2}" type="presParOf" srcId="{0A884521-68A1-4C12-8831-974241E448AA}" destId="{01013C70-3796-4887-98D0-B93D667D085C}" srcOrd="1" destOrd="0" presId="urn:microsoft.com/office/officeart/2005/8/layout/hierarchy3"/>
    <dgm:cxn modelId="{12FCE930-69A4-4118-8FE6-D434469C668E}" type="presParOf" srcId="{9DD75A0C-E450-4BE0-810F-123BF65818C1}" destId="{7530FBDF-F41C-4729-BAE1-3909AC81C7F2}" srcOrd="1" destOrd="0" presId="urn:microsoft.com/office/officeart/2005/8/layout/hierarchy3"/>
    <dgm:cxn modelId="{2DE4866A-ABED-427C-87C6-168D2824D0A2}" type="presParOf" srcId="{7530FBDF-F41C-4729-BAE1-3909AC81C7F2}" destId="{0912B255-822D-42AD-8D51-EAD24CC90B92}" srcOrd="0" destOrd="0" presId="urn:microsoft.com/office/officeart/2005/8/layout/hierarchy3"/>
    <dgm:cxn modelId="{BC8C4099-CD9F-43AB-A5CA-34444B04C6D5}" type="presParOf" srcId="{7530FBDF-F41C-4729-BAE1-3909AC81C7F2}" destId="{30415E90-D52D-48D0-83BA-D69F81D22A24}" srcOrd="1" destOrd="0" presId="urn:microsoft.com/office/officeart/2005/8/layout/hierarchy3"/>
    <dgm:cxn modelId="{248429F8-E372-4391-96A7-DC4B6C56E8B1}" type="presParOf" srcId="{7530FBDF-F41C-4729-BAE1-3909AC81C7F2}" destId="{19D262A1-4F11-47A2-91BC-C1BB23103FA7}" srcOrd="2" destOrd="0" presId="urn:microsoft.com/office/officeart/2005/8/layout/hierarchy3"/>
    <dgm:cxn modelId="{8101900F-F1E6-4CCA-9B41-57674C7267E7}" type="presParOf" srcId="{7530FBDF-F41C-4729-BAE1-3909AC81C7F2}" destId="{9825A28B-C7C5-4204-94C3-E8D7000EEC4F}" srcOrd="3" destOrd="0" presId="urn:microsoft.com/office/officeart/2005/8/layout/hierarchy3"/>
    <dgm:cxn modelId="{197A7DCD-01A5-420B-A1CD-1F9A4E5DDA0F}" type="presParOf" srcId="{7530FBDF-F41C-4729-BAE1-3909AC81C7F2}" destId="{0ECFACD2-E546-4248-9C0E-3A50A1F0895C}" srcOrd="4" destOrd="0" presId="urn:microsoft.com/office/officeart/2005/8/layout/hierarchy3"/>
    <dgm:cxn modelId="{6BE24F96-AAA7-4176-B167-19A99A3B351A}" type="presParOf" srcId="{7530FBDF-F41C-4729-BAE1-3909AC81C7F2}" destId="{ABA4AD6F-2F38-4BDD-9216-4EDB340AA554}" srcOrd="5" destOrd="0" presId="urn:microsoft.com/office/officeart/2005/8/layout/hierarchy3"/>
    <dgm:cxn modelId="{4D1E217E-B0F3-4048-AEAE-D92B5CB5EA5C}" type="presParOf" srcId="{7530FBDF-F41C-4729-BAE1-3909AC81C7F2}" destId="{0406E04E-E93F-457E-87F7-A76954C0A595}" srcOrd="6" destOrd="0" presId="urn:microsoft.com/office/officeart/2005/8/layout/hierarchy3"/>
    <dgm:cxn modelId="{B55E6275-5BC6-4E26-9FD3-683C5B3F4916}" type="presParOf" srcId="{7530FBDF-F41C-4729-BAE1-3909AC81C7F2}" destId="{885DB2E2-94C8-4BD6-A25B-A6DF9906D3CD}" srcOrd="7" destOrd="0" presId="urn:microsoft.com/office/officeart/2005/8/layout/hierarchy3"/>
    <dgm:cxn modelId="{9FACC4A5-828A-4515-92C8-714B65568A93}" type="presParOf" srcId="{7530FBDF-F41C-4729-BAE1-3909AC81C7F2}" destId="{199D0DAA-F8E9-49A7-864C-8F57EB052505}" srcOrd="8" destOrd="0" presId="urn:microsoft.com/office/officeart/2005/8/layout/hierarchy3"/>
    <dgm:cxn modelId="{51D7338D-477E-485D-AB1C-F64F1B21B953}"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effectLst/>
            </a:rPr>
            <a:t>Design of CCS-aligned Units </a:t>
          </a:r>
          <a:endParaRPr lang="en-US" sz="2400" b="1"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Classroom Discussion</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effectLst/>
            </a:rPr>
            <a:t>Close Reading, Text-dependent Questions, and Academic Language</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CE3CB637-13BC-46C2-B385-7625061995C7}" type="presOf" srcId="{40CAD029-3C99-4E8D-98B4-2953D52807B2}" destId="{0ECFACD2-E546-4248-9C0E-3A50A1F0895C}"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370A3B60-5969-4ED3-A5D1-988ED9EAA245}" type="presOf" srcId="{B217A518-BEE6-4DD9-9286-89D1EA55A1ED}" destId="{96FF3DE8-3675-4CB8-B07C-3DCAFF305E01}" srcOrd="0" destOrd="0" presId="urn:microsoft.com/office/officeart/2005/8/layout/hierarchy3"/>
    <dgm:cxn modelId="{65443AE7-399C-46DE-8915-D0C44F9A8153}" type="presOf" srcId="{E2B7F8FC-10AD-4B06-B4C7-BEB6C56223E7}" destId="{885DB2E2-94C8-4BD6-A25B-A6DF9906D3CD}" srcOrd="0" destOrd="0" presId="urn:microsoft.com/office/officeart/2005/8/layout/hierarchy3"/>
    <dgm:cxn modelId="{2A0976F5-65FB-4986-B14D-DAFB82E3EEC4}" type="presOf" srcId="{C49DE7C9-3CCD-4A68-9AF1-4959318AB8CE}" destId="{01013C70-3796-4887-98D0-B93D667D085C}" srcOrd="1" destOrd="0" presId="urn:microsoft.com/office/officeart/2005/8/layout/hierarchy3"/>
    <dgm:cxn modelId="{1A982F06-F9F4-4C4F-915D-029092E8EA23}" type="presOf" srcId="{8691F7BC-3BF2-4274-8C3C-961D302C3E80}" destId="{ABA4AD6F-2F38-4BDD-9216-4EDB340AA554}" srcOrd="0" destOrd="0" presId="urn:microsoft.com/office/officeart/2005/8/layout/hierarchy3"/>
    <dgm:cxn modelId="{797AA128-0E5B-4242-9105-D43C35A24657}" type="presOf" srcId="{01677119-4045-431C-B853-E26F7E884148}" destId="{725300A4-7A1C-40A2-A020-57CA6A1A3BF0}" srcOrd="0" destOrd="0" presId="urn:microsoft.com/office/officeart/2005/8/layout/hierarchy3"/>
    <dgm:cxn modelId="{FCD02A7A-F3E8-47AB-A7C7-B46582B77DAB}" type="presOf" srcId="{58DCE318-75B7-47FE-8525-3043B002245B}" destId="{9825A28B-C7C5-4204-94C3-E8D7000EEC4F}"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FBB5C5E7-47D7-41A2-B9EA-DB3F8A05F492}" type="presOf" srcId="{BD23E557-7C98-4DE1-8314-D7BD845DAFE9}" destId="{199D0DAA-F8E9-49A7-864C-8F57EB052505}" srcOrd="0" destOrd="0" presId="urn:microsoft.com/office/officeart/2005/8/layout/hierarchy3"/>
    <dgm:cxn modelId="{4EFF1384-53AA-4770-85A5-763D514D0B89}" type="presOf" srcId="{875902B6-D7AA-46D0-A995-D11880EA2FD1}" destId="{30415E90-D52D-48D0-83BA-D69F81D22A24}"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1F14077A-DA69-4118-8DCB-C18235300405}" srcId="{B217A518-BEE6-4DD9-9286-89D1EA55A1ED}" destId="{C49DE7C9-3CCD-4A68-9AF1-4959318AB8CE}" srcOrd="0" destOrd="0" parTransId="{56D9DDAE-EE37-44E5-B4BB-BEF2BDF040B6}" sibTransId="{ED450566-2D8F-4675-ABE7-01F032F94DCF}"/>
    <dgm:cxn modelId="{D41DE500-5579-434B-8D1C-B4D573161DEE}" type="presOf" srcId="{BC6540E0-3144-49F0-80D0-9F9B86DC9743}" destId="{19D262A1-4F11-47A2-91BC-C1BB23103FA7}" srcOrd="0" destOrd="0" presId="urn:microsoft.com/office/officeart/2005/8/layout/hierarchy3"/>
    <dgm:cxn modelId="{26B64603-140A-43AA-9888-7D2D26E252B4}" type="presOf" srcId="{C49DE7C9-3CCD-4A68-9AF1-4959318AB8CE}" destId="{18B331A4-2A99-4364-B5B4-8854F2CECE9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7543B6D1-6A76-4458-8FE9-0B127E8BBE55}" type="presOf" srcId="{EF4E6064-2222-4025-843B-774CAA10FB18}" destId="{0406E04E-E93F-457E-87F7-A76954C0A595}" srcOrd="0" destOrd="0" presId="urn:microsoft.com/office/officeart/2005/8/layout/hierarchy3"/>
    <dgm:cxn modelId="{F831F7FF-8DBD-4008-B2A7-EFB505661472}" type="presOf" srcId="{EF8DE587-9847-40DC-9A6D-C684684E3EAA}" destId="{0912B255-822D-42AD-8D51-EAD24CC90B92}" srcOrd="0" destOrd="0" presId="urn:microsoft.com/office/officeart/2005/8/layout/hierarchy3"/>
    <dgm:cxn modelId="{8576A99F-8857-4F9B-974D-B55192895B35}" type="presParOf" srcId="{96FF3DE8-3675-4CB8-B07C-3DCAFF305E01}" destId="{9DD75A0C-E450-4BE0-810F-123BF65818C1}" srcOrd="0" destOrd="0" presId="urn:microsoft.com/office/officeart/2005/8/layout/hierarchy3"/>
    <dgm:cxn modelId="{8F5D4D4C-7C24-47CB-A947-4A26932DED8A}" type="presParOf" srcId="{9DD75A0C-E450-4BE0-810F-123BF65818C1}" destId="{0A884521-68A1-4C12-8831-974241E448AA}" srcOrd="0" destOrd="0" presId="urn:microsoft.com/office/officeart/2005/8/layout/hierarchy3"/>
    <dgm:cxn modelId="{15C6E101-4ABF-4A6C-B4B4-4F34FBD4B0B3}" type="presParOf" srcId="{0A884521-68A1-4C12-8831-974241E448AA}" destId="{18B331A4-2A99-4364-B5B4-8854F2CECE91}" srcOrd="0" destOrd="0" presId="urn:microsoft.com/office/officeart/2005/8/layout/hierarchy3"/>
    <dgm:cxn modelId="{9C0A2BA5-1F15-4FFB-B7A6-E6801851C388}" type="presParOf" srcId="{0A884521-68A1-4C12-8831-974241E448AA}" destId="{01013C70-3796-4887-98D0-B93D667D085C}" srcOrd="1" destOrd="0" presId="urn:microsoft.com/office/officeart/2005/8/layout/hierarchy3"/>
    <dgm:cxn modelId="{F407DD40-2379-46DF-B9BC-AE55D9DF9592}" type="presParOf" srcId="{9DD75A0C-E450-4BE0-810F-123BF65818C1}" destId="{7530FBDF-F41C-4729-BAE1-3909AC81C7F2}" srcOrd="1" destOrd="0" presId="urn:microsoft.com/office/officeart/2005/8/layout/hierarchy3"/>
    <dgm:cxn modelId="{056B8AB5-9E1D-42A0-A084-AF2848672BF6}" type="presParOf" srcId="{7530FBDF-F41C-4729-BAE1-3909AC81C7F2}" destId="{0912B255-822D-42AD-8D51-EAD24CC90B92}" srcOrd="0" destOrd="0" presId="urn:microsoft.com/office/officeart/2005/8/layout/hierarchy3"/>
    <dgm:cxn modelId="{E2EA03DE-5DF5-4717-9549-43120E5A047B}" type="presParOf" srcId="{7530FBDF-F41C-4729-BAE1-3909AC81C7F2}" destId="{30415E90-D52D-48D0-83BA-D69F81D22A24}" srcOrd="1" destOrd="0" presId="urn:microsoft.com/office/officeart/2005/8/layout/hierarchy3"/>
    <dgm:cxn modelId="{7EFC7406-22A3-44D8-B470-9E4FFA0AB7B8}" type="presParOf" srcId="{7530FBDF-F41C-4729-BAE1-3909AC81C7F2}" destId="{19D262A1-4F11-47A2-91BC-C1BB23103FA7}" srcOrd="2" destOrd="0" presId="urn:microsoft.com/office/officeart/2005/8/layout/hierarchy3"/>
    <dgm:cxn modelId="{DDE226BE-1723-44A7-BF67-DFFBDB9E11B9}" type="presParOf" srcId="{7530FBDF-F41C-4729-BAE1-3909AC81C7F2}" destId="{9825A28B-C7C5-4204-94C3-E8D7000EEC4F}" srcOrd="3" destOrd="0" presId="urn:microsoft.com/office/officeart/2005/8/layout/hierarchy3"/>
    <dgm:cxn modelId="{043828EC-F79A-41D5-A7D3-A73D74543D2A}" type="presParOf" srcId="{7530FBDF-F41C-4729-BAE1-3909AC81C7F2}" destId="{0ECFACD2-E546-4248-9C0E-3A50A1F0895C}" srcOrd="4" destOrd="0" presId="urn:microsoft.com/office/officeart/2005/8/layout/hierarchy3"/>
    <dgm:cxn modelId="{304BE2E2-86E6-4FBC-9A2D-9D4FAB2D69DB}" type="presParOf" srcId="{7530FBDF-F41C-4729-BAE1-3909AC81C7F2}" destId="{ABA4AD6F-2F38-4BDD-9216-4EDB340AA554}" srcOrd="5" destOrd="0" presId="urn:microsoft.com/office/officeart/2005/8/layout/hierarchy3"/>
    <dgm:cxn modelId="{FC516756-E972-4C42-9C73-D1F9AD9A582A}" type="presParOf" srcId="{7530FBDF-F41C-4729-BAE1-3909AC81C7F2}" destId="{0406E04E-E93F-457E-87F7-A76954C0A595}" srcOrd="6" destOrd="0" presId="urn:microsoft.com/office/officeart/2005/8/layout/hierarchy3"/>
    <dgm:cxn modelId="{26C9DED4-0407-439C-BDD3-439283243CE7}" type="presParOf" srcId="{7530FBDF-F41C-4729-BAE1-3909AC81C7F2}" destId="{885DB2E2-94C8-4BD6-A25B-A6DF9906D3CD}" srcOrd="7" destOrd="0" presId="urn:microsoft.com/office/officeart/2005/8/layout/hierarchy3"/>
    <dgm:cxn modelId="{93C3E762-2AB2-494C-B30A-5EF255699519}" type="presParOf" srcId="{7530FBDF-F41C-4729-BAE1-3909AC81C7F2}" destId="{199D0DAA-F8E9-49A7-864C-8F57EB052505}" srcOrd="8" destOrd="0" presId="urn:microsoft.com/office/officeart/2005/8/layout/hierarchy3"/>
    <dgm:cxn modelId="{CB4EE953-9578-4522-8E16-78B694904AF2}"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4C0C5E-4434-4E92-A4E4-1FEE6687E023}" type="doc">
      <dgm:prSet loTypeId="urn:microsoft.com/office/officeart/2005/8/layout/vProcess5" loCatId="process" qsTypeId="urn:microsoft.com/office/officeart/2005/8/quickstyle/simple1" qsCatId="simple" csTypeId="urn:microsoft.com/office/officeart/2005/8/colors/colorful3" csCatId="colorful" phldr="1"/>
      <dgm:spPr/>
    </dgm:pt>
    <dgm:pt modelId="{4A5CE469-9937-4C2A-849C-F98015B76A5E}">
      <dgm:prSet phldrT="[Text]"/>
      <dgm:spPr/>
      <dgm:t>
        <a:bodyPr/>
        <a:lstStyle/>
        <a:p>
          <a:r>
            <a:rPr lang="en-US" dirty="0" smtClean="0"/>
            <a:t>What do we want students to understand, know, and be able to do?</a:t>
          </a:r>
          <a:endParaRPr lang="en-US" dirty="0"/>
        </a:p>
      </dgm:t>
    </dgm:pt>
    <dgm:pt modelId="{3EB21A9D-6473-40F4-AB6B-942436872709}" type="parTrans" cxnId="{92DB7D80-A032-4A23-AB9F-C09F28ECBD93}">
      <dgm:prSet/>
      <dgm:spPr/>
      <dgm:t>
        <a:bodyPr/>
        <a:lstStyle/>
        <a:p>
          <a:endParaRPr lang="en-US"/>
        </a:p>
      </dgm:t>
    </dgm:pt>
    <dgm:pt modelId="{0548EA42-030B-4D36-A8DE-43DCDD188FF7}" type="sibTrans" cxnId="{92DB7D80-A032-4A23-AB9F-C09F28ECBD93}">
      <dgm:prSet/>
      <dgm:spPr/>
      <dgm:t>
        <a:bodyPr/>
        <a:lstStyle/>
        <a:p>
          <a:endParaRPr lang="en-US" dirty="0"/>
        </a:p>
      </dgm:t>
    </dgm:pt>
    <dgm:pt modelId="{20DE7807-226D-49FF-B657-03C5CC195405}">
      <dgm:prSet phldrT="[Text]"/>
      <dgm:spPr/>
      <dgm:t>
        <a:bodyPr/>
        <a:lstStyle/>
        <a:p>
          <a:r>
            <a:rPr lang="en-US" dirty="0" smtClean="0"/>
            <a:t>What will be the evidence that they have accomplished this?</a:t>
          </a:r>
          <a:endParaRPr lang="en-US" dirty="0"/>
        </a:p>
      </dgm:t>
    </dgm:pt>
    <dgm:pt modelId="{650849C5-F04D-48B2-8A40-FFB15ABF8C97}" type="parTrans" cxnId="{73E5A4FF-4703-4CA6-87A1-4F7145EA53D8}">
      <dgm:prSet/>
      <dgm:spPr/>
      <dgm:t>
        <a:bodyPr/>
        <a:lstStyle/>
        <a:p>
          <a:endParaRPr lang="en-US"/>
        </a:p>
      </dgm:t>
    </dgm:pt>
    <dgm:pt modelId="{AA0483D8-0F51-416E-BD73-8ED5F3AB0CF2}" type="sibTrans" cxnId="{73E5A4FF-4703-4CA6-87A1-4F7145EA53D8}">
      <dgm:prSet/>
      <dgm:spPr/>
      <dgm:t>
        <a:bodyPr/>
        <a:lstStyle/>
        <a:p>
          <a:endParaRPr lang="en-US" dirty="0"/>
        </a:p>
      </dgm:t>
    </dgm:pt>
    <dgm:pt modelId="{0CA92B1B-672D-4DF8-812F-825320948D8C}">
      <dgm:prSet phldrT="[Text]"/>
      <dgm:spPr/>
      <dgm:t>
        <a:bodyPr/>
        <a:lstStyle/>
        <a:p>
          <a:r>
            <a:rPr lang="en-US" dirty="0" smtClean="0"/>
            <a:t>What learning activities will lead to the desired outcomes?</a:t>
          </a:r>
          <a:endParaRPr lang="en-US" dirty="0"/>
        </a:p>
      </dgm:t>
    </dgm:pt>
    <dgm:pt modelId="{18A3D111-A836-4A00-A31A-0798FB057ABB}" type="parTrans" cxnId="{737E9A98-D7EA-4534-B5E8-A5643EF36065}">
      <dgm:prSet/>
      <dgm:spPr/>
      <dgm:t>
        <a:bodyPr/>
        <a:lstStyle/>
        <a:p>
          <a:endParaRPr lang="en-US"/>
        </a:p>
      </dgm:t>
    </dgm:pt>
    <dgm:pt modelId="{A98176F8-AC29-4C1C-BB99-747E305EB841}" type="sibTrans" cxnId="{737E9A98-D7EA-4534-B5E8-A5643EF36065}">
      <dgm:prSet/>
      <dgm:spPr/>
      <dgm:t>
        <a:bodyPr/>
        <a:lstStyle/>
        <a:p>
          <a:endParaRPr lang="en-US"/>
        </a:p>
      </dgm:t>
    </dgm:pt>
    <dgm:pt modelId="{EFFBA3AF-082C-494B-BA29-A7B7BBE6F0C5}" type="pres">
      <dgm:prSet presAssocID="{694C0C5E-4434-4E92-A4E4-1FEE6687E023}" presName="outerComposite" presStyleCnt="0">
        <dgm:presLayoutVars>
          <dgm:chMax val="5"/>
          <dgm:dir/>
          <dgm:resizeHandles val="exact"/>
        </dgm:presLayoutVars>
      </dgm:prSet>
      <dgm:spPr/>
    </dgm:pt>
    <dgm:pt modelId="{7D9DD2CB-0BC4-45E3-99C2-C953D30E042E}" type="pres">
      <dgm:prSet presAssocID="{694C0C5E-4434-4E92-A4E4-1FEE6687E023}" presName="dummyMaxCanvas" presStyleCnt="0">
        <dgm:presLayoutVars/>
      </dgm:prSet>
      <dgm:spPr/>
    </dgm:pt>
    <dgm:pt modelId="{31FCD920-D6DB-42BD-87BE-1FD45E9FA5F9}" type="pres">
      <dgm:prSet presAssocID="{694C0C5E-4434-4E92-A4E4-1FEE6687E023}" presName="ThreeNodes_1" presStyleLbl="node1" presStyleIdx="0" presStyleCnt="3">
        <dgm:presLayoutVars>
          <dgm:bulletEnabled val="1"/>
        </dgm:presLayoutVars>
      </dgm:prSet>
      <dgm:spPr/>
      <dgm:t>
        <a:bodyPr/>
        <a:lstStyle/>
        <a:p>
          <a:endParaRPr lang="en-US"/>
        </a:p>
      </dgm:t>
    </dgm:pt>
    <dgm:pt modelId="{442A63A6-A48E-4858-8F67-A24DF479A65F}" type="pres">
      <dgm:prSet presAssocID="{694C0C5E-4434-4E92-A4E4-1FEE6687E023}" presName="ThreeNodes_2" presStyleLbl="node1" presStyleIdx="1" presStyleCnt="3">
        <dgm:presLayoutVars>
          <dgm:bulletEnabled val="1"/>
        </dgm:presLayoutVars>
      </dgm:prSet>
      <dgm:spPr/>
      <dgm:t>
        <a:bodyPr/>
        <a:lstStyle/>
        <a:p>
          <a:endParaRPr lang="en-US"/>
        </a:p>
      </dgm:t>
    </dgm:pt>
    <dgm:pt modelId="{B6C03633-0975-402E-A974-599CCED994F5}" type="pres">
      <dgm:prSet presAssocID="{694C0C5E-4434-4E92-A4E4-1FEE6687E023}" presName="ThreeNodes_3" presStyleLbl="node1" presStyleIdx="2" presStyleCnt="3">
        <dgm:presLayoutVars>
          <dgm:bulletEnabled val="1"/>
        </dgm:presLayoutVars>
      </dgm:prSet>
      <dgm:spPr/>
      <dgm:t>
        <a:bodyPr/>
        <a:lstStyle/>
        <a:p>
          <a:endParaRPr lang="en-US"/>
        </a:p>
      </dgm:t>
    </dgm:pt>
    <dgm:pt modelId="{BDD1FEA2-3866-4F69-92A9-09A236F2FB37}" type="pres">
      <dgm:prSet presAssocID="{694C0C5E-4434-4E92-A4E4-1FEE6687E023}" presName="ThreeConn_1-2" presStyleLbl="fgAccFollowNode1" presStyleIdx="0" presStyleCnt="2">
        <dgm:presLayoutVars>
          <dgm:bulletEnabled val="1"/>
        </dgm:presLayoutVars>
      </dgm:prSet>
      <dgm:spPr/>
      <dgm:t>
        <a:bodyPr/>
        <a:lstStyle/>
        <a:p>
          <a:endParaRPr lang="en-US"/>
        </a:p>
      </dgm:t>
    </dgm:pt>
    <dgm:pt modelId="{C4379E8A-D69E-45F5-B799-C7B0642DCD14}" type="pres">
      <dgm:prSet presAssocID="{694C0C5E-4434-4E92-A4E4-1FEE6687E023}" presName="ThreeConn_2-3" presStyleLbl="fgAccFollowNode1" presStyleIdx="1" presStyleCnt="2">
        <dgm:presLayoutVars>
          <dgm:bulletEnabled val="1"/>
        </dgm:presLayoutVars>
      </dgm:prSet>
      <dgm:spPr/>
      <dgm:t>
        <a:bodyPr/>
        <a:lstStyle/>
        <a:p>
          <a:endParaRPr lang="en-US"/>
        </a:p>
      </dgm:t>
    </dgm:pt>
    <dgm:pt modelId="{0BD2F9B8-292D-4AC8-A608-017464ACD3DD}" type="pres">
      <dgm:prSet presAssocID="{694C0C5E-4434-4E92-A4E4-1FEE6687E023}" presName="ThreeNodes_1_text" presStyleLbl="node1" presStyleIdx="2" presStyleCnt="3">
        <dgm:presLayoutVars>
          <dgm:bulletEnabled val="1"/>
        </dgm:presLayoutVars>
      </dgm:prSet>
      <dgm:spPr/>
      <dgm:t>
        <a:bodyPr/>
        <a:lstStyle/>
        <a:p>
          <a:endParaRPr lang="en-US"/>
        </a:p>
      </dgm:t>
    </dgm:pt>
    <dgm:pt modelId="{77810844-2ED2-4B14-AA59-FF20D587A53B}" type="pres">
      <dgm:prSet presAssocID="{694C0C5E-4434-4E92-A4E4-1FEE6687E023}" presName="ThreeNodes_2_text" presStyleLbl="node1" presStyleIdx="2" presStyleCnt="3">
        <dgm:presLayoutVars>
          <dgm:bulletEnabled val="1"/>
        </dgm:presLayoutVars>
      </dgm:prSet>
      <dgm:spPr/>
      <dgm:t>
        <a:bodyPr/>
        <a:lstStyle/>
        <a:p>
          <a:endParaRPr lang="en-US"/>
        </a:p>
      </dgm:t>
    </dgm:pt>
    <dgm:pt modelId="{40DA44EE-2427-4FDE-B2C4-A5E338B97CC8}" type="pres">
      <dgm:prSet presAssocID="{694C0C5E-4434-4E92-A4E4-1FEE6687E023}" presName="ThreeNodes_3_text" presStyleLbl="node1" presStyleIdx="2" presStyleCnt="3">
        <dgm:presLayoutVars>
          <dgm:bulletEnabled val="1"/>
        </dgm:presLayoutVars>
      </dgm:prSet>
      <dgm:spPr/>
      <dgm:t>
        <a:bodyPr/>
        <a:lstStyle/>
        <a:p>
          <a:endParaRPr lang="en-US"/>
        </a:p>
      </dgm:t>
    </dgm:pt>
  </dgm:ptLst>
  <dgm:cxnLst>
    <dgm:cxn modelId="{5A62E6CF-73A1-41DD-854E-D182C11CDCE9}" type="presOf" srcId="{20DE7807-226D-49FF-B657-03C5CC195405}" destId="{77810844-2ED2-4B14-AA59-FF20D587A53B}" srcOrd="1" destOrd="0" presId="urn:microsoft.com/office/officeart/2005/8/layout/vProcess5"/>
    <dgm:cxn modelId="{111DBECF-91C7-452C-BC02-2DBBA4D1C5CA}" type="presOf" srcId="{0548EA42-030B-4D36-A8DE-43DCDD188FF7}" destId="{BDD1FEA2-3866-4F69-92A9-09A236F2FB37}" srcOrd="0" destOrd="0" presId="urn:microsoft.com/office/officeart/2005/8/layout/vProcess5"/>
    <dgm:cxn modelId="{4BE0C851-4AE4-4EAF-9066-FB2A1C33BE9E}" type="presOf" srcId="{4A5CE469-9937-4C2A-849C-F98015B76A5E}" destId="{31FCD920-D6DB-42BD-87BE-1FD45E9FA5F9}" srcOrd="0" destOrd="0" presId="urn:microsoft.com/office/officeart/2005/8/layout/vProcess5"/>
    <dgm:cxn modelId="{73E5A4FF-4703-4CA6-87A1-4F7145EA53D8}" srcId="{694C0C5E-4434-4E92-A4E4-1FEE6687E023}" destId="{20DE7807-226D-49FF-B657-03C5CC195405}" srcOrd="1" destOrd="0" parTransId="{650849C5-F04D-48B2-8A40-FFB15ABF8C97}" sibTransId="{AA0483D8-0F51-416E-BD73-8ED5F3AB0CF2}"/>
    <dgm:cxn modelId="{A77F4C6B-CB9C-46BE-A149-6422EDA3FD99}" type="presOf" srcId="{20DE7807-226D-49FF-B657-03C5CC195405}" destId="{442A63A6-A48E-4858-8F67-A24DF479A65F}" srcOrd="0" destOrd="0" presId="urn:microsoft.com/office/officeart/2005/8/layout/vProcess5"/>
    <dgm:cxn modelId="{92DB7D80-A032-4A23-AB9F-C09F28ECBD93}" srcId="{694C0C5E-4434-4E92-A4E4-1FEE6687E023}" destId="{4A5CE469-9937-4C2A-849C-F98015B76A5E}" srcOrd="0" destOrd="0" parTransId="{3EB21A9D-6473-40F4-AB6B-942436872709}" sibTransId="{0548EA42-030B-4D36-A8DE-43DCDD188FF7}"/>
    <dgm:cxn modelId="{743BFBE3-F640-483E-8177-71F48983956D}" type="presOf" srcId="{4A5CE469-9937-4C2A-849C-F98015B76A5E}" destId="{0BD2F9B8-292D-4AC8-A608-017464ACD3DD}" srcOrd="1" destOrd="0" presId="urn:microsoft.com/office/officeart/2005/8/layout/vProcess5"/>
    <dgm:cxn modelId="{737E9A98-D7EA-4534-B5E8-A5643EF36065}" srcId="{694C0C5E-4434-4E92-A4E4-1FEE6687E023}" destId="{0CA92B1B-672D-4DF8-812F-825320948D8C}" srcOrd="2" destOrd="0" parTransId="{18A3D111-A836-4A00-A31A-0798FB057ABB}" sibTransId="{A98176F8-AC29-4C1C-BB99-747E305EB841}"/>
    <dgm:cxn modelId="{641127E0-7D9D-492B-9518-CFE21BC4F16D}" type="presOf" srcId="{0CA92B1B-672D-4DF8-812F-825320948D8C}" destId="{B6C03633-0975-402E-A974-599CCED994F5}" srcOrd="0" destOrd="0" presId="urn:microsoft.com/office/officeart/2005/8/layout/vProcess5"/>
    <dgm:cxn modelId="{1014D9C8-5767-4D72-856A-64D069DB2AEA}" type="presOf" srcId="{AA0483D8-0F51-416E-BD73-8ED5F3AB0CF2}" destId="{C4379E8A-D69E-45F5-B799-C7B0642DCD14}" srcOrd="0" destOrd="0" presId="urn:microsoft.com/office/officeart/2005/8/layout/vProcess5"/>
    <dgm:cxn modelId="{BE13596B-3430-4621-993C-13673D147190}" type="presOf" srcId="{0CA92B1B-672D-4DF8-812F-825320948D8C}" destId="{40DA44EE-2427-4FDE-B2C4-A5E338B97CC8}" srcOrd="1" destOrd="0" presId="urn:microsoft.com/office/officeart/2005/8/layout/vProcess5"/>
    <dgm:cxn modelId="{7286E36E-0C40-47A2-AFBB-83C86429E407}" type="presOf" srcId="{694C0C5E-4434-4E92-A4E4-1FEE6687E023}" destId="{EFFBA3AF-082C-494B-BA29-A7B7BBE6F0C5}" srcOrd="0" destOrd="0" presId="urn:microsoft.com/office/officeart/2005/8/layout/vProcess5"/>
    <dgm:cxn modelId="{48ECBCA3-05C3-486B-B1EC-578F138EDED0}" type="presParOf" srcId="{EFFBA3AF-082C-494B-BA29-A7B7BBE6F0C5}" destId="{7D9DD2CB-0BC4-45E3-99C2-C953D30E042E}" srcOrd="0" destOrd="0" presId="urn:microsoft.com/office/officeart/2005/8/layout/vProcess5"/>
    <dgm:cxn modelId="{0F9EE224-4CCF-4097-8FE1-95E2E82ED3F6}" type="presParOf" srcId="{EFFBA3AF-082C-494B-BA29-A7B7BBE6F0C5}" destId="{31FCD920-D6DB-42BD-87BE-1FD45E9FA5F9}" srcOrd="1" destOrd="0" presId="urn:microsoft.com/office/officeart/2005/8/layout/vProcess5"/>
    <dgm:cxn modelId="{87C2D25B-FBDE-467D-B2D0-E4F8F701BD79}" type="presParOf" srcId="{EFFBA3AF-082C-494B-BA29-A7B7BBE6F0C5}" destId="{442A63A6-A48E-4858-8F67-A24DF479A65F}" srcOrd="2" destOrd="0" presId="urn:microsoft.com/office/officeart/2005/8/layout/vProcess5"/>
    <dgm:cxn modelId="{A673FC28-E878-4891-9ABE-2B6E0BF46CBF}" type="presParOf" srcId="{EFFBA3AF-082C-494B-BA29-A7B7BBE6F0C5}" destId="{B6C03633-0975-402E-A974-599CCED994F5}" srcOrd="3" destOrd="0" presId="urn:microsoft.com/office/officeart/2005/8/layout/vProcess5"/>
    <dgm:cxn modelId="{F4D932B3-AAF3-4DA3-9939-4EDCD79D5C63}" type="presParOf" srcId="{EFFBA3AF-082C-494B-BA29-A7B7BBE6F0C5}" destId="{BDD1FEA2-3866-4F69-92A9-09A236F2FB37}" srcOrd="4" destOrd="0" presId="urn:microsoft.com/office/officeart/2005/8/layout/vProcess5"/>
    <dgm:cxn modelId="{275F9DD2-AA48-4849-825A-ADF916B7B6C3}" type="presParOf" srcId="{EFFBA3AF-082C-494B-BA29-A7B7BBE6F0C5}" destId="{C4379E8A-D69E-45F5-B799-C7B0642DCD14}" srcOrd="5" destOrd="0" presId="urn:microsoft.com/office/officeart/2005/8/layout/vProcess5"/>
    <dgm:cxn modelId="{74634AC1-0C5C-42DF-93E2-7F75737947BA}" type="presParOf" srcId="{EFFBA3AF-082C-494B-BA29-A7B7BBE6F0C5}" destId="{0BD2F9B8-292D-4AC8-A608-017464ACD3DD}" srcOrd="6" destOrd="0" presId="urn:microsoft.com/office/officeart/2005/8/layout/vProcess5"/>
    <dgm:cxn modelId="{7BC43A33-F725-4AE5-A80C-E3719ED1789A}" type="presParOf" srcId="{EFFBA3AF-082C-494B-BA29-A7B7BBE6F0C5}" destId="{77810844-2ED2-4B14-AA59-FF20D587A53B}" srcOrd="7" destOrd="0" presId="urn:microsoft.com/office/officeart/2005/8/layout/vProcess5"/>
    <dgm:cxn modelId="{A1604B6E-92E8-4BBD-9409-A78CE260054E}" type="presParOf" srcId="{EFFBA3AF-082C-494B-BA29-A7B7BBE6F0C5}" destId="{40DA44EE-2427-4FDE-B2C4-A5E338B97C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Classroom Discussion</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85">
            <a:alpha val="90000"/>
          </a:srgbClr>
        </a:solidFill>
      </dgm:spPr>
      <dgm:t>
        <a:bodyPr/>
        <a:lstStyle/>
        <a:p>
          <a:pPr algn="ctr"/>
          <a:r>
            <a:rPr lang="en-US" sz="2400" b="1" dirty="0" smtClean="0">
              <a:effectLst/>
            </a:rPr>
            <a:t>Close Reading, Text-dependent Questions, and Academic Language</a:t>
          </a:r>
          <a:endParaRPr lang="en-US" sz="2400" b="1"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F6734186-D222-4250-B9A8-B84E3D159D62}" type="presOf" srcId="{40CAD029-3C99-4E8D-98B4-2953D52807B2}" destId="{0ECFACD2-E546-4248-9C0E-3A50A1F0895C}" srcOrd="0" destOrd="0" presId="urn:microsoft.com/office/officeart/2005/8/layout/hierarchy3"/>
    <dgm:cxn modelId="{F027ECDC-EF8A-47DD-B5B8-ECEEF1C72B80}" type="presOf" srcId="{BD23E557-7C98-4DE1-8314-D7BD845DAFE9}" destId="{199D0DAA-F8E9-49A7-864C-8F57EB052505}"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B0F4FB25-3878-4E89-BA5A-E9ECFB8688D6}" type="presOf" srcId="{E2B7F8FC-10AD-4B06-B4C7-BEB6C56223E7}" destId="{885DB2E2-94C8-4BD6-A25B-A6DF9906D3CD}" srcOrd="0" destOrd="0" presId="urn:microsoft.com/office/officeart/2005/8/layout/hierarchy3"/>
    <dgm:cxn modelId="{7BAC2144-277B-428E-996B-2721C39AB05F}" type="presOf" srcId="{01677119-4045-431C-B853-E26F7E884148}" destId="{725300A4-7A1C-40A2-A020-57CA6A1A3BF0}" srcOrd="0" destOrd="0" presId="urn:microsoft.com/office/officeart/2005/8/layout/hierarchy3"/>
    <dgm:cxn modelId="{18CBAF80-4D69-46C2-AA16-9523FAE09B9D}" type="presOf" srcId="{8691F7BC-3BF2-4274-8C3C-961D302C3E80}" destId="{ABA4AD6F-2F38-4BDD-9216-4EDB340AA554}" srcOrd="0" destOrd="0" presId="urn:microsoft.com/office/officeart/2005/8/layout/hierarchy3"/>
    <dgm:cxn modelId="{04989B85-2019-49E4-AC52-9EDC29602C5D}" type="presOf" srcId="{C49DE7C9-3CCD-4A68-9AF1-4959318AB8CE}" destId="{01013C70-3796-4887-98D0-B93D667D085C}" srcOrd="1" destOrd="0" presId="urn:microsoft.com/office/officeart/2005/8/layout/hierarchy3"/>
    <dgm:cxn modelId="{F7DA7695-E5B5-44FB-8089-42A9930703EE}" type="presOf" srcId="{B217A518-BEE6-4DD9-9286-89D1EA55A1ED}" destId="{96FF3DE8-3675-4CB8-B07C-3DCAFF305E01}" srcOrd="0" destOrd="0" presId="urn:microsoft.com/office/officeart/2005/8/layout/hierarchy3"/>
    <dgm:cxn modelId="{61E4D583-3DB7-4010-9DD0-AED1A34DFDEC}" type="presOf" srcId="{C49DE7C9-3CCD-4A68-9AF1-4959318AB8CE}" destId="{18B331A4-2A99-4364-B5B4-8854F2CECE91}"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1EFE67B1-7612-4A59-83FD-126D480EB9F5}" type="presOf" srcId="{58DCE318-75B7-47FE-8525-3043B002245B}" destId="{9825A28B-C7C5-4204-94C3-E8D7000EEC4F}" srcOrd="0" destOrd="0" presId="urn:microsoft.com/office/officeart/2005/8/layout/hierarchy3"/>
    <dgm:cxn modelId="{5C7B3EAC-1FE3-400F-A0E9-E5E0408BDF20}" type="presOf" srcId="{BC6540E0-3144-49F0-80D0-9F9B86DC9743}" destId="{19D262A1-4F11-47A2-91BC-C1BB23103FA7}"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3A8504B5-44BF-4A13-9638-A99A784B8A82}" type="presOf" srcId="{875902B6-D7AA-46D0-A995-D11880EA2FD1}" destId="{30415E90-D52D-48D0-83BA-D69F81D22A24}"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FFC08292-6003-43AB-931B-B51AA959ED9C}" type="presOf" srcId="{EF8DE587-9847-40DC-9A6D-C684684E3EAA}" destId="{0912B255-822D-42AD-8D51-EAD24CC90B92}"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F26DE9C7-9ACD-4552-93B1-CD6834E0950D}" type="presOf" srcId="{EF4E6064-2222-4025-843B-774CAA10FB18}" destId="{0406E04E-E93F-457E-87F7-A76954C0A595}" srcOrd="0" destOrd="0" presId="urn:microsoft.com/office/officeart/2005/8/layout/hierarchy3"/>
    <dgm:cxn modelId="{EAAEBD61-D29C-41EF-A1A9-26CB861A360C}" type="presParOf" srcId="{96FF3DE8-3675-4CB8-B07C-3DCAFF305E01}" destId="{9DD75A0C-E450-4BE0-810F-123BF65818C1}" srcOrd="0" destOrd="0" presId="urn:microsoft.com/office/officeart/2005/8/layout/hierarchy3"/>
    <dgm:cxn modelId="{313DE864-03FB-4786-A524-DE866F47DFB8}" type="presParOf" srcId="{9DD75A0C-E450-4BE0-810F-123BF65818C1}" destId="{0A884521-68A1-4C12-8831-974241E448AA}" srcOrd="0" destOrd="0" presId="urn:microsoft.com/office/officeart/2005/8/layout/hierarchy3"/>
    <dgm:cxn modelId="{51420C42-49C4-4E3C-9F76-1DD7DECC98F4}" type="presParOf" srcId="{0A884521-68A1-4C12-8831-974241E448AA}" destId="{18B331A4-2A99-4364-B5B4-8854F2CECE91}" srcOrd="0" destOrd="0" presId="urn:microsoft.com/office/officeart/2005/8/layout/hierarchy3"/>
    <dgm:cxn modelId="{049471D2-AC38-487D-B690-BD7C64C30258}" type="presParOf" srcId="{0A884521-68A1-4C12-8831-974241E448AA}" destId="{01013C70-3796-4887-98D0-B93D667D085C}" srcOrd="1" destOrd="0" presId="urn:microsoft.com/office/officeart/2005/8/layout/hierarchy3"/>
    <dgm:cxn modelId="{BDBFD786-196D-4C14-B42B-9094C69C373E}" type="presParOf" srcId="{9DD75A0C-E450-4BE0-810F-123BF65818C1}" destId="{7530FBDF-F41C-4729-BAE1-3909AC81C7F2}" srcOrd="1" destOrd="0" presId="urn:microsoft.com/office/officeart/2005/8/layout/hierarchy3"/>
    <dgm:cxn modelId="{48B27BDC-AF00-49DB-9E18-ECE4EF5A3D80}" type="presParOf" srcId="{7530FBDF-F41C-4729-BAE1-3909AC81C7F2}" destId="{0912B255-822D-42AD-8D51-EAD24CC90B92}" srcOrd="0" destOrd="0" presId="urn:microsoft.com/office/officeart/2005/8/layout/hierarchy3"/>
    <dgm:cxn modelId="{DEE7E660-E4A8-4A2D-977A-FB5A299F5580}" type="presParOf" srcId="{7530FBDF-F41C-4729-BAE1-3909AC81C7F2}" destId="{30415E90-D52D-48D0-83BA-D69F81D22A24}" srcOrd="1" destOrd="0" presId="urn:microsoft.com/office/officeart/2005/8/layout/hierarchy3"/>
    <dgm:cxn modelId="{E3B2F37B-1C04-4D3F-A7CE-479F3A69ACA3}" type="presParOf" srcId="{7530FBDF-F41C-4729-BAE1-3909AC81C7F2}" destId="{19D262A1-4F11-47A2-91BC-C1BB23103FA7}" srcOrd="2" destOrd="0" presId="urn:microsoft.com/office/officeart/2005/8/layout/hierarchy3"/>
    <dgm:cxn modelId="{70EC9A63-16D0-44A1-8225-2E7EF9478378}" type="presParOf" srcId="{7530FBDF-F41C-4729-BAE1-3909AC81C7F2}" destId="{9825A28B-C7C5-4204-94C3-E8D7000EEC4F}" srcOrd="3" destOrd="0" presId="urn:microsoft.com/office/officeart/2005/8/layout/hierarchy3"/>
    <dgm:cxn modelId="{5682B672-8E61-4FD4-AD62-1A854D5088DF}" type="presParOf" srcId="{7530FBDF-F41C-4729-BAE1-3909AC81C7F2}" destId="{0ECFACD2-E546-4248-9C0E-3A50A1F0895C}" srcOrd="4" destOrd="0" presId="urn:microsoft.com/office/officeart/2005/8/layout/hierarchy3"/>
    <dgm:cxn modelId="{8AC3A588-38EC-4741-90C4-AE29D1552E94}" type="presParOf" srcId="{7530FBDF-F41C-4729-BAE1-3909AC81C7F2}" destId="{ABA4AD6F-2F38-4BDD-9216-4EDB340AA554}" srcOrd="5" destOrd="0" presId="urn:microsoft.com/office/officeart/2005/8/layout/hierarchy3"/>
    <dgm:cxn modelId="{3DFA2923-C947-49D6-9395-BEBA003345AA}" type="presParOf" srcId="{7530FBDF-F41C-4729-BAE1-3909AC81C7F2}" destId="{0406E04E-E93F-457E-87F7-A76954C0A595}" srcOrd="6" destOrd="0" presId="urn:microsoft.com/office/officeart/2005/8/layout/hierarchy3"/>
    <dgm:cxn modelId="{EEDE8FA7-14F9-4F37-800D-8B852CB1D97C}" type="presParOf" srcId="{7530FBDF-F41C-4729-BAE1-3909AC81C7F2}" destId="{885DB2E2-94C8-4BD6-A25B-A6DF9906D3CD}" srcOrd="7" destOrd="0" presId="urn:microsoft.com/office/officeart/2005/8/layout/hierarchy3"/>
    <dgm:cxn modelId="{5DD52C8A-CA23-4043-8D48-5A4AFD865394}" type="presParOf" srcId="{7530FBDF-F41C-4729-BAE1-3909AC81C7F2}" destId="{199D0DAA-F8E9-49A7-864C-8F57EB052505}" srcOrd="8" destOrd="0" presId="urn:microsoft.com/office/officeart/2005/8/layout/hierarchy3"/>
    <dgm:cxn modelId="{766B99D3-45C9-4B77-899E-2F906944B678}"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68240F-D11C-4CE7-A666-C4F694B7262D}"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24273D61-53F1-4FC7-9E1F-EF21DEB8FD55}">
      <dgm:prSet phldrT="[Text]"/>
      <dgm:spPr/>
      <dgm:t>
        <a:bodyPr/>
        <a:lstStyle/>
        <a:p>
          <a:r>
            <a:rPr lang="en-US" dirty="0" smtClean="0">
              <a:latin typeface="Segoe" pitchFamily="34" charset="0"/>
            </a:rPr>
            <a:t>Close Reading</a:t>
          </a:r>
          <a:endParaRPr lang="en-US" dirty="0"/>
        </a:p>
      </dgm:t>
    </dgm:pt>
    <dgm:pt modelId="{4EC850C0-7EF4-490F-9590-1B31601237A3}" type="parTrans" cxnId="{404DECE8-DD56-4072-8F08-66A50C7A1D2E}">
      <dgm:prSet/>
      <dgm:spPr/>
      <dgm:t>
        <a:bodyPr/>
        <a:lstStyle/>
        <a:p>
          <a:endParaRPr lang="en-US"/>
        </a:p>
      </dgm:t>
    </dgm:pt>
    <dgm:pt modelId="{2E63B6BF-17FF-4E66-A3ED-667B927ECB70}" type="sibTrans" cxnId="{404DECE8-DD56-4072-8F08-66A50C7A1D2E}">
      <dgm:prSet/>
      <dgm:spPr/>
      <dgm:t>
        <a:bodyPr/>
        <a:lstStyle/>
        <a:p>
          <a:endParaRPr lang="en-US"/>
        </a:p>
      </dgm:t>
    </dgm:pt>
    <dgm:pt modelId="{3DE32E05-5F05-4F5E-991F-A7EB0DB95C02}">
      <dgm:prSet phldrT="[Text]"/>
      <dgm:spPr/>
      <dgm:t>
        <a:bodyPr/>
        <a:lstStyle/>
        <a:p>
          <a:r>
            <a:rPr lang="en-US" dirty="0" smtClean="0"/>
            <a:t>Building Knowledge through Content-Rich Nonfiction</a:t>
          </a:r>
          <a:endParaRPr lang="en-US" dirty="0"/>
        </a:p>
      </dgm:t>
    </dgm:pt>
    <dgm:pt modelId="{6226CAE3-AFDA-4CFF-93BE-F6F0DE2B119B}" type="parTrans" cxnId="{41E6225A-C5BA-4C61-903F-1B00BB362931}">
      <dgm:prSet/>
      <dgm:spPr/>
      <dgm:t>
        <a:bodyPr/>
        <a:lstStyle/>
        <a:p>
          <a:endParaRPr lang="en-US"/>
        </a:p>
      </dgm:t>
    </dgm:pt>
    <dgm:pt modelId="{18761052-1C20-479E-AEB8-CC132D819E72}" type="sibTrans" cxnId="{41E6225A-C5BA-4C61-903F-1B00BB362931}">
      <dgm:prSet/>
      <dgm:spPr/>
      <dgm:t>
        <a:bodyPr/>
        <a:lstStyle/>
        <a:p>
          <a:endParaRPr lang="en-US"/>
        </a:p>
      </dgm:t>
    </dgm:pt>
    <dgm:pt modelId="{DF302B3F-8533-415F-8784-950B4C35C76C}">
      <dgm:prSet phldrT="[Text]"/>
      <dgm:spPr/>
      <dgm:t>
        <a:bodyPr/>
        <a:lstStyle/>
        <a:p>
          <a:r>
            <a:rPr lang="en-US" dirty="0" smtClean="0"/>
            <a:t>Regular </a:t>
          </a:r>
          <a:br>
            <a:rPr lang="en-US" dirty="0" smtClean="0"/>
          </a:br>
          <a:r>
            <a:rPr lang="en-US" dirty="0" smtClean="0"/>
            <a:t>     practice with complex text and its academic language</a:t>
          </a:r>
          <a:endParaRPr lang="en-US" dirty="0"/>
        </a:p>
      </dgm:t>
    </dgm:pt>
    <dgm:pt modelId="{397B80F9-3958-4BAB-ACD8-B4D5A09C060B}" type="parTrans" cxnId="{EA697887-B405-4640-9806-AAA0603737B8}">
      <dgm:prSet/>
      <dgm:spPr/>
      <dgm:t>
        <a:bodyPr/>
        <a:lstStyle/>
        <a:p>
          <a:endParaRPr lang="en-US"/>
        </a:p>
      </dgm:t>
    </dgm:pt>
    <dgm:pt modelId="{83E611A0-7D18-48F9-842A-640C2400C2CA}" type="sibTrans" cxnId="{EA697887-B405-4640-9806-AAA0603737B8}">
      <dgm:prSet/>
      <dgm:spPr/>
      <dgm:t>
        <a:bodyPr/>
        <a:lstStyle/>
        <a:p>
          <a:endParaRPr lang="en-US"/>
        </a:p>
      </dgm:t>
    </dgm:pt>
    <dgm:pt modelId="{DEA14133-A538-48D6-B687-8A054A6A9726}">
      <dgm:prSet phldrT="[Text]"/>
      <dgm:spPr/>
      <dgm:t>
        <a:bodyPr/>
        <a:lstStyle/>
        <a:p>
          <a:r>
            <a:rPr lang="en-US" dirty="0" smtClean="0"/>
            <a:t>Reading, Writing, and Speaking grounded in evidence from the text</a:t>
          </a:r>
          <a:endParaRPr lang="en-US" dirty="0"/>
        </a:p>
      </dgm:t>
    </dgm:pt>
    <dgm:pt modelId="{6B4E9DEB-4C1F-4E70-923A-97CBCB559B7B}" type="parTrans" cxnId="{556A04C0-F785-4F63-9B6F-012D7948B6B3}">
      <dgm:prSet/>
      <dgm:spPr/>
      <dgm:t>
        <a:bodyPr/>
        <a:lstStyle/>
        <a:p>
          <a:endParaRPr lang="en-US"/>
        </a:p>
      </dgm:t>
    </dgm:pt>
    <dgm:pt modelId="{F1CF95A3-D660-46CA-A205-B230A3CF42BE}" type="sibTrans" cxnId="{556A04C0-F785-4F63-9B6F-012D7948B6B3}">
      <dgm:prSet/>
      <dgm:spPr/>
      <dgm:t>
        <a:bodyPr/>
        <a:lstStyle/>
        <a:p>
          <a:endParaRPr lang="en-US"/>
        </a:p>
      </dgm:t>
    </dgm:pt>
    <dgm:pt modelId="{7F46189F-DD1F-4899-ABD8-B3F47E8FB3F6}">
      <dgm:prSet/>
      <dgm:spPr/>
      <dgm:t>
        <a:bodyPr/>
        <a:lstStyle/>
        <a:p>
          <a:endParaRPr lang="en-US" dirty="0"/>
        </a:p>
      </dgm:t>
    </dgm:pt>
    <dgm:pt modelId="{AC3B5C1B-6294-4761-8B91-0F3822148243}" type="parTrans" cxnId="{0F127B87-27D5-4B8C-81FE-BF0DCCD3CC7F}">
      <dgm:prSet/>
      <dgm:spPr/>
      <dgm:t>
        <a:bodyPr/>
        <a:lstStyle/>
        <a:p>
          <a:endParaRPr lang="en-US"/>
        </a:p>
      </dgm:t>
    </dgm:pt>
    <dgm:pt modelId="{4AA177AD-8EA1-432B-B3A1-B1C005801867}" type="sibTrans" cxnId="{0F127B87-27D5-4B8C-81FE-BF0DCCD3CC7F}">
      <dgm:prSet/>
      <dgm:spPr/>
      <dgm:t>
        <a:bodyPr/>
        <a:lstStyle/>
        <a:p>
          <a:endParaRPr lang="en-US"/>
        </a:p>
      </dgm:t>
    </dgm:pt>
    <dgm:pt modelId="{03B81471-0998-4438-BEA3-013C7E544FB8}">
      <dgm:prSet/>
      <dgm:spPr/>
      <dgm:t>
        <a:bodyPr/>
        <a:lstStyle/>
        <a:p>
          <a:endParaRPr lang="en-US" dirty="0"/>
        </a:p>
      </dgm:t>
    </dgm:pt>
    <dgm:pt modelId="{43630DB0-0FF6-420E-9B51-D0CBB262E936}" type="parTrans" cxnId="{AD1D3BC8-0842-42E6-96EF-AD8B17EA44E0}">
      <dgm:prSet/>
      <dgm:spPr/>
      <dgm:t>
        <a:bodyPr/>
        <a:lstStyle/>
        <a:p>
          <a:endParaRPr lang="en-US"/>
        </a:p>
      </dgm:t>
    </dgm:pt>
    <dgm:pt modelId="{A631D26F-CF16-49AF-A153-4CFE97B1BCC1}" type="sibTrans" cxnId="{AD1D3BC8-0842-42E6-96EF-AD8B17EA44E0}">
      <dgm:prSet/>
      <dgm:spPr/>
      <dgm:t>
        <a:bodyPr/>
        <a:lstStyle/>
        <a:p>
          <a:endParaRPr lang="en-US"/>
        </a:p>
      </dgm:t>
    </dgm:pt>
    <dgm:pt modelId="{FC5830A9-4718-4E1F-B8A1-DC8CCB6143C4}">
      <dgm:prSet/>
      <dgm:spPr/>
      <dgm:t>
        <a:bodyPr/>
        <a:lstStyle/>
        <a:p>
          <a:endParaRPr lang="en-US" dirty="0"/>
        </a:p>
      </dgm:t>
    </dgm:pt>
    <dgm:pt modelId="{AC3A6475-3ACB-43B0-A161-42D1515BCB6E}" type="parTrans" cxnId="{B45561F7-F824-42BE-A62F-A325F9AB2D07}">
      <dgm:prSet/>
      <dgm:spPr/>
      <dgm:t>
        <a:bodyPr/>
        <a:lstStyle/>
        <a:p>
          <a:endParaRPr lang="en-US"/>
        </a:p>
      </dgm:t>
    </dgm:pt>
    <dgm:pt modelId="{20CA7E43-283F-4657-9651-7DB914F53938}" type="sibTrans" cxnId="{B45561F7-F824-42BE-A62F-A325F9AB2D07}">
      <dgm:prSet/>
      <dgm:spPr/>
      <dgm:t>
        <a:bodyPr/>
        <a:lstStyle/>
        <a:p>
          <a:endParaRPr lang="en-US"/>
        </a:p>
      </dgm:t>
    </dgm:pt>
    <dgm:pt modelId="{EA48E78F-F805-4F47-A5CD-11F10783FB76}">
      <dgm:prSet/>
      <dgm:spPr/>
      <dgm:t>
        <a:bodyPr/>
        <a:lstStyle/>
        <a:p>
          <a:endParaRPr lang="en-US" dirty="0"/>
        </a:p>
      </dgm:t>
    </dgm:pt>
    <dgm:pt modelId="{9F207C05-759E-4EB6-8155-6480FBB13EA3}" type="parTrans" cxnId="{1D3701FE-DB9C-4042-98D4-620C461138C6}">
      <dgm:prSet/>
      <dgm:spPr/>
      <dgm:t>
        <a:bodyPr/>
        <a:lstStyle/>
        <a:p>
          <a:endParaRPr lang="en-US"/>
        </a:p>
      </dgm:t>
    </dgm:pt>
    <dgm:pt modelId="{51D98C7F-A355-46D8-B6DB-292BCB6187A4}" type="sibTrans" cxnId="{1D3701FE-DB9C-4042-98D4-620C461138C6}">
      <dgm:prSet/>
      <dgm:spPr/>
      <dgm:t>
        <a:bodyPr/>
        <a:lstStyle/>
        <a:p>
          <a:endParaRPr lang="en-US"/>
        </a:p>
      </dgm:t>
    </dgm:pt>
    <dgm:pt modelId="{A27DCA52-F6EE-4D45-BD60-EE6709C84332}">
      <dgm:prSet/>
      <dgm:spPr/>
      <dgm:t>
        <a:bodyPr/>
        <a:lstStyle/>
        <a:p>
          <a:endParaRPr lang="en-US" dirty="0"/>
        </a:p>
      </dgm:t>
    </dgm:pt>
    <dgm:pt modelId="{63CB8857-7A4C-43E8-9AB6-F4A739C66D20}" type="parTrans" cxnId="{2ACCD775-4FA0-4288-89D0-24E9C2675191}">
      <dgm:prSet/>
      <dgm:spPr/>
      <dgm:t>
        <a:bodyPr/>
        <a:lstStyle/>
        <a:p>
          <a:endParaRPr lang="en-US"/>
        </a:p>
      </dgm:t>
    </dgm:pt>
    <dgm:pt modelId="{37D28C6B-D89B-460A-A23A-25B6978CEF28}" type="sibTrans" cxnId="{2ACCD775-4FA0-4288-89D0-24E9C2675191}">
      <dgm:prSet/>
      <dgm:spPr/>
      <dgm:t>
        <a:bodyPr/>
        <a:lstStyle/>
        <a:p>
          <a:endParaRPr lang="en-US"/>
        </a:p>
      </dgm:t>
    </dgm:pt>
    <dgm:pt modelId="{EA27B315-5F3F-4DE0-9B66-7D7897264D03}">
      <dgm:prSet/>
      <dgm:spPr/>
      <dgm:t>
        <a:bodyPr/>
        <a:lstStyle/>
        <a:p>
          <a:endParaRPr lang="en-US" dirty="0"/>
        </a:p>
      </dgm:t>
    </dgm:pt>
    <dgm:pt modelId="{395DD29E-ED25-461D-B503-D5BF216D482D}" type="parTrans" cxnId="{9A667F06-E067-4FC5-B892-B4B441F6F1CE}">
      <dgm:prSet/>
      <dgm:spPr/>
      <dgm:t>
        <a:bodyPr/>
        <a:lstStyle/>
        <a:p>
          <a:endParaRPr lang="en-US"/>
        </a:p>
      </dgm:t>
    </dgm:pt>
    <dgm:pt modelId="{312E7C9B-005E-4C0C-B93C-37B1BB55DA8E}" type="sibTrans" cxnId="{9A667F06-E067-4FC5-B892-B4B441F6F1CE}">
      <dgm:prSet/>
      <dgm:spPr/>
      <dgm:t>
        <a:bodyPr/>
        <a:lstStyle/>
        <a:p>
          <a:endParaRPr lang="en-US"/>
        </a:p>
      </dgm:t>
    </dgm:pt>
    <dgm:pt modelId="{F699A271-A7A8-4793-8478-7721DD441160}">
      <dgm:prSet/>
      <dgm:spPr/>
      <dgm:t>
        <a:bodyPr/>
        <a:lstStyle/>
        <a:p>
          <a:endParaRPr lang="en-US" dirty="0"/>
        </a:p>
      </dgm:t>
    </dgm:pt>
    <dgm:pt modelId="{98489A96-66E2-4285-884D-39532159143D}" type="parTrans" cxnId="{932C610B-772A-4341-A3C6-BA2EEA9D667A}">
      <dgm:prSet/>
      <dgm:spPr/>
      <dgm:t>
        <a:bodyPr/>
        <a:lstStyle/>
        <a:p>
          <a:endParaRPr lang="en-US"/>
        </a:p>
      </dgm:t>
    </dgm:pt>
    <dgm:pt modelId="{C935D0C0-9142-4061-88EF-BC444063A042}" type="sibTrans" cxnId="{932C610B-772A-4341-A3C6-BA2EEA9D667A}">
      <dgm:prSet/>
      <dgm:spPr/>
      <dgm:t>
        <a:bodyPr/>
        <a:lstStyle/>
        <a:p>
          <a:endParaRPr lang="en-US"/>
        </a:p>
      </dgm:t>
    </dgm:pt>
    <dgm:pt modelId="{DE1D0357-3C68-4542-B113-F5ABD3B0FFCF}">
      <dgm:prSet/>
      <dgm:spPr/>
      <dgm:t>
        <a:bodyPr/>
        <a:lstStyle/>
        <a:p>
          <a:endParaRPr lang="en-US" dirty="0"/>
        </a:p>
      </dgm:t>
    </dgm:pt>
    <dgm:pt modelId="{5CB7B191-4E0F-4635-9F07-D6FFE851F7E3}" type="parTrans" cxnId="{D8649E21-F05F-4401-A5A1-7EDDDC23A2B5}">
      <dgm:prSet/>
      <dgm:spPr/>
      <dgm:t>
        <a:bodyPr/>
        <a:lstStyle/>
        <a:p>
          <a:endParaRPr lang="en-US"/>
        </a:p>
      </dgm:t>
    </dgm:pt>
    <dgm:pt modelId="{C4E597F6-764F-4FB4-BDAE-3F69EC62C243}" type="sibTrans" cxnId="{D8649E21-F05F-4401-A5A1-7EDDDC23A2B5}">
      <dgm:prSet/>
      <dgm:spPr/>
      <dgm:t>
        <a:bodyPr/>
        <a:lstStyle/>
        <a:p>
          <a:endParaRPr lang="en-US"/>
        </a:p>
      </dgm:t>
    </dgm:pt>
    <dgm:pt modelId="{6BA0606B-7D57-4569-B0BB-84A215E2995A}">
      <dgm:prSet/>
      <dgm:spPr/>
      <dgm:t>
        <a:bodyPr/>
        <a:lstStyle/>
        <a:p>
          <a:endParaRPr lang="en-US" dirty="0"/>
        </a:p>
      </dgm:t>
    </dgm:pt>
    <dgm:pt modelId="{C53CE2AE-4802-474F-B801-9AC9A1F570F2}" type="parTrans" cxnId="{524D1E4B-7419-4540-9FA4-5E7347DC0399}">
      <dgm:prSet/>
      <dgm:spPr/>
      <dgm:t>
        <a:bodyPr/>
        <a:lstStyle/>
        <a:p>
          <a:endParaRPr lang="en-US"/>
        </a:p>
      </dgm:t>
    </dgm:pt>
    <dgm:pt modelId="{B0D00A03-8131-416F-A502-27C3ECC61942}" type="sibTrans" cxnId="{524D1E4B-7419-4540-9FA4-5E7347DC0399}">
      <dgm:prSet/>
      <dgm:spPr/>
      <dgm:t>
        <a:bodyPr/>
        <a:lstStyle/>
        <a:p>
          <a:endParaRPr lang="en-US"/>
        </a:p>
      </dgm:t>
    </dgm:pt>
    <dgm:pt modelId="{5FE06512-951C-418E-B6E6-D32E1C0AB671}">
      <dgm:prSet/>
      <dgm:spPr/>
      <dgm:t>
        <a:bodyPr/>
        <a:lstStyle/>
        <a:p>
          <a:endParaRPr lang="en-US" dirty="0"/>
        </a:p>
      </dgm:t>
    </dgm:pt>
    <dgm:pt modelId="{238CA771-7F3C-4485-A214-52597A297DC1}" type="parTrans" cxnId="{FCFC8441-C57C-4B5F-943B-1BEC3529C154}">
      <dgm:prSet/>
      <dgm:spPr/>
      <dgm:t>
        <a:bodyPr/>
        <a:lstStyle/>
        <a:p>
          <a:endParaRPr lang="en-US"/>
        </a:p>
      </dgm:t>
    </dgm:pt>
    <dgm:pt modelId="{371BA3E0-37C0-4F4C-A0F7-64E403FA6A1C}" type="sibTrans" cxnId="{FCFC8441-C57C-4B5F-943B-1BEC3529C154}">
      <dgm:prSet/>
      <dgm:spPr/>
      <dgm:t>
        <a:bodyPr/>
        <a:lstStyle/>
        <a:p>
          <a:endParaRPr lang="en-US"/>
        </a:p>
      </dgm:t>
    </dgm:pt>
    <dgm:pt modelId="{62BCAF5C-EE80-43EA-A01B-EF51F9BF633E}">
      <dgm:prSet/>
      <dgm:spPr/>
      <dgm:t>
        <a:bodyPr/>
        <a:lstStyle/>
        <a:p>
          <a:endParaRPr lang="en-US" dirty="0"/>
        </a:p>
      </dgm:t>
    </dgm:pt>
    <dgm:pt modelId="{9C5DEA94-E370-4D20-9EA8-4571DFC77560}" type="parTrans" cxnId="{8A68A413-18D8-46CF-9B19-3562DA537464}">
      <dgm:prSet/>
      <dgm:spPr/>
      <dgm:t>
        <a:bodyPr/>
        <a:lstStyle/>
        <a:p>
          <a:endParaRPr lang="en-US"/>
        </a:p>
      </dgm:t>
    </dgm:pt>
    <dgm:pt modelId="{09EFA2A3-9D81-4A1E-93EE-11A2012A447E}" type="sibTrans" cxnId="{8A68A413-18D8-46CF-9B19-3562DA537464}">
      <dgm:prSet/>
      <dgm:spPr/>
      <dgm:t>
        <a:bodyPr/>
        <a:lstStyle/>
        <a:p>
          <a:endParaRPr lang="en-US"/>
        </a:p>
      </dgm:t>
    </dgm:pt>
    <dgm:pt modelId="{60AC4B1E-C4A5-4B03-8575-4C68122C9B79}">
      <dgm:prSet/>
      <dgm:spPr/>
      <dgm:t>
        <a:bodyPr/>
        <a:lstStyle/>
        <a:p>
          <a:endParaRPr lang="en-US" dirty="0"/>
        </a:p>
      </dgm:t>
    </dgm:pt>
    <dgm:pt modelId="{5322193F-47FF-4961-BA99-179E08F2EDF9}" type="parTrans" cxnId="{C144EFC3-FBD4-4B3B-B942-2EB92F11046D}">
      <dgm:prSet/>
      <dgm:spPr/>
      <dgm:t>
        <a:bodyPr/>
        <a:lstStyle/>
        <a:p>
          <a:endParaRPr lang="en-US"/>
        </a:p>
      </dgm:t>
    </dgm:pt>
    <dgm:pt modelId="{C6C4D585-4268-495B-A1E6-23F21341F5B8}" type="sibTrans" cxnId="{C144EFC3-FBD4-4B3B-B942-2EB92F11046D}">
      <dgm:prSet/>
      <dgm:spPr/>
      <dgm:t>
        <a:bodyPr/>
        <a:lstStyle/>
        <a:p>
          <a:endParaRPr lang="en-US"/>
        </a:p>
      </dgm:t>
    </dgm:pt>
    <dgm:pt modelId="{99F3E207-C818-4A89-8E4F-371EF06BF83F}">
      <dgm:prSet/>
      <dgm:spPr/>
      <dgm:t>
        <a:bodyPr/>
        <a:lstStyle/>
        <a:p>
          <a:endParaRPr lang="en-US" dirty="0"/>
        </a:p>
      </dgm:t>
    </dgm:pt>
    <dgm:pt modelId="{3C4CE272-5763-49D1-BCA6-2B29B917E918}" type="parTrans" cxnId="{AC5A2409-954A-4E96-AD21-889B7C07F1A0}">
      <dgm:prSet/>
      <dgm:spPr/>
      <dgm:t>
        <a:bodyPr/>
        <a:lstStyle/>
        <a:p>
          <a:endParaRPr lang="en-US"/>
        </a:p>
      </dgm:t>
    </dgm:pt>
    <dgm:pt modelId="{B4965110-D7DA-45AE-AA46-BD27C49A223D}" type="sibTrans" cxnId="{AC5A2409-954A-4E96-AD21-889B7C07F1A0}">
      <dgm:prSet/>
      <dgm:spPr/>
      <dgm:t>
        <a:bodyPr/>
        <a:lstStyle/>
        <a:p>
          <a:endParaRPr lang="en-US"/>
        </a:p>
      </dgm:t>
    </dgm:pt>
    <dgm:pt modelId="{29CA2FC4-EF50-4AE8-B551-18795B823DE9}">
      <dgm:prSet/>
      <dgm:spPr/>
      <dgm:t>
        <a:bodyPr/>
        <a:lstStyle/>
        <a:p>
          <a:endParaRPr lang="en-US" dirty="0"/>
        </a:p>
      </dgm:t>
    </dgm:pt>
    <dgm:pt modelId="{F8382B81-B184-4276-A08D-B79C9430F611}" type="parTrans" cxnId="{2947D180-DB98-4988-9375-15D8765DF1F0}">
      <dgm:prSet/>
      <dgm:spPr/>
      <dgm:t>
        <a:bodyPr/>
        <a:lstStyle/>
        <a:p>
          <a:endParaRPr lang="en-US"/>
        </a:p>
      </dgm:t>
    </dgm:pt>
    <dgm:pt modelId="{D501BB3F-1B8A-45F4-8DA8-CD82DBC7A1B9}" type="sibTrans" cxnId="{2947D180-DB98-4988-9375-15D8765DF1F0}">
      <dgm:prSet/>
      <dgm:spPr/>
      <dgm:t>
        <a:bodyPr/>
        <a:lstStyle/>
        <a:p>
          <a:endParaRPr lang="en-US"/>
        </a:p>
      </dgm:t>
    </dgm:pt>
    <dgm:pt modelId="{FF2AF7A7-C34C-46C2-9D6B-24DAEAD1E66F}">
      <dgm:prSet/>
      <dgm:spPr/>
      <dgm:t>
        <a:bodyPr/>
        <a:lstStyle/>
        <a:p>
          <a:endParaRPr lang="en-US" dirty="0"/>
        </a:p>
      </dgm:t>
    </dgm:pt>
    <dgm:pt modelId="{EB369CF6-8ABC-4F20-80D1-CE4F065B4DB3}" type="parTrans" cxnId="{74CA039A-07AB-4512-82C7-9D65220E4B96}">
      <dgm:prSet/>
      <dgm:spPr/>
      <dgm:t>
        <a:bodyPr/>
        <a:lstStyle/>
        <a:p>
          <a:endParaRPr lang="en-US"/>
        </a:p>
      </dgm:t>
    </dgm:pt>
    <dgm:pt modelId="{C8241512-74CE-4952-A4BE-82C58B43EDE1}" type="sibTrans" cxnId="{74CA039A-07AB-4512-82C7-9D65220E4B96}">
      <dgm:prSet/>
      <dgm:spPr/>
      <dgm:t>
        <a:bodyPr/>
        <a:lstStyle/>
        <a:p>
          <a:endParaRPr lang="en-US"/>
        </a:p>
      </dgm:t>
    </dgm:pt>
    <dgm:pt modelId="{FF7892CF-5A03-4A34-A85A-89BE96C7C8AF}">
      <dgm:prSet/>
      <dgm:spPr/>
      <dgm:t>
        <a:bodyPr/>
        <a:lstStyle/>
        <a:p>
          <a:endParaRPr lang="en-US" dirty="0"/>
        </a:p>
      </dgm:t>
    </dgm:pt>
    <dgm:pt modelId="{9611074C-F58B-42F8-BE07-BBBDDD080A08}" type="parTrans" cxnId="{39AE9E68-796E-44BC-8CCA-614932BBFE90}">
      <dgm:prSet/>
      <dgm:spPr/>
      <dgm:t>
        <a:bodyPr/>
        <a:lstStyle/>
        <a:p>
          <a:endParaRPr lang="en-US"/>
        </a:p>
      </dgm:t>
    </dgm:pt>
    <dgm:pt modelId="{1378D5D2-29EF-43DE-A1ED-0C3B5ACAFDB6}" type="sibTrans" cxnId="{39AE9E68-796E-44BC-8CCA-614932BBFE90}">
      <dgm:prSet/>
      <dgm:spPr/>
      <dgm:t>
        <a:bodyPr/>
        <a:lstStyle/>
        <a:p>
          <a:endParaRPr lang="en-US"/>
        </a:p>
      </dgm:t>
    </dgm:pt>
    <dgm:pt modelId="{4E4A54F2-4803-41AC-98C4-0F72F8070F9F}">
      <dgm:prSet/>
      <dgm:spPr/>
      <dgm:t>
        <a:bodyPr/>
        <a:lstStyle/>
        <a:p>
          <a:endParaRPr lang="en-US" dirty="0"/>
        </a:p>
      </dgm:t>
    </dgm:pt>
    <dgm:pt modelId="{52F96207-9852-4F93-BDBB-F1603120927A}" type="parTrans" cxnId="{53FD8ECC-D4F3-46AF-A43D-9A01C375FEB5}">
      <dgm:prSet/>
      <dgm:spPr/>
      <dgm:t>
        <a:bodyPr/>
        <a:lstStyle/>
        <a:p>
          <a:endParaRPr lang="en-US"/>
        </a:p>
      </dgm:t>
    </dgm:pt>
    <dgm:pt modelId="{93B37AAE-C9D4-4042-909D-566E35560518}" type="sibTrans" cxnId="{53FD8ECC-D4F3-46AF-A43D-9A01C375FEB5}">
      <dgm:prSet/>
      <dgm:spPr/>
      <dgm:t>
        <a:bodyPr/>
        <a:lstStyle/>
        <a:p>
          <a:endParaRPr lang="en-US"/>
        </a:p>
      </dgm:t>
    </dgm:pt>
    <dgm:pt modelId="{E66DD05B-8F2A-455F-BA1A-A78D00B8157F}">
      <dgm:prSet/>
      <dgm:spPr/>
      <dgm:t>
        <a:bodyPr/>
        <a:lstStyle/>
        <a:p>
          <a:endParaRPr lang="en-US" dirty="0"/>
        </a:p>
      </dgm:t>
    </dgm:pt>
    <dgm:pt modelId="{2CBE405A-65C6-4A22-A646-E5E22BCFC351}" type="parTrans" cxnId="{2B086A04-0B90-4BF4-8744-B9B83689BC2E}">
      <dgm:prSet/>
      <dgm:spPr/>
      <dgm:t>
        <a:bodyPr/>
        <a:lstStyle/>
        <a:p>
          <a:endParaRPr lang="en-US"/>
        </a:p>
      </dgm:t>
    </dgm:pt>
    <dgm:pt modelId="{99BFE94C-AECF-4E47-BC34-85D6222253CC}" type="sibTrans" cxnId="{2B086A04-0B90-4BF4-8744-B9B83689BC2E}">
      <dgm:prSet/>
      <dgm:spPr/>
      <dgm:t>
        <a:bodyPr/>
        <a:lstStyle/>
        <a:p>
          <a:endParaRPr lang="en-US"/>
        </a:p>
      </dgm:t>
    </dgm:pt>
    <dgm:pt modelId="{D7DF666F-95D0-43FA-ACB2-EDB1C75347E1}">
      <dgm:prSet/>
      <dgm:spPr/>
      <dgm:t>
        <a:bodyPr/>
        <a:lstStyle/>
        <a:p>
          <a:endParaRPr lang="en-US" dirty="0"/>
        </a:p>
      </dgm:t>
    </dgm:pt>
    <dgm:pt modelId="{3EAE45EA-660C-4DD5-BFE6-BA5F23CC9676}" type="parTrans" cxnId="{EF5D0C1F-A115-4FE4-BC6D-0F1FF46290B2}">
      <dgm:prSet/>
      <dgm:spPr/>
      <dgm:t>
        <a:bodyPr/>
        <a:lstStyle/>
        <a:p>
          <a:endParaRPr lang="en-US"/>
        </a:p>
      </dgm:t>
    </dgm:pt>
    <dgm:pt modelId="{A0295F52-C6E5-4178-9098-795B31571F0F}" type="sibTrans" cxnId="{EF5D0C1F-A115-4FE4-BC6D-0F1FF46290B2}">
      <dgm:prSet/>
      <dgm:spPr/>
      <dgm:t>
        <a:bodyPr/>
        <a:lstStyle/>
        <a:p>
          <a:endParaRPr lang="en-US"/>
        </a:p>
      </dgm:t>
    </dgm:pt>
    <dgm:pt modelId="{D8729F9B-2824-4875-8FEB-03229D62EE94}">
      <dgm:prSet/>
      <dgm:spPr/>
      <dgm:t>
        <a:bodyPr/>
        <a:lstStyle/>
        <a:p>
          <a:endParaRPr lang="en-US" dirty="0"/>
        </a:p>
      </dgm:t>
    </dgm:pt>
    <dgm:pt modelId="{2610F01F-43E3-454D-A96B-F51682452566}" type="parTrans" cxnId="{CF9B0F3A-4551-4106-9F22-499ABDEC2501}">
      <dgm:prSet/>
      <dgm:spPr/>
      <dgm:t>
        <a:bodyPr/>
        <a:lstStyle/>
        <a:p>
          <a:endParaRPr lang="en-US"/>
        </a:p>
      </dgm:t>
    </dgm:pt>
    <dgm:pt modelId="{CAC65E4E-A31B-4A84-8AF7-C7F8C58CB89C}" type="sibTrans" cxnId="{CF9B0F3A-4551-4106-9F22-499ABDEC2501}">
      <dgm:prSet/>
      <dgm:spPr/>
      <dgm:t>
        <a:bodyPr/>
        <a:lstStyle/>
        <a:p>
          <a:endParaRPr lang="en-US"/>
        </a:p>
      </dgm:t>
    </dgm:pt>
    <dgm:pt modelId="{4F5DED28-738A-44FA-A17F-140F4CF818F5}">
      <dgm:prSet/>
      <dgm:spPr/>
      <dgm:t>
        <a:bodyPr/>
        <a:lstStyle/>
        <a:p>
          <a:endParaRPr lang="en-US" dirty="0"/>
        </a:p>
      </dgm:t>
    </dgm:pt>
    <dgm:pt modelId="{64B5AA97-9BB6-4F41-83DD-294E9841D06A}" type="parTrans" cxnId="{B1571A6A-D6A7-455F-9B3E-A8E948283E99}">
      <dgm:prSet/>
      <dgm:spPr/>
      <dgm:t>
        <a:bodyPr/>
        <a:lstStyle/>
        <a:p>
          <a:endParaRPr lang="en-US"/>
        </a:p>
      </dgm:t>
    </dgm:pt>
    <dgm:pt modelId="{8AB68C97-AFF4-4EC6-8CC2-613BEE8CD6E2}" type="sibTrans" cxnId="{B1571A6A-D6A7-455F-9B3E-A8E948283E99}">
      <dgm:prSet/>
      <dgm:spPr/>
      <dgm:t>
        <a:bodyPr/>
        <a:lstStyle/>
        <a:p>
          <a:endParaRPr lang="en-US"/>
        </a:p>
      </dgm:t>
    </dgm:pt>
    <dgm:pt modelId="{8445B224-BE24-4B6D-8A46-4D18E6C62417}">
      <dgm:prSet/>
      <dgm:spPr/>
      <dgm:t>
        <a:bodyPr/>
        <a:lstStyle/>
        <a:p>
          <a:endParaRPr lang="en-US" dirty="0"/>
        </a:p>
      </dgm:t>
    </dgm:pt>
    <dgm:pt modelId="{73572747-2B14-483A-8921-773558C14E69}" type="parTrans" cxnId="{A09345AD-0DFA-4C09-AA92-E2858FD954D8}">
      <dgm:prSet/>
      <dgm:spPr/>
      <dgm:t>
        <a:bodyPr/>
        <a:lstStyle/>
        <a:p>
          <a:endParaRPr lang="en-US"/>
        </a:p>
      </dgm:t>
    </dgm:pt>
    <dgm:pt modelId="{62C0E6F1-E7BF-4E35-96A3-49248A81DCE3}" type="sibTrans" cxnId="{A09345AD-0DFA-4C09-AA92-E2858FD954D8}">
      <dgm:prSet/>
      <dgm:spPr/>
      <dgm:t>
        <a:bodyPr/>
        <a:lstStyle/>
        <a:p>
          <a:endParaRPr lang="en-US"/>
        </a:p>
      </dgm:t>
    </dgm:pt>
    <dgm:pt modelId="{046274C4-A835-40DB-9052-90417FAC5F37}">
      <dgm:prSet/>
      <dgm:spPr/>
      <dgm:t>
        <a:bodyPr/>
        <a:lstStyle/>
        <a:p>
          <a:endParaRPr lang="en-US" dirty="0"/>
        </a:p>
      </dgm:t>
    </dgm:pt>
    <dgm:pt modelId="{BBCAA54F-B55B-42E9-B784-BFFAFEF67C51}" type="parTrans" cxnId="{7FBD53A1-30B3-4CEE-BF75-930D031BF513}">
      <dgm:prSet/>
      <dgm:spPr/>
      <dgm:t>
        <a:bodyPr/>
        <a:lstStyle/>
        <a:p>
          <a:endParaRPr lang="en-US"/>
        </a:p>
      </dgm:t>
    </dgm:pt>
    <dgm:pt modelId="{950C12AE-4791-47EF-BCEB-6AA3ED91C90F}" type="sibTrans" cxnId="{7FBD53A1-30B3-4CEE-BF75-930D031BF513}">
      <dgm:prSet/>
      <dgm:spPr/>
      <dgm:t>
        <a:bodyPr/>
        <a:lstStyle/>
        <a:p>
          <a:endParaRPr lang="en-US"/>
        </a:p>
      </dgm:t>
    </dgm:pt>
    <dgm:pt modelId="{26C13816-8FB6-4103-9B1C-89B4C0EC1B34}">
      <dgm:prSet/>
      <dgm:spPr/>
      <dgm:t>
        <a:bodyPr/>
        <a:lstStyle/>
        <a:p>
          <a:endParaRPr lang="en-US" dirty="0"/>
        </a:p>
      </dgm:t>
    </dgm:pt>
    <dgm:pt modelId="{BC98E160-CE82-4ADB-B6E1-5FFB0C5D8389}" type="parTrans" cxnId="{A3FF75BC-2D45-4B5B-A813-3463ABDD0985}">
      <dgm:prSet/>
      <dgm:spPr/>
      <dgm:t>
        <a:bodyPr/>
        <a:lstStyle/>
        <a:p>
          <a:endParaRPr lang="en-US"/>
        </a:p>
      </dgm:t>
    </dgm:pt>
    <dgm:pt modelId="{3B4BC6E1-2CAB-4A3C-A9F8-EABDA0CC69D8}" type="sibTrans" cxnId="{A3FF75BC-2D45-4B5B-A813-3463ABDD0985}">
      <dgm:prSet/>
      <dgm:spPr/>
      <dgm:t>
        <a:bodyPr/>
        <a:lstStyle/>
        <a:p>
          <a:endParaRPr lang="en-US"/>
        </a:p>
      </dgm:t>
    </dgm:pt>
    <dgm:pt modelId="{5BE174D7-B742-4DE5-AEE4-CBA8E727869E}">
      <dgm:prSet/>
      <dgm:spPr/>
      <dgm:t>
        <a:bodyPr/>
        <a:lstStyle/>
        <a:p>
          <a:endParaRPr lang="en-US" dirty="0"/>
        </a:p>
      </dgm:t>
    </dgm:pt>
    <dgm:pt modelId="{8A04455C-01EA-4728-BE08-DAB9526AD32B}" type="parTrans" cxnId="{0A40B797-4D93-4827-929E-84A8092EF208}">
      <dgm:prSet/>
      <dgm:spPr/>
      <dgm:t>
        <a:bodyPr/>
        <a:lstStyle/>
        <a:p>
          <a:endParaRPr lang="en-US"/>
        </a:p>
      </dgm:t>
    </dgm:pt>
    <dgm:pt modelId="{479D9FD2-6032-4EA6-8371-E4296A9C5F9F}" type="sibTrans" cxnId="{0A40B797-4D93-4827-929E-84A8092EF208}">
      <dgm:prSet/>
      <dgm:spPr/>
      <dgm:t>
        <a:bodyPr/>
        <a:lstStyle/>
        <a:p>
          <a:endParaRPr lang="en-US"/>
        </a:p>
      </dgm:t>
    </dgm:pt>
    <dgm:pt modelId="{41EAFD45-40C7-44BF-9AE0-1ABB8467A5D2}">
      <dgm:prSet/>
      <dgm:spPr/>
      <dgm:t>
        <a:bodyPr/>
        <a:lstStyle/>
        <a:p>
          <a:endParaRPr lang="en-US" dirty="0"/>
        </a:p>
      </dgm:t>
    </dgm:pt>
    <dgm:pt modelId="{50BD85B1-DF1F-4A97-9746-D7E603287578}" type="parTrans" cxnId="{9262D992-FC81-4C96-8A84-B7529BC51DAB}">
      <dgm:prSet/>
      <dgm:spPr/>
      <dgm:t>
        <a:bodyPr/>
        <a:lstStyle/>
        <a:p>
          <a:endParaRPr lang="en-US"/>
        </a:p>
      </dgm:t>
    </dgm:pt>
    <dgm:pt modelId="{5356A9F4-03F9-4C1A-953D-7488D03426C9}" type="sibTrans" cxnId="{9262D992-FC81-4C96-8A84-B7529BC51DAB}">
      <dgm:prSet/>
      <dgm:spPr/>
      <dgm:t>
        <a:bodyPr/>
        <a:lstStyle/>
        <a:p>
          <a:endParaRPr lang="en-US"/>
        </a:p>
      </dgm:t>
    </dgm:pt>
    <dgm:pt modelId="{7BC8E77C-C44F-4635-800D-314A872D6317}">
      <dgm:prSet/>
      <dgm:spPr/>
      <dgm:t>
        <a:bodyPr/>
        <a:lstStyle/>
        <a:p>
          <a:endParaRPr lang="en-US" dirty="0"/>
        </a:p>
      </dgm:t>
    </dgm:pt>
    <dgm:pt modelId="{6D2BD304-ED8D-425E-BAE1-2092E372428C}" type="parTrans" cxnId="{238F5F20-1CF8-45C2-BBAE-F62FBDBF8F3B}">
      <dgm:prSet/>
      <dgm:spPr/>
      <dgm:t>
        <a:bodyPr/>
        <a:lstStyle/>
        <a:p>
          <a:endParaRPr lang="en-US"/>
        </a:p>
      </dgm:t>
    </dgm:pt>
    <dgm:pt modelId="{D9EFCF84-3D8B-456D-B9D7-0222641662DB}" type="sibTrans" cxnId="{238F5F20-1CF8-45C2-BBAE-F62FBDBF8F3B}">
      <dgm:prSet/>
      <dgm:spPr/>
      <dgm:t>
        <a:bodyPr/>
        <a:lstStyle/>
        <a:p>
          <a:endParaRPr lang="en-US"/>
        </a:p>
      </dgm:t>
    </dgm:pt>
    <dgm:pt modelId="{78ABE3EF-58DA-45D3-937C-31AC3E0E9CBE}">
      <dgm:prSet/>
      <dgm:spPr/>
      <dgm:t>
        <a:bodyPr/>
        <a:lstStyle/>
        <a:p>
          <a:endParaRPr lang="en-US" dirty="0"/>
        </a:p>
      </dgm:t>
    </dgm:pt>
    <dgm:pt modelId="{F5D0761D-BA27-4ECF-B329-346F2B97B7FB}" type="parTrans" cxnId="{BB5A84F3-42ED-4FD8-9418-E981439FE503}">
      <dgm:prSet/>
      <dgm:spPr/>
      <dgm:t>
        <a:bodyPr/>
        <a:lstStyle/>
        <a:p>
          <a:endParaRPr lang="en-US"/>
        </a:p>
      </dgm:t>
    </dgm:pt>
    <dgm:pt modelId="{3BC7DD43-8954-49FD-8246-11CD7D7B21AF}" type="sibTrans" cxnId="{BB5A84F3-42ED-4FD8-9418-E981439FE503}">
      <dgm:prSet/>
      <dgm:spPr/>
      <dgm:t>
        <a:bodyPr/>
        <a:lstStyle/>
        <a:p>
          <a:endParaRPr lang="en-US"/>
        </a:p>
      </dgm:t>
    </dgm:pt>
    <dgm:pt modelId="{838D880E-A8EA-4050-B70D-40CD808C30DC}">
      <dgm:prSet/>
      <dgm:spPr/>
      <dgm:t>
        <a:bodyPr/>
        <a:lstStyle/>
        <a:p>
          <a:endParaRPr lang="en-US" dirty="0"/>
        </a:p>
      </dgm:t>
    </dgm:pt>
    <dgm:pt modelId="{00DDE373-BBB1-4AE3-A102-BC7F1B2CD874}" type="parTrans" cxnId="{FC627630-2827-4D55-887E-B3574AE2DD61}">
      <dgm:prSet/>
      <dgm:spPr/>
      <dgm:t>
        <a:bodyPr/>
        <a:lstStyle/>
        <a:p>
          <a:endParaRPr lang="en-US"/>
        </a:p>
      </dgm:t>
    </dgm:pt>
    <dgm:pt modelId="{CDAE586E-2844-49A7-B1C3-B3252B47FEE0}" type="sibTrans" cxnId="{FC627630-2827-4D55-887E-B3574AE2DD61}">
      <dgm:prSet/>
      <dgm:spPr/>
      <dgm:t>
        <a:bodyPr/>
        <a:lstStyle/>
        <a:p>
          <a:endParaRPr lang="en-US"/>
        </a:p>
      </dgm:t>
    </dgm:pt>
    <dgm:pt modelId="{3CC533D5-2225-4BA8-BD78-03362252101A}">
      <dgm:prSet/>
      <dgm:spPr/>
      <dgm:t>
        <a:bodyPr/>
        <a:lstStyle/>
        <a:p>
          <a:endParaRPr lang="en-US" dirty="0"/>
        </a:p>
      </dgm:t>
    </dgm:pt>
    <dgm:pt modelId="{249904E6-C272-4DE5-A999-FB22B4ED2D59}" type="parTrans" cxnId="{4BB34699-54E0-46CE-8713-51BF1B1BD76D}">
      <dgm:prSet/>
      <dgm:spPr/>
      <dgm:t>
        <a:bodyPr/>
        <a:lstStyle/>
        <a:p>
          <a:endParaRPr lang="en-US"/>
        </a:p>
      </dgm:t>
    </dgm:pt>
    <dgm:pt modelId="{9F6B6D3C-79FB-406B-8486-EF80A5411BC0}" type="sibTrans" cxnId="{4BB34699-54E0-46CE-8713-51BF1B1BD76D}">
      <dgm:prSet/>
      <dgm:spPr/>
      <dgm:t>
        <a:bodyPr/>
        <a:lstStyle/>
        <a:p>
          <a:endParaRPr lang="en-US"/>
        </a:p>
      </dgm:t>
    </dgm:pt>
    <dgm:pt modelId="{9B5E1D29-2CA8-49F3-95DC-B89AAE3EE845}">
      <dgm:prSet/>
      <dgm:spPr/>
      <dgm:t>
        <a:bodyPr/>
        <a:lstStyle/>
        <a:p>
          <a:endParaRPr lang="en-US" dirty="0"/>
        </a:p>
      </dgm:t>
    </dgm:pt>
    <dgm:pt modelId="{372E404A-2D67-46C5-8866-898B53F973C6}" type="parTrans" cxnId="{641BF84B-9FB8-40EB-A84E-2049314128D8}">
      <dgm:prSet/>
      <dgm:spPr/>
      <dgm:t>
        <a:bodyPr/>
        <a:lstStyle/>
        <a:p>
          <a:endParaRPr lang="en-US"/>
        </a:p>
      </dgm:t>
    </dgm:pt>
    <dgm:pt modelId="{0DCBDFC7-3C7F-42FE-BA3B-A3E0C0FAC803}" type="sibTrans" cxnId="{641BF84B-9FB8-40EB-A84E-2049314128D8}">
      <dgm:prSet/>
      <dgm:spPr/>
      <dgm:t>
        <a:bodyPr/>
        <a:lstStyle/>
        <a:p>
          <a:endParaRPr lang="en-US"/>
        </a:p>
      </dgm:t>
    </dgm:pt>
    <dgm:pt modelId="{6007876E-92B3-472A-9A17-3DB9A0149424}">
      <dgm:prSet/>
      <dgm:spPr/>
      <dgm:t>
        <a:bodyPr/>
        <a:lstStyle/>
        <a:p>
          <a:endParaRPr lang="en-US" dirty="0"/>
        </a:p>
      </dgm:t>
    </dgm:pt>
    <dgm:pt modelId="{2AF3FC6F-80B0-49E0-B9B5-7D2F0ACD0776}" type="parTrans" cxnId="{D423FC99-45E6-455D-B5C9-C9EFCE975604}">
      <dgm:prSet/>
      <dgm:spPr/>
      <dgm:t>
        <a:bodyPr/>
        <a:lstStyle/>
        <a:p>
          <a:endParaRPr lang="en-US"/>
        </a:p>
      </dgm:t>
    </dgm:pt>
    <dgm:pt modelId="{CD4C7912-79CC-4772-8FBA-8CBC56587439}" type="sibTrans" cxnId="{D423FC99-45E6-455D-B5C9-C9EFCE975604}">
      <dgm:prSet/>
      <dgm:spPr/>
      <dgm:t>
        <a:bodyPr/>
        <a:lstStyle/>
        <a:p>
          <a:endParaRPr lang="en-US"/>
        </a:p>
      </dgm:t>
    </dgm:pt>
    <dgm:pt modelId="{E943CE2E-5983-4C13-A03A-7EBD06326B9A}">
      <dgm:prSet/>
      <dgm:spPr/>
      <dgm:t>
        <a:bodyPr/>
        <a:lstStyle/>
        <a:p>
          <a:endParaRPr lang="en-US" dirty="0"/>
        </a:p>
      </dgm:t>
    </dgm:pt>
    <dgm:pt modelId="{D6216850-F6E2-46D0-A720-C4B3278C4492}" type="parTrans" cxnId="{E414A93A-D419-4F44-B692-706562778690}">
      <dgm:prSet/>
      <dgm:spPr/>
      <dgm:t>
        <a:bodyPr/>
        <a:lstStyle/>
        <a:p>
          <a:endParaRPr lang="en-US"/>
        </a:p>
      </dgm:t>
    </dgm:pt>
    <dgm:pt modelId="{BF085C6C-9341-4365-8066-888A7DC22A6B}" type="sibTrans" cxnId="{E414A93A-D419-4F44-B692-706562778690}">
      <dgm:prSet/>
      <dgm:spPr/>
      <dgm:t>
        <a:bodyPr/>
        <a:lstStyle/>
        <a:p>
          <a:endParaRPr lang="en-US"/>
        </a:p>
      </dgm:t>
    </dgm:pt>
    <dgm:pt modelId="{11701985-CF8E-4AD2-AD18-C22E77E74B85}">
      <dgm:prSet/>
      <dgm:spPr/>
      <dgm:t>
        <a:bodyPr/>
        <a:lstStyle/>
        <a:p>
          <a:endParaRPr lang="en-US" dirty="0"/>
        </a:p>
      </dgm:t>
    </dgm:pt>
    <dgm:pt modelId="{1F295415-E9B7-4B44-926A-A1B32EAE796A}" type="parTrans" cxnId="{53994B55-79ED-4877-8F5F-F1A4C57F5956}">
      <dgm:prSet/>
      <dgm:spPr/>
      <dgm:t>
        <a:bodyPr/>
        <a:lstStyle/>
        <a:p>
          <a:endParaRPr lang="en-US"/>
        </a:p>
      </dgm:t>
    </dgm:pt>
    <dgm:pt modelId="{C978F156-1AB7-4D47-B26A-2447B40DB264}" type="sibTrans" cxnId="{53994B55-79ED-4877-8F5F-F1A4C57F5956}">
      <dgm:prSet/>
      <dgm:spPr/>
      <dgm:t>
        <a:bodyPr/>
        <a:lstStyle/>
        <a:p>
          <a:endParaRPr lang="en-US"/>
        </a:p>
      </dgm:t>
    </dgm:pt>
    <dgm:pt modelId="{3ABAE25E-31B3-4A6A-9505-80284E772CA5}">
      <dgm:prSet/>
      <dgm:spPr/>
      <dgm:t>
        <a:bodyPr/>
        <a:lstStyle/>
        <a:p>
          <a:endParaRPr lang="en-US" dirty="0"/>
        </a:p>
      </dgm:t>
    </dgm:pt>
    <dgm:pt modelId="{EFE02EE5-F7F2-409B-B22E-A11A7B229119}" type="parTrans" cxnId="{D885A365-B8A9-4BE9-A222-6571839EACDE}">
      <dgm:prSet/>
      <dgm:spPr/>
      <dgm:t>
        <a:bodyPr/>
        <a:lstStyle/>
        <a:p>
          <a:endParaRPr lang="en-US"/>
        </a:p>
      </dgm:t>
    </dgm:pt>
    <dgm:pt modelId="{0B97B149-798E-41BB-95DA-ADFCCC8690B0}" type="sibTrans" cxnId="{D885A365-B8A9-4BE9-A222-6571839EACDE}">
      <dgm:prSet/>
      <dgm:spPr/>
      <dgm:t>
        <a:bodyPr/>
        <a:lstStyle/>
        <a:p>
          <a:endParaRPr lang="en-US"/>
        </a:p>
      </dgm:t>
    </dgm:pt>
    <dgm:pt modelId="{04ADDFE4-E9E6-4CEF-9D7D-C5E812C562CD}">
      <dgm:prSet/>
      <dgm:spPr/>
      <dgm:t>
        <a:bodyPr/>
        <a:lstStyle/>
        <a:p>
          <a:endParaRPr lang="en-US" dirty="0"/>
        </a:p>
      </dgm:t>
    </dgm:pt>
    <dgm:pt modelId="{2AB55B5F-16DE-4DDA-9135-BBD5EB753A2F}" type="parTrans" cxnId="{73AF19C2-B166-4642-A5DA-8C3768641E35}">
      <dgm:prSet/>
      <dgm:spPr/>
      <dgm:t>
        <a:bodyPr/>
        <a:lstStyle/>
        <a:p>
          <a:endParaRPr lang="en-US"/>
        </a:p>
      </dgm:t>
    </dgm:pt>
    <dgm:pt modelId="{16573BAC-4CDB-4CB1-97C7-2CCEE8F6E06C}" type="sibTrans" cxnId="{73AF19C2-B166-4642-A5DA-8C3768641E35}">
      <dgm:prSet/>
      <dgm:spPr/>
      <dgm:t>
        <a:bodyPr/>
        <a:lstStyle/>
        <a:p>
          <a:endParaRPr lang="en-US"/>
        </a:p>
      </dgm:t>
    </dgm:pt>
    <dgm:pt modelId="{5D8A49DB-AEC1-4FF5-8DBF-46F8A56CA3AD}">
      <dgm:prSet/>
      <dgm:spPr/>
      <dgm:t>
        <a:bodyPr/>
        <a:lstStyle/>
        <a:p>
          <a:endParaRPr lang="en-US" dirty="0"/>
        </a:p>
      </dgm:t>
    </dgm:pt>
    <dgm:pt modelId="{9F5B5113-859B-4190-A94A-E0B8F3314D9F}" type="parTrans" cxnId="{293D7A8C-B1FD-4649-B851-C38DFD1E8693}">
      <dgm:prSet/>
      <dgm:spPr/>
      <dgm:t>
        <a:bodyPr/>
        <a:lstStyle/>
        <a:p>
          <a:endParaRPr lang="en-US"/>
        </a:p>
      </dgm:t>
    </dgm:pt>
    <dgm:pt modelId="{A4EF8F10-9822-4220-B175-808824C2480C}" type="sibTrans" cxnId="{293D7A8C-B1FD-4649-B851-C38DFD1E8693}">
      <dgm:prSet/>
      <dgm:spPr/>
      <dgm:t>
        <a:bodyPr/>
        <a:lstStyle/>
        <a:p>
          <a:endParaRPr lang="en-US"/>
        </a:p>
      </dgm:t>
    </dgm:pt>
    <dgm:pt modelId="{54364472-D70A-4CB2-B7B3-88F194A23C81}">
      <dgm:prSet/>
      <dgm:spPr/>
      <dgm:t>
        <a:bodyPr/>
        <a:lstStyle/>
        <a:p>
          <a:endParaRPr lang="en-US" dirty="0"/>
        </a:p>
      </dgm:t>
    </dgm:pt>
    <dgm:pt modelId="{B797AC95-58F6-4163-B384-A0A64DA113AE}" type="parTrans" cxnId="{915BC245-6914-46C2-84B6-47C4D255A12C}">
      <dgm:prSet/>
      <dgm:spPr/>
      <dgm:t>
        <a:bodyPr/>
        <a:lstStyle/>
        <a:p>
          <a:endParaRPr lang="en-US"/>
        </a:p>
      </dgm:t>
    </dgm:pt>
    <dgm:pt modelId="{7A809D46-F951-492D-980C-8B3CED5D6A67}" type="sibTrans" cxnId="{915BC245-6914-46C2-84B6-47C4D255A12C}">
      <dgm:prSet/>
      <dgm:spPr/>
      <dgm:t>
        <a:bodyPr/>
        <a:lstStyle/>
        <a:p>
          <a:endParaRPr lang="en-US"/>
        </a:p>
      </dgm:t>
    </dgm:pt>
    <dgm:pt modelId="{EC0040D7-1B88-443E-BDE4-282850CB6384}">
      <dgm:prSet/>
      <dgm:spPr/>
      <dgm:t>
        <a:bodyPr/>
        <a:lstStyle/>
        <a:p>
          <a:endParaRPr lang="en-US" dirty="0"/>
        </a:p>
      </dgm:t>
    </dgm:pt>
    <dgm:pt modelId="{8225BFBE-74EA-46DF-8871-DC0BE56FE2DB}" type="parTrans" cxnId="{3E7A0B97-FD33-4E42-A700-BE1903E0445E}">
      <dgm:prSet/>
      <dgm:spPr/>
      <dgm:t>
        <a:bodyPr/>
        <a:lstStyle/>
        <a:p>
          <a:endParaRPr lang="en-US"/>
        </a:p>
      </dgm:t>
    </dgm:pt>
    <dgm:pt modelId="{EA6046E9-7465-4B41-9A3C-CCB7D1133129}" type="sibTrans" cxnId="{3E7A0B97-FD33-4E42-A700-BE1903E0445E}">
      <dgm:prSet/>
      <dgm:spPr/>
      <dgm:t>
        <a:bodyPr/>
        <a:lstStyle/>
        <a:p>
          <a:endParaRPr lang="en-US"/>
        </a:p>
      </dgm:t>
    </dgm:pt>
    <dgm:pt modelId="{C3C4AE3E-F75D-4C47-AC32-04DE41ACB658}">
      <dgm:prSet/>
      <dgm:spPr/>
      <dgm:t>
        <a:bodyPr/>
        <a:lstStyle/>
        <a:p>
          <a:endParaRPr lang="en-US" dirty="0"/>
        </a:p>
      </dgm:t>
    </dgm:pt>
    <dgm:pt modelId="{DB60005C-045A-4D46-9585-451C1A3D2E4C}" type="parTrans" cxnId="{6C9338E4-28C0-4D97-A4C5-AC4485E41112}">
      <dgm:prSet/>
      <dgm:spPr/>
      <dgm:t>
        <a:bodyPr/>
        <a:lstStyle/>
        <a:p>
          <a:endParaRPr lang="en-US"/>
        </a:p>
      </dgm:t>
    </dgm:pt>
    <dgm:pt modelId="{449980CE-B15A-4FAC-B44A-25576CA06E52}" type="sibTrans" cxnId="{6C9338E4-28C0-4D97-A4C5-AC4485E41112}">
      <dgm:prSet/>
      <dgm:spPr/>
      <dgm:t>
        <a:bodyPr/>
        <a:lstStyle/>
        <a:p>
          <a:endParaRPr lang="en-US"/>
        </a:p>
      </dgm:t>
    </dgm:pt>
    <dgm:pt modelId="{7E4EFE15-7E07-4F62-81BF-4E1CBA8BC57B}">
      <dgm:prSet/>
      <dgm:spPr/>
      <dgm:t>
        <a:bodyPr/>
        <a:lstStyle/>
        <a:p>
          <a:endParaRPr lang="en-US" dirty="0"/>
        </a:p>
      </dgm:t>
    </dgm:pt>
    <dgm:pt modelId="{ADE910A3-26DB-4AC3-AD60-5CB13C80DDC6}" type="parTrans" cxnId="{D4158E64-8EEA-4524-9705-A92AD44EC6A3}">
      <dgm:prSet/>
      <dgm:spPr/>
      <dgm:t>
        <a:bodyPr/>
        <a:lstStyle/>
        <a:p>
          <a:endParaRPr lang="en-US"/>
        </a:p>
      </dgm:t>
    </dgm:pt>
    <dgm:pt modelId="{F0136579-B30A-4FF5-B9A7-5B327FC62F29}" type="sibTrans" cxnId="{D4158E64-8EEA-4524-9705-A92AD44EC6A3}">
      <dgm:prSet/>
      <dgm:spPr/>
      <dgm:t>
        <a:bodyPr/>
        <a:lstStyle/>
        <a:p>
          <a:endParaRPr lang="en-US"/>
        </a:p>
      </dgm:t>
    </dgm:pt>
    <dgm:pt modelId="{9908900B-3423-4A5A-8BEA-AD2273CCA68C}">
      <dgm:prSet/>
      <dgm:spPr/>
      <dgm:t>
        <a:bodyPr/>
        <a:lstStyle/>
        <a:p>
          <a:endParaRPr lang="en-US" dirty="0"/>
        </a:p>
      </dgm:t>
    </dgm:pt>
    <dgm:pt modelId="{C26E6790-DE4C-4194-9ADA-56B36F6D7BDA}" type="parTrans" cxnId="{46BB9707-0698-4647-A60E-D57C0A94859E}">
      <dgm:prSet/>
      <dgm:spPr/>
      <dgm:t>
        <a:bodyPr/>
        <a:lstStyle/>
        <a:p>
          <a:endParaRPr lang="en-US"/>
        </a:p>
      </dgm:t>
    </dgm:pt>
    <dgm:pt modelId="{75CBCE39-4536-4313-B785-EAD1885C9327}" type="sibTrans" cxnId="{46BB9707-0698-4647-A60E-D57C0A94859E}">
      <dgm:prSet/>
      <dgm:spPr/>
      <dgm:t>
        <a:bodyPr/>
        <a:lstStyle/>
        <a:p>
          <a:endParaRPr lang="en-US"/>
        </a:p>
      </dgm:t>
    </dgm:pt>
    <dgm:pt modelId="{3C4CC9BE-775E-4EFC-8468-C934F45251F8}">
      <dgm:prSet/>
      <dgm:spPr/>
      <dgm:t>
        <a:bodyPr/>
        <a:lstStyle/>
        <a:p>
          <a:endParaRPr lang="en-US" dirty="0"/>
        </a:p>
      </dgm:t>
    </dgm:pt>
    <dgm:pt modelId="{C3D29337-9076-43D4-8C14-A2974E5331BC}" type="parTrans" cxnId="{B9CCE82A-89CF-4A41-84A0-A673CA2FEED0}">
      <dgm:prSet/>
      <dgm:spPr/>
      <dgm:t>
        <a:bodyPr/>
        <a:lstStyle/>
        <a:p>
          <a:endParaRPr lang="en-US"/>
        </a:p>
      </dgm:t>
    </dgm:pt>
    <dgm:pt modelId="{8CA4540D-CA79-44BA-ABE1-ECD9D8866200}" type="sibTrans" cxnId="{B9CCE82A-89CF-4A41-84A0-A673CA2FEED0}">
      <dgm:prSet/>
      <dgm:spPr/>
      <dgm:t>
        <a:bodyPr/>
        <a:lstStyle/>
        <a:p>
          <a:endParaRPr lang="en-US"/>
        </a:p>
      </dgm:t>
    </dgm:pt>
    <dgm:pt modelId="{5ED5E5E7-FCDC-4F2E-923E-081170B1494C}">
      <dgm:prSet/>
      <dgm:spPr/>
      <dgm:t>
        <a:bodyPr/>
        <a:lstStyle/>
        <a:p>
          <a:endParaRPr lang="en-US" dirty="0"/>
        </a:p>
      </dgm:t>
    </dgm:pt>
    <dgm:pt modelId="{00A7F933-4AFE-4016-928C-7E0C12D065E1}" type="parTrans" cxnId="{71C56360-AEB3-40AD-8872-ED51592E28C9}">
      <dgm:prSet/>
      <dgm:spPr/>
      <dgm:t>
        <a:bodyPr/>
        <a:lstStyle/>
        <a:p>
          <a:endParaRPr lang="en-US"/>
        </a:p>
      </dgm:t>
    </dgm:pt>
    <dgm:pt modelId="{2E0B0D7D-FDB2-48B5-B1C8-3A07DB40DB24}" type="sibTrans" cxnId="{71C56360-AEB3-40AD-8872-ED51592E28C9}">
      <dgm:prSet/>
      <dgm:spPr/>
      <dgm:t>
        <a:bodyPr/>
        <a:lstStyle/>
        <a:p>
          <a:endParaRPr lang="en-US"/>
        </a:p>
      </dgm:t>
    </dgm:pt>
    <dgm:pt modelId="{23573015-95F5-43C0-A015-6D9E146D378D}">
      <dgm:prSet/>
      <dgm:spPr/>
      <dgm:t>
        <a:bodyPr/>
        <a:lstStyle/>
        <a:p>
          <a:endParaRPr lang="en-US" dirty="0"/>
        </a:p>
      </dgm:t>
    </dgm:pt>
    <dgm:pt modelId="{0B30D070-D9BE-4BC4-A917-1AC76D1DC30F}" type="parTrans" cxnId="{700581BD-C3E5-412A-9768-C9F56B45CF51}">
      <dgm:prSet/>
      <dgm:spPr/>
      <dgm:t>
        <a:bodyPr/>
        <a:lstStyle/>
        <a:p>
          <a:endParaRPr lang="en-US"/>
        </a:p>
      </dgm:t>
    </dgm:pt>
    <dgm:pt modelId="{A30AAEE3-A823-4DA6-8512-208E17E4BF70}" type="sibTrans" cxnId="{700581BD-C3E5-412A-9768-C9F56B45CF51}">
      <dgm:prSet/>
      <dgm:spPr/>
      <dgm:t>
        <a:bodyPr/>
        <a:lstStyle/>
        <a:p>
          <a:endParaRPr lang="en-US"/>
        </a:p>
      </dgm:t>
    </dgm:pt>
    <dgm:pt modelId="{04FFE34F-E3DF-41AF-A1E7-866E6AE26689}">
      <dgm:prSet/>
      <dgm:spPr/>
      <dgm:t>
        <a:bodyPr/>
        <a:lstStyle/>
        <a:p>
          <a:endParaRPr lang="en-US" dirty="0"/>
        </a:p>
      </dgm:t>
    </dgm:pt>
    <dgm:pt modelId="{0630AF85-3176-43D2-89F0-B2A03D07903F}" type="parTrans" cxnId="{9438E78B-0CEF-4272-AD48-4CCFF02DC47D}">
      <dgm:prSet/>
      <dgm:spPr/>
      <dgm:t>
        <a:bodyPr/>
        <a:lstStyle/>
        <a:p>
          <a:endParaRPr lang="en-US"/>
        </a:p>
      </dgm:t>
    </dgm:pt>
    <dgm:pt modelId="{E464E85C-AF14-48DF-823D-B576ED56AB25}" type="sibTrans" cxnId="{9438E78B-0CEF-4272-AD48-4CCFF02DC47D}">
      <dgm:prSet/>
      <dgm:spPr/>
      <dgm:t>
        <a:bodyPr/>
        <a:lstStyle/>
        <a:p>
          <a:endParaRPr lang="en-US"/>
        </a:p>
      </dgm:t>
    </dgm:pt>
    <dgm:pt modelId="{04B4D2DC-5D67-4E87-9D18-7B5666661509}">
      <dgm:prSet/>
      <dgm:spPr/>
      <dgm:t>
        <a:bodyPr/>
        <a:lstStyle/>
        <a:p>
          <a:endParaRPr lang="en-US" dirty="0"/>
        </a:p>
      </dgm:t>
    </dgm:pt>
    <dgm:pt modelId="{C0758227-949D-44B7-A68F-73A9A9536CEF}" type="parTrans" cxnId="{0FB6BD07-8DA0-4649-88D9-F3329600C341}">
      <dgm:prSet/>
      <dgm:spPr/>
      <dgm:t>
        <a:bodyPr/>
        <a:lstStyle/>
        <a:p>
          <a:endParaRPr lang="en-US"/>
        </a:p>
      </dgm:t>
    </dgm:pt>
    <dgm:pt modelId="{E494A9FE-FEC3-4E07-A8F1-9E32ECDE257E}" type="sibTrans" cxnId="{0FB6BD07-8DA0-4649-88D9-F3329600C341}">
      <dgm:prSet/>
      <dgm:spPr/>
      <dgm:t>
        <a:bodyPr/>
        <a:lstStyle/>
        <a:p>
          <a:endParaRPr lang="en-US"/>
        </a:p>
      </dgm:t>
    </dgm:pt>
    <dgm:pt modelId="{84D109BB-8F5F-4D7D-AD2A-C57BE1A3B33E}">
      <dgm:prSet/>
      <dgm:spPr/>
      <dgm:t>
        <a:bodyPr/>
        <a:lstStyle/>
        <a:p>
          <a:endParaRPr lang="en-US" dirty="0"/>
        </a:p>
      </dgm:t>
    </dgm:pt>
    <dgm:pt modelId="{FE284969-80B8-473F-A20F-4C574DC9858A}" type="parTrans" cxnId="{6E81D993-C527-49FE-8497-E50598C13F86}">
      <dgm:prSet/>
      <dgm:spPr/>
      <dgm:t>
        <a:bodyPr/>
        <a:lstStyle/>
        <a:p>
          <a:endParaRPr lang="en-US"/>
        </a:p>
      </dgm:t>
    </dgm:pt>
    <dgm:pt modelId="{BD5C90A1-F7F2-4B24-B6B6-A18AF7132AED}" type="sibTrans" cxnId="{6E81D993-C527-49FE-8497-E50598C13F86}">
      <dgm:prSet/>
      <dgm:spPr/>
      <dgm:t>
        <a:bodyPr/>
        <a:lstStyle/>
        <a:p>
          <a:endParaRPr lang="en-US"/>
        </a:p>
      </dgm:t>
    </dgm:pt>
    <dgm:pt modelId="{176B4525-B7D3-42F8-9EE0-BB89C1734A20}">
      <dgm:prSet/>
      <dgm:spPr/>
      <dgm:t>
        <a:bodyPr/>
        <a:lstStyle/>
        <a:p>
          <a:endParaRPr lang="en-US" dirty="0"/>
        </a:p>
      </dgm:t>
    </dgm:pt>
    <dgm:pt modelId="{37741DAA-D375-49CC-8A38-9839CCD8B638}" type="parTrans" cxnId="{59263D9A-2D40-4379-999A-CAB89242D4B7}">
      <dgm:prSet/>
      <dgm:spPr/>
      <dgm:t>
        <a:bodyPr/>
        <a:lstStyle/>
        <a:p>
          <a:endParaRPr lang="en-US"/>
        </a:p>
      </dgm:t>
    </dgm:pt>
    <dgm:pt modelId="{F18DD133-B160-49F9-879C-5EA15A431F3A}" type="sibTrans" cxnId="{59263D9A-2D40-4379-999A-CAB89242D4B7}">
      <dgm:prSet/>
      <dgm:spPr/>
      <dgm:t>
        <a:bodyPr/>
        <a:lstStyle/>
        <a:p>
          <a:endParaRPr lang="en-US"/>
        </a:p>
      </dgm:t>
    </dgm:pt>
    <dgm:pt modelId="{80F698C7-05BF-4D14-8070-E9F11FB772F3}">
      <dgm:prSet/>
      <dgm:spPr/>
      <dgm:t>
        <a:bodyPr/>
        <a:lstStyle/>
        <a:p>
          <a:endParaRPr lang="en-US" dirty="0"/>
        </a:p>
      </dgm:t>
    </dgm:pt>
    <dgm:pt modelId="{E3570D76-7F05-4440-89C4-0EE899DF4032}" type="parTrans" cxnId="{BF0E9315-65A8-4BF8-B20E-22F1FAF7A516}">
      <dgm:prSet/>
      <dgm:spPr/>
      <dgm:t>
        <a:bodyPr/>
        <a:lstStyle/>
        <a:p>
          <a:endParaRPr lang="en-US"/>
        </a:p>
      </dgm:t>
    </dgm:pt>
    <dgm:pt modelId="{D24A27B5-A369-486C-A6B4-3B3BF58F43AA}" type="sibTrans" cxnId="{BF0E9315-65A8-4BF8-B20E-22F1FAF7A516}">
      <dgm:prSet/>
      <dgm:spPr/>
      <dgm:t>
        <a:bodyPr/>
        <a:lstStyle/>
        <a:p>
          <a:endParaRPr lang="en-US"/>
        </a:p>
      </dgm:t>
    </dgm:pt>
    <dgm:pt modelId="{93E70DF1-B6AB-41CE-A9D7-8D3DF88E1A6E}">
      <dgm:prSet/>
      <dgm:spPr/>
      <dgm:t>
        <a:bodyPr/>
        <a:lstStyle/>
        <a:p>
          <a:endParaRPr lang="en-US" dirty="0"/>
        </a:p>
      </dgm:t>
    </dgm:pt>
    <dgm:pt modelId="{8EEAFA6C-2F52-4C2E-86E2-9962C51DD6B9}" type="parTrans" cxnId="{0EF872AC-BA95-4E0B-BD51-789DE25E4D45}">
      <dgm:prSet/>
      <dgm:spPr/>
      <dgm:t>
        <a:bodyPr/>
        <a:lstStyle/>
        <a:p>
          <a:endParaRPr lang="en-US"/>
        </a:p>
      </dgm:t>
    </dgm:pt>
    <dgm:pt modelId="{53F3B78F-52EC-43BB-BB2A-BE9B21045BDB}" type="sibTrans" cxnId="{0EF872AC-BA95-4E0B-BD51-789DE25E4D45}">
      <dgm:prSet/>
      <dgm:spPr/>
      <dgm:t>
        <a:bodyPr/>
        <a:lstStyle/>
        <a:p>
          <a:endParaRPr lang="en-US"/>
        </a:p>
      </dgm:t>
    </dgm:pt>
    <dgm:pt modelId="{24F82F47-4445-4B15-8251-DF8FCDD1B64B}">
      <dgm:prSet/>
      <dgm:spPr/>
      <dgm:t>
        <a:bodyPr/>
        <a:lstStyle/>
        <a:p>
          <a:endParaRPr lang="en-US" dirty="0"/>
        </a:p>
      </dgm:t>
    </dgm:pt>
    <dgm:pt modelId="{A81E416E-0144-4A48-9C89-54EF8BE3E966}" type="parTrans" cxnId="{D4DDACFB-E900-4FB0-94EC-B741E58FB640}">
      <dgm:prSet/>
      <dgm:spPr/>
      <dgm:t>
        <a:bodyPr/>
        <a:lstStyle/>
        <a:p>
          <a:endParaRPr lang="en-US"/>
        </a:p>
      </dgm:t>
    </dgm:pt>
    <dgm:pt modelId="{80762F64-B33B-4B38-BC42-A1EE843B7FF6}" type="sibTrans" cxnId="{D4DDACFB-E900-4FB0-94EC-B741E58FB640}">
      <dgm:prSet/>
      <dgm:spPr/>
      <dgm:t>
        <a:bodyPr/>
        <a:lstStyle/>
        <a:p>
          <a:endParaRPr lang="en-US"/>
        </a:p>
      </dgm:t>
    </dgm:pt>
    <dgm:pt modelId="{5D56AA51-4383-4E4C-A7FA-A33B53926666}">
      <dgm:prSet/>
      <dgm:spPr/>
      <dgm:t>
        <a:bodyPr/>
        <a:lstStyle/>
        <a:p>
          <a:endParaRPr lang="en-US" dirty="0"/>
        </a:p>
      </dgm:t>
    </dgm:pt>
    <dgm:pt modelId="{6B49F93A-AB26-41A0-9461-1DD2927C9275}" type="parTrans" cxnId="{AE1319CD-46D7-4EE6-BADA-CB7532D4D703}">
      <dgm:prSet/>
      <dgm:spPr/>
      <dgm:t>
        <a:bodyPr/>
        <a:lstStyle/>
        <a:p>
          <a:endParaRPr lang="en-US"/>
        </a:p>
      </dgm:t>
    </dgm:pt>
    <dgm:pt modelId="{037AA6D7-A9E5-40AA-8761-DAC7462CB88A}" type="sibTrans" cxnId="{AE1319CD-46D7-4EE6-BADA-CB7532D4D703}">
      <dgm:prSet/>
      <dgm:spPr/>
      <dgm:t>
        <a:bodyPr/>
        <a:lstStyle/>
        <a:p>
          <a:endParaRPr lang="en-US"/>
        </a:p>
      </dgm:t>
    </dgm:pt>
    <dgm:pt modelId="{D764BD3A-5517-4AA3-B97C-E30E524E6E70}">
      <dgm:prSet/>
      <dgm:spPr/>
      <dgm:t>
        <a:bodyPr/>
        <a:lstStyle/>
        <a:p>
          <a:endParaRPr lang="en-US" dirty="0"/>
        </a:p>
      </dgm:t>
    </dgm:pt>
    <dgm:pt modelId="{043D6CED-42E1-4945-9BBE-78DA43D77030}" type="parTrans" cxnId="{E5E727A3-89DF-4399-B053-B210F64BF8DB}">
      <dgm:prSet/>
      <dgm:spPr/>
      <dgm:t>
        <a:bodyPr/>
        <a:lstStyle/>
        <a:p>
          <a:endParaRPr lang="en-US"/>
        </a:p>
      </dgm:t>
    </dgm:pt>
    <dgm:pt modelId="{AB715BAB-90DA-4852-92D3-B0C265D9B65C}" type="sibTrans" cxnId="{E5E727A3-89DF-4399-B053-B210F64BF8DB}">
      <dgm:prSet/>
      <dgm:spPr/>
      <dgm:t>
        <a:bodyPr/>
        <a:lstStyle/>
        <a:p>
          <a:endParaRPr lang="en-US"/>
        </a:p>
      </dgm:t>
    </dgm:pt>
    <dgm:pt modelId="{E90FD3A3-3287-4CC0-9695-7FAD446FFD60}">
      <dgm:prSet/>
      <dgm:spPr/>
      <dgm:t>
        <a:bodyPr/>
        <a:lstStyle/>
        <a:p>
          <a:endParaRPr lang="en-US" dirty="0"/>
        </a:p>
      </dgm:t>
    </dgm:pt>
    <dgm:pt modelId="{D9708F52-CFC9-4AF7-A0CD-E6D5FE021951}" type="parTrans" cxnId="{50721A1A-0110-4F4C-8F93-B4E831FE0012}">
      <dgm:prSet/>
      <dgm:spPr/>
      <dgm:t>
        <a:bodyPr/>
        <a:lstStyle/>
        <a:p>
          <a:endParaRPr lang="en-US"/>
        </a:p>
      </dgm:t>
    </dgm:pt>
    <dgm:pt modelId="{C8AF9F85-42E8-432C-896A-692EBD3F8575}" type="sibTrans" cxnId="{50721A1A-0110-4F4C-8F93-B4E831FE0012}">
      <dgm:prSet/>
      <dgm:spPr/>
      <dgm:t>
        <a:bodyPr/>
        <a:lstStyle/>
        <a:p>
          <a:endParaRPr lang="en-US"/>
        </a:p>
      </dgm:t>
    </dgm:pt>
    <dgm:pt modelId="{8AA5B881-E65D-4B05-B59C-71F20F2B8FC9}">
      <dgm:prSet/>
      <dgm:spPr/>
      <dgm:t>
        <a:bodyPr/>
        <a:lstStyle/>
        <a:p>
          <a:endParaRPr lang="en-US" dirty="0"/>
        </a:p>
      </dgm:t>
    </dgm:pt>
    <dgm:pt modelId="{F2B3D530-B510-463A-91F5-2367B1D91030}" type="parTrans" cxnId="{41D81154-E80A-4B15-87B5-3A98361A2828}">
      <dgm:prSet/>
      <dgm:spPr/>
      <dgm:t>
        <a:bodyPr/>
        <a:lstStyle/>
        <a:p>
          <a:endParaRPr lang="en-US"/>
        </a:p>
      </dgm:t>
    </dgm:pt>
    <dgm:pt modelId="{86C032DD-314B-4524-9EA4-ADE8613B370B}" type="sibTrans" cxnId="{41D81154-E80A-4B15-87B5-3A98361A2828}">
      <dgm:prSet/>
      <dgm:spPr/>
      <dgm:t>
        <a:bodyPr/>
        <a:lstStyle/>
        <a:p>
          <a:endParaRPr lang="en-US"/>
        </a:p>
      </dgm:t>
    </dgm:pt>
    <dgm:pt modelId="{6B3975B5-E8CE-4974-92AD-CF828D24B584}">
      <dgm:prSet/>
      <dgm:spPr/>
      <dgm:t>
        <a:bodyPr/>
        <a:lstStyle/>
        <a:p>
          <a:endParaRPr lang="en-US" dirty="0"/>
        </a:p>
      </dgm:t>
    </dgm:pt>
    <dgm:pt modelId="{1F0B76E1-DF19-4D93-BD54-4620650DD5B1}" type="parTrans" cxnId="{14777589-6CA8-4822-9A36-C599092182F0}">
      <dgm:prSet/>
      <dgm:spPr/>
      <dgm:t>
        <a:bodyPr/>
        <a:lstStyle/>
        <a:p>
          <a:endParaRPr lang="en-US"/>
        </a:p>
      </dgm:t>
    </dgm:pt>
    <dgm:pt modelId="{75139B94-5C39-41EF-A08E-A35E7A690A46}" type="sibTrans" cxnId="{14777589-6CA8-4822-9A36-C599092182F0}">
      <dgm:prSet/>
      <dgm:spPr/>
      <dgm:t>
        <a:bodyPr/>
        <a:lstStyle/>
        <a:p>
          <a:endParaRPr lang="en-US"/>
        </a:p>
      </dgm:t>
    </dgm:pt>
    <dgm:pt modelId="{D30C99CE-8070-4D0D-93DE-AAE0457C495C}">
      <dgm:prSet/>
      <dgm:spPr/>
      <dgm:t>
        <a:bodyPr/>
        <a:lstStyle/>
        <a:p>
          <a:endParaRPr lang="en-US" dirty="0"/>
        </a:p>
      </dgm:t>
    </dgm:pt>
    <dgm:pt modelId="{2B75F86C-C538-4E11-9CA5-2290899CB093}" type="parTrans" cxnId="{6179A6A2-E0BE-4FB5-9D21-5C1C6B265401}">
      <dgm:prSet/>
      <dgm:spPr/>
      <dgm:t>
        <a:bodyPr/>
        <a:lstStyle/>
        <a:p>
          <a:endParaRPr lang="en-US"/>
        </a:p>
      </dgm:t>
    </dgm:pt>
    <dgm:pt modelId="{2C5A644A-B045-4A1B-8AA1-57F6D81BF0AE}" type="sibTrans" cxnId="{6179A6A2-E0BE-4FB5-9D21-5C1C6B265401}">
      <dgm:prSet/>
      <dgm:spPr/>
      <dgm:t>
        <a:bodyPr/>
        <a:lstStyle/>
        <a:p>
          <a:endParaRPr lang="en-US"/>
        </a:p>
      </dgm:t>
    </dgm:pt>
    <dgm:pt modelId="{CEAC3530-1DCC-419A-A6D3-5ABCD4737C00}">
      <dgm:prSet/>
      <dgm:spPr/>
      <dgm:t>
        <a:bodyPr/>
        <a:lstStyle/>
        <a:p>
          <a:endParaRPr lang="en-US" dirty="0"/>
        </a:p>
      </dgm:t>
    </dgm:pt>
    <dgm:pt modelId="{E7FE84D5-D761-4260-B7AA-282AFA5506B5}" type="parTrans" cxnId="{28E997BB-CC7D-420F-9BF0-313667D9F223}">
      <dgm:prSet/>
      <dgm:spPr/>
      <dgm:t>
        <a:bodyPr/>
        <a:lstStyle/>
        <a:p>
          <a:endParaRPr lang="en-US"/>
        </a:p>
      </dgm:t>
    </dgm:pt>
    <dgm:pt modelId="{C96EE5A1-70F7-4540-A7D8-A47E2DCF24DA}" type="sibTrans" cxnId="{28E997BB-CC7D-420F-9BF0-313667D9F223}">
      <dgm:prSet/>
      <dgm:spPr/>
      <dgm:t>
        <a:bodyPr/>
        <a:lstStyle/>
        <a:p>
          <a:endParaRPr lang="en-US"/>
        </a:p>
      </dgm:t>
    </dgm:pt>
    <dgm:pt modelId="{84B28D9C-4B50-4942-A73A-74C917B1A3CF}">
      <dgm:prSet/>
      <dgm:spPr/>
      <dgm:t>
        <a:bodyPr/>
        <a:lstStyle/>
        <a:p>
          <a:endParaRPr lang="en-US" dirty="0"/>
        </a:p>
      </dgm:t>
    </dgm:pt>
    <dgm:pt modelId="{36BB80FF-5ACF-4882-86D7-963746DF04FC}" type="parTrans" cxnId="{500C70D4-C6BD-4CC9-8597-2F5FCEB698FB}">
      <dgm:prSet/>
      <dgm:spPr/>
      <dgm:t>
        <a:bodyPr/>
        <a:lstStyle/>
        <a:p>
          <a:endParaRPr lang="en-US"/>
        </a:p>
      </dgm:t>
    </dgm:pt>
    <dgm:pt modelId="{3AD630AD-BE75-47BB-B7A8-4ACAD178F608}" type="sibTrans" cxnId="{500C70D4-C6BD-4CC9-8597-2F5FCEB698FB}">
      <dgm:prSet/>
      <dgm:spPr/>
      <dgm:t>
        <a:bodyPr/>
        <a:lstStyle/>
        <a:p>
          <a:endParaRPr lang="en-US"/>
        </a:p>
      </dgm:t>
    </dgm:pt>
    <dgm:pt modelId="{A27342AB-2D6F-4354-9755-474A6C30FBCD}">
      <dgm:prSet/>
      <dgm:spPr/>
      <dgm:t>
        <a:bodyPr/>
        <a:lstStyle/>
        <a:p>
          <a:endParaRPr lang="en-US" dirty="0"/>
        </a:p>
      </dgm:t>
    </dgm:pt>
    <dgm:pt modelId="{45AC8E0D-0397-4F8A-AAC5-C77CB6052B9B}" type="parTrans" cxnId="{C6E15EDD-C60D-480F-A988-E762A826990E}">
      <dgm:prSet/>
      <dgm:spPr/>
      <dgm:t>
        <a:bodyPr/>
        <a:lstStyle/>
        <a:p>
          <a:endParaRPr lang="en-US"/>
        </a:p>
      </dgm:t>
    </dgm:pt>
    <dgm:pt modelId="{441551F5-65C9-4CC6-8316-3FEDCFB87E36}" type="sibTrans" cxnId="{C6E15EDD-C60D-480F-A988-E762A826990E}">
      <dgm:prSet/>
      <dgm:spPr/>
      <dgm:t>
        <a:bodyPr/>
        <a:lstStyle/>
        <a:p>
          <a:endParaRPr lang="en-US"/>
        </a:p>
      </dgm:t>
    </dgm:pt>
    <dgm:pt modelId="{944FAD10-7E46-4D3C-9B98-0E18B8858B15}">
      <dgm:prSet/>
      <dgm:spPr/>
      <dgm:t>
        <a:bodyPr/>
        <a:lstStyle/>
        <a:p>
          <a:endParaRPr lang="en-US" dirty="0"/>
        </a:p>
      </dgm:t>
    </dgm:pt>
    <dgm:pt modelId="{5BBFFE61-2E22-40C6-93C4-A47E9288D066}" type="parTrans" cxnId="{CFE2BFE5-2EF9-41E6-8F1E-9077824EF4F8}">
      <dgm:prSet/>
      <dgm:spPr/>
      <dgm:t>
        <a:bodyPr/>
        <a:lstStyle/>
        <a:p>
          <a:endParaRPr lang="en-US"/>
        </a:p>
      </dgm:t>
    </dgm:pt>
    <dgm:pt modelId="{98F79A43-8B74-4362-A0E0-09E21DE999C5}" type="sibTrans" cxnId="{CFE2BFE5-2EF9-41E6-8F1E-9077824EF4F8}">
      <dgm:prSet/>
      <dgm:spPr/>
      <dgm:t>
        <a:bodyPr/>
        <a:lstStyle/>
        <a:p>
          <a:endParaRPr lang="en-US"/>
        </a:p>
      </dgm:t>
    </dgm:pt>
    <dgm:pt modelId="{4A100E94-3F4A-48FB-BDD7-241013D45348}">
      <dgm:prSet/>
      <dgm:spPr/>
      <dgm:t>
        <a:bodyPr/>
        <a:lstStyle/>
        <a:p>
          <a:endParaRPr lang="en-US" dirty="0"/>
        </a:p>
      </dgm:t>
    </dgm:pt>
    <dgm:pt modelId="{6650C833-1D32-4E69-93E4-122A616AC010}" type="parTrans" cxnId="{7BD5336C-922E-4152-A60F-C167D79163B3}">
      <dgm:prSet/>
      <dgm:spPr/>
      <dgm:t>
        <a:bodyPr/>
        <a:lstStyle/>
        <a:p>
          <a:endParaRPr lang="en-US"/>
        </a:p>
      </dgm:t>
    </dgm:pt>
    <dgm:pt modelId="{3D83CE02-ADC5-4389-8A09-4BAB448E4FAE}" type="sibTrans" cxnId="{7BD5336C-922E-4152-A60F-C167D79163B3}">
      <dgm:prSet/>
      <dgm:spPr/>
      <dgm:t>
        <a:bodyPr/>
        <a:lstStyle/>
        <a:p>
          <a:endParaRPr lang="en-US"/>
        </a:p>
      </dgm:t>
    </dgm:pt>
    <dgm:pt modelId="{ECBD5501-F57C-4CF7-826E-7FF6AB5A7E44}">
      <dgm:prSet/>
      <dgm:spPr/>
      <dgm:t>
        <a:bodyPr/>
        <a:lstStyle/>
        <a:p>
          <a:endParaRPr lang="en-US" dirty="0"/>
        </a:p>
      </dgm:t>
    </dgm:pt>
    <dgm:pt modelId="{8E0EAC67-7EF1-41EC-89C8-B8F2AF476C08}" type="parTrans" cxnId="{0D0E427A-1C99-42BB-8B4D-D300B11AB1FD}">
      <dgm:prSet/>
      <dgm:spPr/>
      <dgm:t>
        <a:bodyPr/>
        <a:lstStyle/>
        <a:p>
          <a:endParaRPr lang="en-US"/>
        </a:p>
      </dgm:t>
    </dgm:pt>
    <dgm:pt modelId="{42CD3149-B8C1-4662-9F93-7A3EF2EADACD}" type="sibTrans" cxnId="{0D0E427A-1C99-42BB-8B4D-D300B11AB1FD}">
      <dgm:prSet/>
      <dgm:spPr/>
      <dgm:t>
        <a:bodyPr/>
        <a:lstStyle/>
        <a:p>
          <a:endParaRPr lang="en-US"/>
        </a:p>
      </dgm:t>
    </dgm:pt>
    <dgm:pt modelId="{317EF052-DB68-48C5-BFAE-702092660ECD}">
      <dgm:prSet/>
      <dgm:spPr/>
      <dgm:t>
        <a:bodyPr/>
        <a:lstStyle/>
        <a:p>
          <a:endParaRPr lang="en-US" dirty="0"/>
        </a:p>
      </dgm:t>
    </dgm:pt>
    <dgm:pt modelId="{1D52778E-D4E0-484C-9EA2-C6623DE9A421}" type="parTrans" cxnId="{30134661-E1A3-443A-8861-1019753EF494}">
      <dgm:prSet/>
      <dgm:spPr/>
      <dgm:t>
        <a:bodyPr/>
        <a:lstStyle/>
        <a:p>
          <a:endParaRPr lang="en-US"/>
        </a:p>
      </dgm:t>
    </dgm:pt>
    <dgm:pt modelId="{F54EF21B-27E1-40C2-83C1-945F507CC69B}" type="sibTrans" cxnId="{30134661-E1A3-443A-8861-1019753EF494}">
      <dgm:prSet/>
      <dgm:spPr/>
      <dgm:t>
        <a:bodyPr/>
        <a:lstStyle/>
        <a:p>
          <a:endParaRPr lang="en-US"/>
        </a:p>
      </dgm:t>
    </dgm:pt>
    <dgm:pt modelId="{ACAFCA2D-19B9-414E-A521-7F3B18494FF3}">
      <dgm:prSet/>
      <dgm:spPr/>
      <dgm:t>
        <a:bodyPr/>
        <a:lstStyle/>
        <a:p>
          <a:endParaRPr lang="en-US" dirty="0"/>
        </a:p>
      </dgm:t>
    </dgm:pt>
    <dgm:pt modelId="{C73DA3E3-131D-454F-B113-91E6E3FEBC10}" type="parTrans" cxnId="{A6839C49-BABF-4C60-A920-E73A0DC10CEA}">
      <dgm:prSet/>
      <dgm:spPr/>
      <dgm:t>
        <a:bodyPr/>
        <a:lstStyle/>
        <a:p>
          <a:endParaRPr lang="en-US"/>
        </a:p>
      </dgm:t>
    </dgm:pt>
    <dgm:pt modelId="{A67E1C7D-EB88-4416-AEEA-75C194581191}" type="sibTrans" cxnId="{A6839C49-BABF-4C60-A920-E73A0DC10CEA}">
      <dgm:prSet/>
      <dgm:spPr/>
      <dgm:t>
        <a:bodyPr/>
        <a:lstStyle/>
        <a:p>
          <a:endParaRPr lang="en-US"/>
        </a:p>
      </dgm:t>
    </dgm:pt>
    <dgm:pt modelId="{E4339995-2DF9-4A35-8981-70BF84E12788}">
      <dgm:prSet/>
      <dgm:spPr/>
      <dgm:t>
        <a:bodyPr/>
        <a:lstStyle/>
        <a:p>
          <a:endParaRPr lang="en-US" dirty="0"/>
        </a:p>
      </dgm:t>
    </dgm:pt>
    <dgm:pt modelId="{B9F9901D-FC2F-4034-AC06-A4F7FD0F270F}" type="parTrans" cxnId="{36D2F1AA-2F6C-4634-AD9F-66D77A29D6F8}">
      <dgm:prSet/>
      <dgm:spPr/>
      <dgm:t>
        <a:bodyPr/>
        <a:lstStyle/>
        <a:p>
          <a:endParaRPr lang="en-US"/>
        </a:p>
      </dgm:t>
    </dgm:pt>
    <dgm:pt modelId="{F61D297B-8E98-448A-8A6D-6EF7127016D4}" type="sibTrans" cxnId="{36D2F1AA-2F6C-4634-AD9F-66D77A29D6F8}">
      <dgm:prSet/>
      <dgm:spPr/>
      <dgm:t>
        <a:bodyPr/>
        <a:lstStyle/>
        <a:p>
          <a:endParaRPr lang="en-US"/>
        </a:p>
      </dgm:t>
    </dgm:pt>
    <dgm:pt modelId="{F50FB6FE-778C-4992-91E5-2F92A54DC610}">
      <dgm:prSet/>
      <dgm:spPr/>
      <dgm:t>
        <a:bodyPr/>
        <a:lstStyle/>
        <a:p>
          <a:endParaRPr lang="en-US" dirty="0"/>
        </a:p>
      </dgm:t>
    </dgm:pt>
    <dgm:pt modelId="{4A82F31F-1075-404D-B3CA-ED286BCD22B5}" type="parTrans" cxnId="{A6F042AB-81F1-4445-879A-5CCCEE78F854}">
      <dgm:prSet/>
      <dgm:spPr/>
      <dgm:t>
        <a:bodyPr/>
        <a:lstStyle/>
        <a:p>
          <a:endParaRPr lang="en-US"/>
        </a:p>
      </dgm:t>
    </dgm:pt>
    <dgm:pt modelId="{62DC1A83-1D8E-442F-ACB3-31A998AC72C7}" type="sibTrans" cxnId="{A6F042AB-81F1-4445-879A-5CCCEE78F854}">
      <dgm:prSet/>
      <dgm:spPr/>
      <dgm:t>
        <a:bodyPr/>
        <a:lstStyle/>
        <a:p>
          <a:endParaRPr lang="en-US"/>
        </a:p>
      </dgm:t>
    </dgm:pt>
    <dgm:pt modelId="{E2726547-309D-41A5-9443-611F3A181A30}">
      <dgm:prSet/>
      <dgm:spPr/>
      <dgm:t>
        <a:bodyPr/>
        <a:lstStyle/>
        <a:p>
          <a:endParaRPr lang="en-US" dirty="0"/>
        </a:p>
      </dgm:t>
    </dgm:pt>
    <dgm:pt modelId="{8D91B08E-CD6D-4536-84C9-F4FB9BB71B2B}" type="parTrans" cxnId="{8C810412-8F30-4E27-B77F-5A1387E61264}">
      <dgm:prSet/>
      <dgm:spPr/>
      <dgm:t>
        <a:bodyPr/>
        <a:lstStyle/>
        <a:p>
          <a:endParaRPr lang="en-US"/>
        </a:p>
      </dgm:t>
    </dgm:pt>
    <dgm:pt modelId="{7B040F59-437C-4CAE-A700-09404F85D029}" type="sibTrans" cxnId="{8C810412-8F30-4E27-B77F-5A1387E61264}">
      <dgm:prSet/>
      <dgm:spPr/>
      <dgm:t>
        <a:bodyPr/>
        <a:lstStyle/>
        <a:p>
          <a:endParaRPr lang="en-US"/>
        </a:p>
      </dgm:t>
    </dgm:pt>
    <dgm:pt modelId="{C07FF208-E611-4271-BCBC-2AE4734CB293}">
      <dgm:prSet/>
      <dgm:spPr/>
      <dgm:t>
        <a:bodyPr/>
        <a:lstStyle/>
        <a:p>
          <a:endParaRPr lang="en-US" dirty="0"/>
        </a:p>
      </dgm:t>
    </dgm:pt>
    <dgm:pt modelId="{3F4C230A-E34E-4D5E-938D-9611900B7933}" type="parTrans" cxnId="{32229685-84D5-4BF4-A757-52F086620CFC}">
      <dgm:prSet/>
      <dgm:spPr/>
      <dgm:t>
        <a:bodyPr/>
        <a:lstStyle/>
        <a:p>
          <a:endParaRPr lang="en-US"/>
        </a:p>
      </dgm:t>
    </dgm:pt>
    <dgm:pt modelId="{F53749CD-C1C7-469E-A4D9-63ADD93407C3}" type="sibTrans" cxnId="{32229685-84D5-4BF4-A757-52F086620CFC}">
      <dgm:prSet/>
      <dgm:spPr/>
      <dgm:t>
        <a:bodyPr/>
        <a:lstStyle/>
        <a:p>
          <a:endParaRPr lang="en-US"/>
        </a:p>
      </dgm:t>
    </dgm:pt>
    <dgm:pt modelId="{D432934A-C38B-45EC-9EDF-07AC9B986ADA}">
      <dgm:prSet/>
      <dgm:spPr/>
      <dgm:t>
        <a:bodyPr/>
        <a:lstStyle/>
        <a:p>
          <a:endParaRPr lang="en-US" dirty="0"/>
        </a:p>
      </dgm:t>
    </dgm:pt>
    <dgm:pt modelId="{07303268-CF94-4B1F-BFC7-3084F5EEEDF8}" type="parTrans" cxnId="{6495831B-3467-417E-8163-1615A7DCAD98}">
      <dgm:prSet/>
      <dgm:spPr/>
      <dgm:t>
        <a:bodyPr/>
        <a:lstStyle/>
        <a:p>
          <a:endParaRPr lang="en-US"/>
        </a:p>
      </dgm:t>
    </dgm:pt>
    <dgm:pt modelId="{B7BA3E18-5C40-40BA-8FBF-9F017AECC0C2}" type="sibTrans" cxnId="{6495831B-3467-417E-8163-1615A7DCAD98}">
      <dgm:prSet/>
      <dgm:spPr/>
      <dgm:t>
        <a:bodyPr/>
        <a:lstStyle/>
        <a:p>
          <a:endParaRPr lang="en-US"/>
        </a:p>
      </dgm:t>
    </dgm:pt>
    <dgm:pt modelId="{0A443B90-8CAA-461F-B09F-F9D3DE5B9116}">
      <dgm:prSet/>
      <dgm:spPr/>
      <dgm:t>
        <a:bodyPr/>
        <a:lstStyle/>
        <a:p>
          <a:endParaRPr lang="en-US" dirty="0"/>
        </a:p>
      </dgm:t>
    </dgm:pt>
    <dgm:pt modelId="{18DD391B-DFF2-447C-B100-4F2AB8C316BB}" type="parTrans" cxnId="{4543AF03-BAE7-4B1E-B796-59145ED5EFDB}">
      <dgm:prSet/>
      <dgm:spPr/>
      <dgm:t>
        <a:bodyPr/>
        <a:lstStyle/>
        <a:p>
          <a:endParaRPr lang="en-US"/>
        </a:p>
      </dgm:t>
    </dgm:pt>
    <dgm:pt modelId="{57E39F98-57EC-48CF-8DA9-68CD5EACEC68}" type="sibTrans" cxnId="{4543AF03-BAE7-4B1E-B796-59145ED5EFDB}">
      <dgm:prSet/>
      <dgm:spPr/>
      <dgm:t>
        <a:bodyPr/>
        <a:lstStyle/>
        <a:p>
          <a:endParaRPr lang="en-US"/>
        </a:p>
      </dgm:t>
    </dgm:pt>
    <dgm:pt modelId="{76B1B47E-0671-4BED-8E61-73149F816FB8}">
      <dgm:prSet/>
      <dgm:spPr/>
      <dgm:t>
        <a:bodyPr/>
        <a:lstStyle/>
        <a:p>
          <a:endParaRPr lang="en-US" dirty="0"/>
        </a:p>
      </dgm:t>
    </dgm:pt>
    <dgm:pt modelId="{57839D86-2AF6-4738-A498-A5D34BECD3FF}" type="parTrans" cxnId="{A6DEBB0C-304C-42B6-998A-A75185B29B47}">
      <dgm:prSet/>
      <dgm:spPr/>
      <dgm:t>
        <a:bodyPr/>
        <a:lstStyle/>
        <a:p>
          <a:endParaRPr lang="en-US"/>
        </a:p>
      </dgm:t>
    </dgm:pt>
    <dgm:pt modelId="{D1ED92F6-EABC-41C9-A794-95F6199FF38E}" type="sibTrans" cxnId="{A6DEBB0C-304C-42B6-998A-A75185B29B47}">
      <dgm:prSet/>
      <dgm:spPr/>
      <dgm:t>
        <a:bodyPr/>
        <a:lstStyle/>
        <a:p>
          <a:endParaRPr lang="en-US"/>
        </a:p>
      </dgm:t>
    </dgm:pt>
    <dgm:pt modelId="{369264EC-8E4D-402A-80A4-6FC7CBD20D4C}">
      <dgm:prSet/>
      <dgm:spPr/>
      <dgm:t>
        <a:bodyPr/>
        <a:lstStyle/>
        <a:p>
          <a:endParaRPr lang="en-US" dirty="0"/>
        </a:p>
      </dgm:t>
    </dgm:pt>
    <dgm:pt modelId="{3C343E2C-0B47-418E-8762-E895CCD41372}" type="parTrans" cxnId="{441DACF3-AE34-49AD-B7DB-F17B1C5C3E07}">
      <dgm:prSet/>
      <dgm:spPr/>
      <dgm:t>
        <a:bodyPr/>
        <a:lstStyle/>
        <a:p>
          <a:endParaRPr lang="en-US"/>
        </a:p>
      </dgm:t>
    </dgm:pt>
    <dgm:pt modelId="{03918A9E-0ACA-4BC5-AAFD-1647EB9E159F}" type="sibTrans" cxnId="{441DACF3-AE34-49AD-B7DB-F17B1C5C3E07}">
      <dgm:prSet/>
      <dgm:spPr/>
      <dgm:t>
        <a:bodyPr/>
        <a:lstStyle/>
        <a:p>
          <a:endParaRPr lang="en-US"/>
        </a:p>
      </dgm:t>
    </dgm:pt>
    <dgm:pt modelId="{2B81759D-C8FD-4B2E-A980-02F17913ABEF}">
      <dgm:prSet/>
      <dgm:spPr/>
      <dgm:t>
        <a:bodyPr/>
        <a:lstStyle/>
        <a:p>
          <a:endParaRPr lang="en-US" dirty="0"/>
        </a:p>
      </dgm:t>
    </dgm:pt>
    <dgm:pt modelId="{A82990F8-B690-441E-9626-D71D420F602E}" type="parTrans" cxnId="{9FD944B7-17EF-432A-A598-6C81352B72D2}">
      <dgm:prSet/>
      <dgm:spPr/>
      <dgm:t>
        <a:bodyPr/>
        <a:lstStyle/>
        <a:p>
          <a:endParaRPr lang="en-US"/>
        </a:p>
      </dgm:t>
    </dgm:pt>
    <dgm:pt modelId="{02BDF52E-3B15-40AC-A34F-6A838E46AA60}" type="sibTrans" cxnId="{9FD944B7-17EF-432A-A598-6C81352B72D2}">
      <dgm:prSet/>
      <dgm:spPr/>
      <dgm:t>
        <a:bodyPr/>
        <a:lstStyle/>
        <a:p>
          <a:endParaRPr lang="en-US"/>
        </a:p>
      </dgm:t>
    </dgm:pt>
    <dgm:pt modelId="{70FFC5C5-3DA8-4402-84E0-D64E0277636C}">
      <dgm:prSet/>
      <dgm:spPr/>
      <dgm:t>
        <a:bodyPr/>
        <a:lstStyle/>
        <a:p>
          <a:endParaRPr lang="en-US" dirty="0"/>
        </a:p>
      </dgm:t>
    </dgm:pt>
    <dgm:pt modelId="{CA870A64-768E-40B3-9961-048C04FDBCCC}" type="parTrans" cxnId="{11956D61-6A05-49FC-950F-D91C0051879F}">
      <dgm:prSet/>
      <dgm:spPr/>
      <dgm:t>
        <a:bodyPr/>
        <a:lstStyle/>
        <a:p>
          <a:endParaRPr lang="en-US"/>
        </a:p>
      </dgm:t>
    </dgm:pt>
    <dgm:pt modelId="{6D708512-2405-4D31-A9D9-910B32A1910D}" type="sibTrans" cxnId="{11956D61-6A05-49FC-950F-D91C0051879F}">
      <dgm:prSet/>
      <dgm:spPr/>
      <dgm:t>
        <a:bodyPr/>
        <a:lstStyle/>
        <a:p>
          <a:endParaRPr lang="en-US"/>
        </a:p>
      </dgm:t>
    </dgm:pt>
    <dgm:pt modelId="{D4B310B2-BD42-4FF8-8D63-3EDEECC02FD4}">
      <dgm:prSet/>
      <dgm:spPr/>
      <dgm:t>
        <a:bodyPr/>
        <a:lstStyle/>
        <a:p>
          <a:endParaRPr lang="en-US" dirty="0"/>
        </a:p>
      </dgm:t>
    </dgm:pt>
    <dgm:pt modelId="{BB8CA819-1ABD-4649-B50B-CE36578A20FA}" type="parTrans" cxnId="{0B44BB3B-D154-45E8-8E5E-E3CF22D99F9E}">
      <dgm:prSet/>
      <dgm:spPr/>
      <dgm:t>
        <a:bodyPr/>
        <a:lstStyle/>
        <a:p>
          <a:endParaRPr lang="en-US"/>
        </a:p>
      </dgm:t>
    </dgm:pt>
    <dgm:pt modelId="{016EBE1D-0EF3-4AB2-A4F4-DC062BC99259}" type="sibTrans" cxnId="{0B44BB3B-D154-45E8-8E5E-E3CF22D99F9E}">
      <dgm:prSet/>
      <dgm:spPr/>
      <dgm:t>
        <a:bodyPr/>
        <a:lstStyle/>
        <a:p>
          <a:endParaRPr lang="en-US"/>
        </a:p>
      </dgm:t>
    </dgm:pt>
    <dgm:pt modelId="{40B5BB04-2E90-4CD3-8B61-92ACBB2C6845}">
      <dgm:prSet/>
      <dgm:spPr/>
      <dgm:t>
        <a:bodyPr/>
        <a:lstStyle/>
        <a:p>
          <a:endParaRPr lang="en-US" dirty="0"/>
        </a:p>
      </dgm:t>
    </dgm:pt>
    <dgm:pt modelId="{5D121502-49FE-4D3F-BBAA-70CE3A304559}" type="parTrans" cxnId="{560D778B-FF03-4AD6-9310-B02C13699FC0}">
      <dgm:prSet/>
      <dgm:spPr/>
      <dgm:t>
        <a:bodyPr/>
        <a:lstStyle/>
        <a:p>
          <a:endParaRPr lang="en-US"/>
        </a:p>
      </dgm:t>
    </dgm:pt>
    <dgm:pt modelId="{276CFB13-F3F5-4A58-8A9E-C246410EC18B}" type="sibTrans" cxnId="{560D778B-FF03-4AD6-9310-B02C13699FC0}">
      <dgm:prSet/>
      <dgm:spPr/>
      <dgm:t>
        <a:bodyPr/>
        <a:lstStyle/>
        <a:p>
          <a:endParaRPr lang="en-US"/>
        </a:p>
      </dgm:t>
    </dgm:pt>
    <dgm:pt modelId="{55E93AA0-1FD8-4B5E-9F99-A406A5139BC4}">
      <dgm:prSet/>
      <dgm:spPr/>
      <dgm:t>
        <a:bodyPr/>
        <a:lstStyle/>
        <a:p>
          <a:endParaRPr lang="en-US" dirty="0"/>
        </a:p>
      </dgm:t>
    </dgm:pt>
    <dgm:pt modelId="{63DD1756-1584-46D2-B232-F6B94AEEEAAF}" type="parTrans" cxnId="{3AE9A020-40BC-4EFB-BB7E-6CB31C348C8B}">
      <dgm:prSet/>
      <dgm:spPr/>
      <dgm:t>
        <a:bodyPr/>
        <a:lstStyle/>
        <a:p>
          <a:endParaRPr lang="en-US"/>
        </a:p>
      </dgm:t>
    </dgm:pt>
    <dgm:pt modelId="{3F8C62E5-20FC-49D2-A545-550F00E11A31}" type="sibTrans" cxnId="{3AE9A020-40BC-4EFB-BB7E-6CB31C348C8B}">
      <dgm:prSet/>
      <dgm:spPr/>
      <dgm:t>
        <a:bodyPr/>
        <a:lstStyle/>
        <a:p>
          <a:endParaRPr lang="en-US"/>
        </a:p>
      </dgm:t>
    </dgm:pt>
    <dgm:pt modelId="{2D207842-DDBB-49E9-8CDD-EADF8B0EEBBE}">
      <dgm:prSet/>
      <dgm:spPr/>
      <dgm:t>
        <a:bodyPr/>
        <a:lstStyle/>
        <a:p>
          <a:endParaRPr lang="en-US" dirty="0"/>
        </a:p>
      </dgm:t>
    </dgm:pt>
    <dgm:pt modelId="{B316AD04-C4DC-4720-A85B-61FEFE5CCB08}" type="parTrans" cxnId="{EEBAE013-6CF0-46C5-A143-A61590E3F593}">
      <dgm:prSet/>
      <dgm:spPr/>
      <dgm:t>
        <a:bodyPr/>
        <a:lstStyle/>
        <a:p>
          <a:endParaRPr lang="en-US"/>
        </a:p>
      </dgm:t>
    </dgm:pt>
    <dgm:pt modelId="{4A448F4C-737F-42AC-9EB5-4E46ABD6D0D1}" type="sibTrans" cxnId="{EEBAE013-6CF0-46C5-A143-A61590E3F593}">
      <dgm:prSet/>
      <dgm:spPr/>
      <dgm:t>
        <a:bodyPr/>
        <a:lstStyle/>
        <a:p>
          <a:endParaRPr lang="en-US"/>
        </a:p>
      </dgm:t>
    </dgm:pt>
    <dgm:pt modelId="{92ED5882-062A-49DD-9D97-5054E9975403}">
      <dgm:prSet/>
      <dgm:spPr/>
      <dgm:t>
        <a:bodyPr/>
        <a:lstStyle/>
        <a:p>
          <a:endParaRPr lang="en-US" dirty="0"/>
        </a:p>
      </dgm:t>
    </dgm:pt>
    <dgm:pt modelId="{5F04A9D4-3578-43D3-8EB7-8402FFBA8F84}" type="parTrans" cxnId="{FAB0FDF8-B912-4EC9-B377-147C099F05C2}">
      <dgm:prSet/>
      <dgm:spPr/>
      <dgm:t>
        <a:bodyPr/>
        <a:lstStyle/>
        <a:p>
          <a:endParaRPr lang="en-US"/>
        </a:p>
      </dgm:t>
    </dgm:pt>
    <dgm:pt modelId="{D223C232-C2E0-4D82-9DFF-80D4660F59C5}" type="sibTrans" cxnId="{FAB0FDF8-B912-4EC9-B377-147C099F05C2}">
      <dgm:prSet/>
      <dgm:spPr/>
      <dgm:t>
        <a:bodyPr/>
        <a:lstStyle/>
        <a:p>
          <a:endParaRPr lang="en-US"/>
        </a:p>
      </dgm:t>
    </dgm:pt>
    <dgm:pt modelId="{04A4E42B-1053-4761-A4A3-69FEC0F6C557}">
      <dgm:prSet/>
      <dgm:spPr/>
      <dgm:t>
        <a:bodyPr/>
        <a:lstStyle/>
        <a:p>
          <a:endParaRPr lang="en-US" dirty="0"/>
        </a:p>
      </dgm:t>
    </dgm:pt>
    <dgm:pt modelId="{30D3920B-BF8B-4730-B0C1-05D00A066AC4}" type="parTrans" cxnId="{3B1FB28C-79C8-45C1-9AAE-7B54B38C9580}">
      <dgm:prSet/>
      <dgm:spPr/>
      <dgm:t>
        <a:bodyPr/>
        <a:lstStyle/>
        <a:p>
          <a:endParaRPr lang="en-US"/>
        </a:p>
      </dgm:t>
    </dgm:pt>
    <dgm:pt modelId="{1716A28D-8CE4-47AB-8FAC-A2B1EA9ACF20}" type="sibTrans" cxnId="{3B1FB28C-79C8-45C1-9AAE-7B54B38C9580}">
      <dgm:prSet/>
      <dgm:spPr/>
      <dgm:t>
        <a:bodyPr/>
        <a:lstStyle/>
        <a:p>
          <a:endParaRPr lang="en-US"/>
        </a:p>
      </dgm:t>
    </dgm:pt>
    <dgm:pt modelId="{51A7DDBD-CBDC-41F5-9B69-CD2684E5455D}">
      <dgm:prSet/>
      <dgm:spPr/>
      <dgm:t>
        <a:bodyPr/>
        <a:lstStyle/>
        <a:p>
          <a:endParaRPr lang="en-US" dirty="0"/>
        </a:p>
      </dgm:t>
    </dgm:pt>
    <dgm:pt modelId="{737B3107-F5C5-4B71-B90D-88F7299CBCA7}" type="parTrans" cxnId="{925907CD-C61F-4910-8CBB-BE05149E1F14}">
      <dgm:prSet/>
      <dgm:spPr/>
      <dgm:t>
        <a:bodyPr/>
        <a:lstStyle/>
        <a:p>
          <a:endParaRPr lang="en-US"/>
        </a:p>
      </dgm:t>
    </dgm:pt>
    <dgm:pt modelId="{A9AFE341-D173-4418-A22C-3544CAEE85C4}" type="sibTrans" cxnId="{925907CD-C61F-4910-8CBB-BE05149E1F14}">
      <dgm:prSet/>
      <dgm:spPr/>
      <dgm:t>
        <a:bodyPr/>
        <a:lstStyle/>
        <a:p>
          <a:endParaRPr lang="en-US"/>
        </a:p>
      </dgm:t>
    </dgm:pt>
    <dgm:pt modelId="{AEA6A424-2DE7-4E8E-8503-D54A25EB1CED}">
      <dgm:prSet/>
      <dgm:spPr/>
      <dgm:t>
        <a:bodyPr/>
        <a:lstStyle/>
        <a:p>
          <a:endParaRPr lang="en-US" dirty="0"/>
        </a:p>
      </dgm:t>
    </dgm:pt>
    <dgm:pt modelId="{C279725E-3926-4354-8A6D-5922DA15AE58}" type="parTrans" cxnId="{0CF4D20C-34F8-4439-88B1-1A8AC51AFC1F}">
      <dgm:prSet/>
      <dgm:spPr/>
      <dgm:t>
        <a:bodyPr/>
        <a:lstStyle/>
        <a:p>
          <a:endParaRPr lang="en-US"/>
        </a:p>
      </dgm:t>
    </dgm:pt>
    <dgm:pt modelId="{3BC0CD43-E1C6-4E21-B77C-887672207D6A}" type="sibTrans" cxnId="{0CF4D20C-34F8-4439-88B1-1A8AC51AFC1F}">
      <dgm:prSet/>
      <dgm:spPr/>
      <dgm:t>
        <a:bodyPr/>
        <a:lstStyle/>
        <a:p>
          <a:endParaRPr lang="en-US"/>
        </a:p>
      </dgm:t>
    </dgm:pt>
    <dgm:pt modelId="{01BDDD4C-70E3-423D-B8B0-4817306D7633}">
      <dgm:prSet/>
      <dgm:spPr/>
      <dgm:t>
        <a:bodyPr/>
        <a:lstStyle/>
        <a:p>
          <a:endParaRPr lang="en-US" dirty="0"/>
        </a:p>
      </dgm:t>
    </dgm:pt>
    <dgm:pt modelId="{5B1B618B-35F0-47CB-A365-7CF1412BEC93}" type="parTrans" cxnId="{A32EB9C1-9942-4493-AEC7-F3CE7B8B4667}">
      <dgm:prSet/>
      <dgm:spPr/>
      <dgm:t>
        <a:bodyPr/>
        <a:lstStyle/>
        <a:p>
          <a:endParaRPr lang="en-US"/>
        </a:p>
      </dgm:t>
    </dgm:pt>
    <dgm:pt modelId="{E9C20AE4-59A8-4E98-BEA2-6864B441D2E4}" type="sibTrans" cxnId="{A32EB9C1-9942-4493-AEC7-F3CE7B8B4667}">
      <dgm:prSet/>
      <dgm:spPr/>
      <dgm:t>
        <a:bodyPr/>
        <a:lstStyle/>
        <a:p>
          <a:endParaRPr lang="en-US"/>
        </a:p>
      </dgm:t>
    </dgm:pt>
    <dgm:pt modelId="{1EEFEB45-C7EC-47BC-B12D-B300163B74A3}">
      <dgm:prSet/>
      <dgm:spPr/>
      <dgm:t>
        <a:bodyPr/>
        <a:lstStyle/>
        <a:p>
          <a:endParaRPr lang="en-US" dirty="0"/>
        </a:p>
      </dgm:t>
    </dgm:pt>
    <dgm:pt modelId="{BA4F45E9-D890-4F83-9F7F-05AEE6B45A3F}" type="parTrans" cxnId="{2152B036-0820-4411-8397-46587952E671}">
      <dgm:prSet/>
      <dgm:spPr/>
      <dgm:t>
        <a:bodyPr/>
        <a:lstStyle/>
        <a:p>
          <a:endParaRPr lang="en-US"/>
        </a:p>
      </dgm:t>
    </dgm:pt>
    <dgm:pt modelId="{BCF8EE05-4D00-4C4B-9E2C-F0CBA87D4168}" type="sibTrans" cxnId="{2152B036-0820-4411-8397-46587952E671}">
      <dgm:prSet/>
      <dgm:spPr/>
      <dgm:t>
        <a:bodyPr/>
        <a:lstStyle/>
        <a:p>
          <a:endParaRPr lang="en-US"/>
        </a:p>
      </dgm:t>
    </dgm:pt>
    <dgm:pt modelId="{8E39B44F-FA52-48D2-B708-15CC95FC2D08}">
      <dgm:prSet/>
      <dgm:spPr/>
      <dgm:t>
        <a:bodyPr/>
        <a:lstStyle/>
        <a:p>
          <a:endParaRPr lang="en-US" dirty="0"/>
        </a:p>
      </dgm:t>
    </dgm:pt>
    <dgm:pt modelId="{402FCAEF-E1CD-4924-9DA6-C8BFB668241C}" type="parTrans" cxnId="{6ACB4D8C-CEA1-4CB9-9EFF-F17A0B9FA291}">
      <dgm:prSet/>
      <dgm:spPr/>
      <dgm:t>
        <a:bodyPr/>
        <a:lstStyle/>
        <a:p>
          <a:endParaRPr lang="en-US"/>
        </a:p>
      </dgm:t>
    </dgm:pt>
    <dgm:pt modelId="{E19A4FB5-56FB-453F-8873-7BB0CB6D046B}" type="sibTrans" cxnId="{6ACB4D8C-CEA1-4CB9-9EFF-F17A0B9FA291}">
      <dgm:prSet/>
      <dgm:spPr/>
      <dgm:t>
        <a:bodyPr/>
        <a:lstStyle/>
        <a:p>
          <a:endParaRPr lang="en-US"/>
        </a:p>
      </dgm:t>
    </dgm:pt>
    <dgm:pt modelId="{F76C07FD-9B7B-4BC8-A007-BFAB24E4A3A5}">
      <dgm:prSet/>
      <dgm:spPr/>
      <dgm:t>
        <a:bodyPr/>
        <a:lstStyle/>
        <a:p>
          <a:endParaRPr lang="en-US" dirty="0"/>
        </a:p>
      </dgm:t>
    </dgm:pt>
    <dgm:pt modelId="{342136A8-7494-472D-872B-947D067D5B31}" type="parTrans" cxnId="{6F1DE374-902F-4CEF-98AB-74944FE6C5BE}">
      <dgm:prSet/>
      <dgm:spPr/>
      <dgm:t>
        <a:bodyPr/>
        <a:lstStyle/>
        <a:p>
          <a:endParaRPr lang="en-US"/>
        </a:p>
      </dgm:t>
    </dgm:pt>
    <dgm:pt modelId="{B697034F-01BC-4BEA-9D85-DBD277E54D5D}" type="sibTrans" cxnId="{6F1DE374-902F-4CEF-98AB-74944FE6C5BE}">
      <dgm:prSet/>
      <dgm:spPr/>
      <dgm:t>
        <a:bodyPr/>
        <a:lstStyle/>
        <a:p>
          <a:endParaRPr lang="en-US"/>
        </a:p>
      </dgm:t>
    </dgm:pt>
    <dgm:pt modelId="{114F4ABA-DC5F-4080-8105-2F08483FC9C7}">
      <dgm:prSet/>
      <dgm:spPr/>
      <dgm:t>
        <a:bodyPr/>
        <a:lstStyle/>
        <a:p>
          <a:endParaRPr lang="en-US" dirty="0"/>
        </a:p>
      </dgm:t>
    </dgm:pt>
    <dgm:pt modelId="{12A9EE9D-DF52-4577-BC67-433DEDB4E79B}" type="parTrans" cxnId="{CE83901D-1BB7-440A-843A-6EBFFF57A497}">
      <dgm:prSet/>
      <dgm:spPr/>
      <dgm:t>
        <a:bodyPr/>
        <a:lstStyle/>
        <a:p>
          <a:endParaRPr lang="en-US"/>
        </a:p>
      </dgm:t>
    </dgm:pt>
    <dgm:pt modelId="{45DD9D18-19F9-48D2-95E4-81600AA2F371}" type="sibTrans" cxnId="{CE83901D-1BB7-440A-843A-6EBFFF57A497}">
      <dgm:prSet/>
      <dgm:spPr/>
      <dgm:t>
        <a:bodyPr/>
        <a:lstStyle/>
        <a:p>
          <a:endParaRPr lang="en-US"/>
        </a:p>
      </dgm:t>
    </dgm:pt>
    <dgm:pt modelId="{7242346D-9C54-4222-A333-73270A61322B}">
      <dgm:prSet/>
      <dgm:spPr/>
      <dgm:t>
        <a:bodyPr/>
        <a:lstStyle/>
        <a:p>
          <a:endParaRPr lang="en-US" dirty="0"/>
        </a:p>
      </dgm:t>
    </dgm:pt>
    <dgm:pt modelId="{38322652-8B15-4111-81EF-DB90284E7671}" type="parTrans" cxnId="{159B9AD5-0537-45A6-8B0F-A47367DFF76F}">
      <dgm:prSet/>
      <dgm:spPr/>
      <dgm:t>
        <a:bodyPr/>
        <a:lstStyle/>
        <a:p>
          <a:endParaRPr lang="en-US"/>
        </a:p>
      </dgm:t>
    </dgm:pt>
    <dgm:pt modelId="{5EBC303B-660D-44E2-861F-CBD53CE9F86E}" type="sibTrans" cxnId="{159B9AD5-0537-45A6-8B0F-A47367DFF76F}">
      <dgm:prSet/>
      <dgm:spPr/>
      <dgm:t>
        <a:bodyPr/>
        <a:lstStyle/>
        <a:p>
          <a:endParaRPr lang="en-US"/>
        </a:p>
      </dgm:t>
    </dgm:pt>
    <dgm:pt modelId="{3EA7F607-26F1-4E06-82B2-5EE74371D4BD}">
      <dgm:prSet/>
      <dgm:spPr/>
      <dgm:t>
        <a:bodyPr/>
        <a:lstStyle/>
        <a:p>
          <a:endParaRPr lang="en-US" dirty="0"/>
        </a:p>
      </dgm:t>
    </dgm:pt>
    <dgm:pt modelId="{C59101A9-280E-4FA1-8800-C10EB92FCCD0}" type="parTrans" cxnId="{69CA016E-3DC7-4815-93DF-3277B4C713B2}">
      <dgm:prSet/>
      <dgm:spPr/>
      <dgm:t>
        <a:bodyPr/>
        <a:lstStyle/>
        <a:p>
          <a:endParaRPr lang="en-US"/>
        </a:p>
      </dgm:t>
    </dgm:pt>
    <dgm:pt modelId="{9F2D2E7F-0FB7-4BF3-BC36-33AEF243D94E}" type="sibTrans" cxnId="{69CA016E-3DC7-4815-93DF-3277B4C713B2}">
      <dgm:prSet/>
      <dgm:spPr/>
      <dgm:t>
        <a:bodyPr/>
        <a:lstStyle/>
        <a:p>
          <a:endParaRPr lang="en-US"/>
        </a:p>
      </dgm:t>
    </dgm:pt>
    <dgm:pt modelId="{15915897-1BFD-4051-B72D-C08BEE48314E}">
      <dgm:prSet/>
      <dgm:spPr/>
      <dgm:t>
        <a:bodyPr/>
        <a:lstStyle/>
        <a:p>
          <a:endParaRPr lang="en-US" dirty="0"/>
        </a:p>
      </dgm:t>
    </dgm:pt>
    <dgm:pt modelId="{8E0A5542-50BE-4A10-9751-32A4801FA418}" type="parTrans" cxnId="{8BE387C0-AB26-4746-96E6-3E676278DA8C}">
      <dgm:prSet/>
      <dgm:spPr/>
      <dgm:t>
        <a:bodyPr/>
        <a:lstStyle/>
        <a:p>
          <a:endParaRPr lang="en-US"/>
        </a:p>
      </dgm:t>
    </dgm:pt>
    <dgm:pt modelId="{39988B14-6AB2-4FF2-A707-2CA3C4C77A93}" type="sibTrans" cxnId="{8BE387C0-AB26-4746-96E6-3E676278DA8C}">
      <dgm:prSet/>
      <dgm:spPr/>
      <dgm:t>
        <a:bodyPr/>
        <a:lstStyle/>
        <a:p>
          <a:endParaRPr lang="en-US"/>
        </a:p>
      </dgm:t>
    </dgm:pt>
    <dgm:pt modelId="{49F13FEC-15EB-4C81-8CB5-F5A93519BC01}">
      <dgm:prSet/>
      <dgm:spPr/>
      <dgm:t>
        <a:bodyPr/>
        <a:lstStyle/>
        <a:p>
          <a:endParaRPr lang="en-US" dirty="0"/>
        </a:p>
      </dgm:t>
    </dgm:pt>
    <dgm:pt modelId="{F14DFA43-5C75-4A0E-A891-9FC3839B6993}" type="parTrans" cxnId="{2E0D9660-390B-4CD0-BD38-E0AB18F102F1}">
      <dgm:prSet/>
      <dgm:spPr/>
      <dgm:t>
        <a:bodyPr/>
        <a:lstStyle/>
        <a:p>
          <a:endParaRPr lang="en-US"/>
        </a:p>
      </dgm:t>
    </dgm:pt>
    <dgm:pt modelId="{0E009AF3-24C2-43C7-8591-3DF3904D8F2D}" type="sibTrans" cxnId="{2E0D9660-390B-4CD0-BD38-E0AB18F102F1}">
      <dgm:prSet/>
      <dgm:spPr/>
      <dgm:t>
        <a:bodyPr/>
        <a:lstStyle/>
        <a:p>
          <a:endParaRPr lang="en-US"/>
        </a:p>
      </dgm:t>
    </dgm:pt>
    <dgm:pt modelId="{994D6288-B117-4E12-A912-420349B9F9D3}">
      <dgm:prSet/>
      <dgm:spPr/>
      <dgm:t>
        <a:bodyPr/>
        <a:lstStyle/>
        <a:p>
          <a:endParaRPr lang="en-US" dirty="0"/>
        </a:p>
      </dgm:t>
    </dgm:pt>
    <dgm:pt modelId="{1381C60B-9454-4AA7-BC43-5D0493D47DF7}" type="parTrans" cxnId="{43442C38-0DB9-4636-BA3E-ED8FD368E21A}">
      <dgm:prSet/>
      <dgm:spPr/>
      <dgm:t>
        <a:bodyPr/>
        <a:lstStyle/>
        <a:p>
          <a:endParaRPr lang="en-US"/>
        </a:p>
      </dgm:t>
    </dgm:pt>
    <dgm:pt modelId="{F2E187A7-6664-4863-AF24-674E5B1E5019}" type="sibTrans" cxnId="{43442C38-0DB9-4636-BA3E-ED8FD368E21A}">
      <dgm:prSet/>
      <dgm:spPr/>
      <dgm:t>
        <a:bodyPr/>
        <a:lstStyle/>
        <a:p>
          <a:endParaRPr lang="en-US"/>
        </a:p>
      </dgm:t>
    </dgm:pt>
    <dgm:pt modelId="{E1877936-27A0-484B-8913-DACD43E9A996}">
      <dgm:prSet/>
      <dgm:spPr/>
      <dgm:t>
        <a:bodyPr/>
        <a:lstStyle/>
        <a:p>
          <a:endParaRPr lang="en-US" dirty="0"/>
        </a:p>
      </dgm:t>
    </dgm:pt>
    <dgm:pt modelId="{A41A2C2C-76BF-4C40-A2C6-2F8003C25BA3}" type="parTrans" cxnId="{D59CCAC7-9F44-422C-BA21-3214F65E874A}">
      <dgm:prSet/>
      <dgm:spPr/>
      <dgm:t>
        <a:bodyPr/>
        <a:lstStyle/>
        <a:p>
          <a:endParaRPr lang="en-US"/>
        </a:p>
      </dgm:t>
    </dgm:pt>
    <dgm:pt modelId="{9B36F65B-36B6-4C7D-BCF4-D10E75514A32}" type="sibTrans" cxnId="{D59CCAC7-9F44-422C-BA21-3214F65E874A}">
      <dgm:prSet/>
      <dgm:spPr/>
      <dgm:t>
        <a:bodyPr/>
        <a:lstStyle/>
        <a:p>
          <a:endParaRPr lang="en-US"/>
        </a:p>
      </dgm:t>
    </dgm:pt>
    <dgm:pt modelId="{A531063E-D6F5-45F5-AE86-2CA4D0348462}">
      <dgm:prSet/>
      <dgm:spPr/>
      <dgm:t>
        <a:bodyPr/>
        <a:lstStyle/>
        <a:p>
          <a:endParaRPr lang="en-US" dirty="0"/>
        </a:p>
      </dgm:t>
    </dgm:pt>
    <dgm:pt modelId="{2A6B104E-E393-4813-9ACE-E80697A1D747}" type="parTrans" cxnId="{D2691B51-844B-4856-B980-3C2CDF49E575}">
      <dgm:prSet/>
      <dgm:spPr/>
      <dgm:t>
        <a:bodyPr/>
        <a:lstStyle/>
        <a:p>
          <a:endParaRPr lang="en-US"/>
        </a:p>
      </dgm:t>
    </dgm:pt>
    <dgm:pt modelId="{CD40508D-6B31-42D5-B9F5-2989A18228C9}" type="sibTrans" cxnId="{D2691B51-844B-4856-B980-3C2CDF49E575}">
      <dgm:prSet/>
      <dgm:spPr/>
      <dgm:t>
        <a:bodyPr/>
        <a:lstStyle/>
        <a:p>
          <a:endParaRPr lang="en-US"/>
        </a:p>
      </dgm:t>
    </dgm:pt>
    <dgm:pt modelId="{2EF8AB30-65E1-4C31-9129-85671F7B8422}">
      <dgm:prSet/>
      <dgm:spPr/>
      <dgm:t>
        <a:bodyPr/>
        <a:lstStyle/>
        <a:p>
          <a:endParaRPr lang="en-US" dirty="0"/>
        </a:p>
      </dgm:t>
    </dgm:pt>
    <dgm:pt modelId="{281F9EEE-04C9-4547-B6C6-AFFC4EFA0EE4}" type="parTrans" cxnId="{13FDF8D4-CD14-428C-A871-9BC61CA8CC43}">
      <dgm:prSet/>
      <dgm:spPr/>
      <dgm:t>
        <a:bodyPr/>
        <a:lstStyle/>
        <a:p>
          <a:endParaRPr lang="en-US"/>
        </a:p>
      </dgm:t>
    </dgm:pt>
    <dgm:pt modelId="{28A7B5F0-B3D4-4176-A478-14C67DD2D133}" type="sibTrans" cxnId="{13FDF8D4-CD14-428C-A871-9BC61CA8CC43}">
      <dgm:prSet/>
      <dgm:spPr/>
      <dgm:t>
        <a:bodyPr/>
        <a:lstStyle/>
        <a:p>
          <a:endParaRPr lang="en-US"/>
        </a:p>
      </dgm:t>
    </dgm:pt>
    <dgm:pt modelId="{D5BA5592-C16A-4CC5-A311-F098AFF70B8D}">
      <dgm:prSet/>
      <dgm:spPr/>
      <dgm:t>
        <a:bodyPr/>
        <a:lstStyle/>
        <a:p>
          <a:endParaRPr lang="en-US" dirty="0"/>
        </a:p>
      </dgm:t>
    </dgm:pt>
    <dgm:pt modelId="{11D59F6C-416F-4ADB-AFE3-CA3AEE1A5AAA}" type="parTrans" cxnId="{D98E6A94-CE77-44E5-A74F-9D21A6C6AFBA}">
      <dgm:prSet/>
      <dgm:spPr/>
      <dgm:t>
        <a:bodyPr/>
        <a:lstStyle/>
        <a:p>
          <a:endParaRPr lang="en-US"/>
        </a:p>
      </dgm:t>
    </dgm:pt>
    <dgm:pt modelId="{8C7F28C7-3D81-49E8-8B71-FC1B6F9622F7}" type="sibTrans" cxnId="{D98E6A94-CE77-44E5-A74F-9D21A6C6AFBA}">
      <dgm:prSet/>
      <dgm:spPr/>
      <dgm:t>
        <a:bodyPr/>
        <a:lstStyle/>
        <a:p>
          <a:endParaRPr lang="en-US"/>
        </a:p>
      </dgm:t>
    </dgm:pt>
    <dgm:pt modelId="{7D48B7A2-3C15-4F7D-9821-5154E498E397}">
      <dgm:prSet/>
      <dgm:spPr/>
      <dgm:t>
        <a:bodyPr/>
        <a:lstStyle/>
        <a:p>
          <a:endParaRPr lang="en-US" dirty="0"/>
        </a:p>
      </dgm:t>
    </dgm:pt>
    <dgm:pt modelId="{531DE33C-2BB2-4BDD-8B1B-7651D7308574}" type="parTrans" cxnId="{35E62F63-8635-4CE4-8534-1C939E0896AA}">
      <dgm:prSet/>
      <dgm:spPr/>
      <dgm:t>
        <a:bodyPr/>
        <a:lstStyle/>
        <a:p>
          <a:endParaRPr lang="en-US"/>
        </a:p>
      </dgm:t>
    </dgm:pt>
    <dgm:pt modelId="{0860C118-8185-4ABF-99C6-B1D5D4CA0ABA}" type="sibTrans" cxnId="{35E62F63-8635-4CE4-8534-1C939E0896AA}">
      <dgm:prSet/>
      <dgm:spPr/>
      <dgm:t>
        <a:bodyPr/>
        <a:lstStyle/>
        <a:p>
          <a:endParaRPr lang="en-US"/>
        </a:p>
      </dgm:t>
    </dgm:pt>
    <dgm:pt modelId="{222B9D1B-5EF6-40C6-B46B-4E2B6F3BC298}">
      <dgm:prSet/>
      <dgm:spPr/>
      <dgm:t>
        <a:bodyPr/>
        <a:lstStyle/>
        <a:p>
          <a:endParaRPr lang="en-US" dirty="0"/>
        </a:p>
      </dgm:t>
    </dgm:pt>
    <dgm:pt modelId="{540F446B-1A18-4C45-9C2A-A15800913C3D}" type="parTrans" cxnId="{E3FA5AD3-1FC0-404F-A5A6-B32BA362DD37}">
      <dgm:prSet/>
      <dgm:spPr/>
      <dgm:t>
        <a:bodyPr/>
        <a:lstStyle/>
        <a:p>
          <a:endParaRPr lang="en-US"/>
        </a:p>
      </dgm:t>
    </dgm:pt>
    <dgm:pt modelId="{06392C3C-0E48-425F-9B5D-329D2F39C194}" type="sibTrans" cxnId="{E3FA5AD3-1FC0-404F-A5A6-B32BA362DD37}">
      <dgm:prSet/>
      <dgm:spPr/>
      <dgm:t>
        <a:bodyPr/>
        <a:lstStyle/>
        <a:p>
          <a:endParaRPr lang="en-US"/>
        </a:p>
      </dgm:t>
    </dgm:pt>
    <dgm:pt modelId="{E51810BC-B42C-42A3-8F22-983A2983EF72}">
      <dgm:prSet/>
      <dgm:spPr/>
      <dgm:t>
        <a:bodyPr/>
        <a:lstStyle/>
        <a:p>
          <a:endParaRPr lang="en-US" dirty="0"/>
        </a:p>
      </dgm:t>
    </dgm:pt>
    <dgm:pt modelId="{78A4FFF3-8EDE-4BDE-8D24-558E6DCBDB51}" type="parTrans" cxnId="{F0E18EC8-82A6-4118-9CB2-EA69CCE75B8A}">
      <dgm:prSet/>
      <dgm:spPr/>
      <dgm:t>
        <a:bodyPr/>
        <a:lstStyle/>
        <a:p>
          <a:endParaRPr lang="en-US"/>
        </a:p>
      </dgm:t>
    </dgm:pt>
    <dgm:pt modelId="{9D1A7099-B87D-46DD-A68C-3C4C36491F35}" type="sibTrans" cxnId="{F0E18EC8-82A6-4118-9CB2-EA69CCE75B8A}">
      <dgm:prSet/>
      <dgm:spPr/>
      <dgm:t>
        <a:bodyPr/>
        <a:lstStyle/>
        <a:p>
          <a:endParaRPr lang="en-US"/>
        </a:p>
      </dgm:t>
    </dgm:pt>
    <dgm:pt modelId="{A92851AF-49B8-4FBD-9644-D4C015DDD745}">
      <dgm:prSet/>
      <dgm:spPr/>
      <dgm:t>
        <a:bodyPr/>
        <a:lstStyle/>
        <a:p>
          <a:endParaRPr lang="en-US" dirty="0"/>
        </a:p>
      </dgm:t>
    </dgm:pt>
    <dgm:pt modelId="{070C05D7-E634-4E76-B21F-FC7697D35263}" type="parTrans" cxnId="{84B88E88-C16C-4930-92F6-88EE663DADE3}">
      <dgm:prSet/>
      <dgm:spPr/>
      <dgm:t>
        <a:bodyPr/>
        <a:lstStyle/>
        <a:p>
          <a:endParaRPr lang="en-US"/>
        </a:p>
      </dgm:t>
    </dgm:pt>
    <dgm:pt modelId="{60F5E560-B5F5-4C41-AC2D-F1D8E321B221}" type="sibTrans" cxnId="{84B88E88-C16C-4930-92F6-88EE663DADE3}">
      <dgm:prSet/>
      <dgm:spPr/>
      <dgm:t>
        <a:bodyPr/>
        <a:lstStyle/>
        <a:p>
          <a:endParaRPr lang="en-US"/>
        </a:p>
      </dgm:t>
    </dgm:pt>
    <dgm:pt modelId="{00299C06-A4EA-4CBB-BE28-AAB2F54440A9}">
      <dgm:prSet/>
      <dgm:spPr/>
      <dgm:t>
        <a:bodyPr/>
        <a:lstStyle/>
        <a:p>
          <a:endParaRPr lang="en-US" dirty="0"/>
        </a:p>
      </dgm:t>
    </dgm:pt>
    <dgm:pt modelId="{515982A0-F0F5-488F-80DE-AFE52F5EEA24}" type="parTrans" cxnId="{F243B24E-FD1B-456C-99E7-A58E43E2D218}">
      <dgm:prSet/>
      <dgm:spPr/>
      <dgm:t>
        <a:bodyPr/>
        <a:lstStyle/>
        <a:p>
          <a:endParaRPr lang="en-US"/>
        </a:p>
      </dgm:t>
    </dgm:pt>
    <dgm:pt modelId="{DE647D52-B54C-4BE9-BAF1-49E8B0B16A32}" type="sibTrans" cxnId="{F243B24E-FD1B-456C-99E7-A58E43E2D218}">
      <dgm:prSet/>
      <dgm:spPr/>
      <dgm:t>
        <a:bodyPr/>
        <a:lstStyle/>
        <a:p>
          <a:endParaRPr lang="en-US"/>
        </a:p>
      </dgm:t>
    </dgm:pt>
    <dgm:pt modelId="{7674C470-8E89-4053-9EB4-9CE11EB85348}">
      <dgm:prSet/>
      <dgm:spPr/>
      <dgm:t>
        <a:bodyPr/>
        <a:lstStyle/>
        <a:p>
          <a:endParaRPr lang="en-US" dirty="0"/>
        </a:p>
      </dgm:t>
    </dgm:pt>
    <dgm:pt modelId="{10B79DBD-8AB8-444C-BD67-660A3B505B2C}" type="parTrans" cxnId="{C77ADA16-F038-4043-A118-3C6D547AF761}">
      <dgm:prSet/>
      <dgm:spPr/>
      <dgm:t>
        <a:bodyPr/>
        <a:lstStyle/>
        <a:p>
          <a:endParaRPr lang="en-US"/>
        </a:p>
      </dgm:t>
    </dgm:pt>
    <dgm:pt modelId="{5B88670A-D177-4B44-ABF5-4C50267EFCE9}" type="sibTrans" cxnId="{C77ADA16-F038-4043-A118-3C6D547AF761}">
      <dgm:prSet/>
      <dgm:spPr/>
      <dgm:t>
        <a:bodyPr/>
        <a:lstStyle/>
        <a:p>
          <a:endParaRPr lang="en-US"/>
        </a:p>
      </dgm:t>
    </dgm:pt>
    <dgm:pt modelId="{0EFA8731-F606-42C3-BE79-B558B4546F38}">
      <dgm:prSet/>
      <dgm:spPr/>
      <dgm:t>
        <a:bodyPr/>
        <a:lstStyle/>
        <a:p>
          <a:endParaRPr lang="en-US" dirty="0"/>
        </a:p>
      </dgm:t>
    </dgm:pt>
    <dgm:pt modelId="{C222C751-E1C5-4498-A136-2C036878FDD8}" type="parTrans" cxnId="{80EC5C11-2E6E-44B2-92E6-0134FFA5C051}">
      <dgm:prSet/>
      <dgm:spPr/>
      <dgm:t>
        <a:bodyPr/>
        <a:lstStyle/>
        <a:p>
          <a:endParaRPr lang="en-US"/>
        </a:p>
      </dgm:t>
    </dgm:pt>
    <dgm:pt modelId="{B6A100BA-3B0B-4760-A7A1-E2AF02A88DC9}" type="sibTrans" cxnId="{80EC5C11-2E6E-44B2-92E6-0134FFA5C051}">
      <dgm:prSet/>
      <dgm:spPr/>
      <dgm:t>
        <a:bodyPr/>
        <a:lstStyle/>
        <a:p>
          <a:endParaRPr lang="en-US"/>
        </a:p>
      </dgm:t>
    </dgm:pt>
    <dgm:pt modelId="{72404D4A-9C94-4CC6-9F9A-2EFBDDE6AD23}">
      <dgm:prSet/>
      <dgm:spPr/>
      <dgm:t>
        <a:bodyPr/>
        <a:lstStyle/>
        <a:p>
          <a:endParaRPr lang="en-US" dirty="0"/>
        </a:p>
      </dgm:t>
    </dgm:pt>
    <dgm:pt modelId="{D961747E-8EDA-4C72-8F5F-DD1859977911}" type="parTrans" cxnId="{A931DBDD-1116-4AB6-B634-E48A3FC881B4}">
      <dgm:prSet/>
      <dgm:spPr/>
      <dgm:t>
        <a:bodyPr/>
        <a:lstStyle/>
        <a:p>
          <a:endParaRPr lang="en-US"/>
        </a:p>
      </dgm:t>
    </dgm:pt>
    <dgm:pt modelId="{5680A47D-9143-44DF-AC0C-C47BABE24B63}" type="sibTrans" cxnId="{A931DBDD-1116-4AB6-B634-E48A3FC881B4}">
      <dgm:prSet/>
      <dgm:spPr/>
      <dgm:t>
        <a:bodyPr/>
        <a:lstStyle/>
        <a:p>
          <a:endParaRPr lang="en-US"/>
        </a:p>
      </dgm:t>
    </dgm:pt>
    <dgm:pt modelId="{FD4760F2-311D-4B06-8FB3-757405643AB3}">
      <dgm:prSet/>
      <dgm:spPr/>
      <dgm:t>
        <a:bodyPr/>
        <a:lstStyle/>
        <a:p>
          <a:endParaRPr lang="en-US" dirty="0"/>
        </a:p>
      </dgm:t>
    </dgm:pt>
    <dgm:pt modelId="{B9BDE5ED-D4D8-40F5-92C2-ACB9C43A9E22}" type="parTrans" cxnId="{39D0F936-31D0-4AEF-994D-63CBE0A9C018}">
      <dgm:prSet/>
      <dgm:spPr/>
      <dgm:t>
        <a:bodyPr/>
        <a:lstStyle/>
        <a:p>
          <a:endParaRPr lang="en-US"/>
        </a:p>
      </dgm:t>
    </dgm:pt>
    <dgm:pt modelId="{3616E859-04F8-4950-84A3-D866F728E9FF}" type="sibTrans" cxnId="{39D0F936-31D0-4AEF-994D-63CBE0A9C018}">
      <dgm:prSet/>
      <dgm:spPr/>
      <dgm:t>
        <a:bodyPr/>
        <a:lstStyle/>
        <a:p>
          <a:endParaRPr lang="en-US"/>
        </a:p>
      </dgm:t>
    </dgm:pt>
    <dgm:pt modelId="{659B6416-6F0C-434B-BB3A-BD2BBCEE62BA}">
      <dgm:prSet/>
      <dgm:spPr/>
      <dgm:t>
        <a:bodyPr/>
        <a:lstStyle/>
        <a:p>
          <a:endParaRPr lang="en-US" dirty="0"/>
        </a:p>
      </dgm:t>
    </dgm:pt>
    <dgm:pt modelId="{4C5C4006-2508-4FD3-BD1C-2A32ADD686FF}" type="parTrans" cxnId="{B0A8638A-880B-4EB1-92CC-6AD33463A4B0}">
      <dgm:prSet/>
      <dgm:spPr/>
      <dgm:t>
        <a:bodyPr/>
        <a:lstStyle/>
        <a:p>
          <a:endParaRPr lang="en-US"/>
        </a:p>
      </dgm:t>
    </dgm:pt>
    <dgm:pt modelId="{D4BEFE11-0D54-41FE-8927-95D864D70DC4}" type="sibTrans" cxnId="{B0A8638A-880B-4EB1-92CC-6AD33463A4B0}">
      <dgm:prSet/>
      <dgm:spPr/>
      <dgm:t>
        <a:bodyPr/>
        <a:lstStyle/>
        <a:p>
          <a:endParaRPr lang="en-US"/>
        </a:p>
      </dgm:t>
    </dgm:pt>
    <dgm:pt modelId="{2458405E-8907-4AAA-BF70-668C3EE895B1}">
      <dgm:prSet/>
      <dgm:spPr/>
      <dgm:t>
        <a:bodyPr/>
        <a:lstStyle/>
        <a:p>
          <a:endParaRPr lang="en-US" dirty="0"/>
        </a:p>
      </dgm:t>
    </dgm:pt>
    <dgm:pt modelId="{F95FBC62-F478-4160-B8DC-674F186A64DF}" type="parTrans" cxnId="{FC0BEADF-595B-4A5B-9F4D-C8559B73D547}">
      <dgm:prSet/>
      <dgm:spPr/>
      <dgm:t>
        <a:bodyPr/>
        <a:lstStyle/>
        <a:p>
          <a:endParaRPr lang="en-US"/>
        </a:p>
      </dgm:t>
    </dgm:pt>
    <dgm:pt modelId="{5D75EC70-86CF-4F0B-8040-62874E1C6040}" type="sibTrans" cxnId="{FC0BEADF-595B-4A5B-9F4D-C8559B73D547}">
      <dgm:prSet/>
      <dgm:spPr/>
      <dgm:t>
        <a:bodyPr/>
        <a:lstStyle/>
        <a:p>
          <a:endParaRPr lang="en-US"/>
        </a:p>
      </dgm:t>
    </dgm:pt>
    <dgm:pt modelId="{69B04815-6D62-4169-AC2E-251946B27281}">
      <dgm:prSet/>
      <dgm:spPr/>
      <dgm:t>
        <a:bodyPr/>
        <a:lstStyle/>
        <a:p>
          <a:endParaRPr lang="en-US" dirty="0"/>
        </a:p>
      </dgm:t>
    </dgm:pt>
    <dgm:pt modelId="{42A4C781-3B54-4DA0-9071-652B8B978DBE}" type="parTrans" cxnId="{6757FF6A-053D-4DA9-A960-84A5D054DE5C}">
      <dgm:prSet/>
      <dgm:spPr/>
      <dgm:t>
        <a:bodyPr/>
        <a:lstStyle/>
        <a:p>
          <a:endParaRPr lang="en-US"/>
        </a:p>
      </dgm:t>
    </dgm:pt>
    <dgm:pt modelId="{52DADE03-17F6-4860-A588-F8C37E3AEADC}" type="sibTrans" cxnId="{6757FF6A-053D-4DA9-A960-84A5D054DE5C}">
      <dgm:prSet/>
      <dgm:spPr/>
      <dgm:t>
        <a:bodyPr/>
        <a:lstStyle/>
        <a:p>
          <a:endParaRPr lang="en-US"/>
        </a:p>
      </dgm:t>
    </dgm:pt>
    <dgm:pt modelId="{27D4E7B1-BF68-4A6B-8A86-9DBA543ECDDE}">
      <dgm:prSet/>
      <dgm:spPr/>
      <dgm:t>
        <a:bodyPr/>
        <a:lstStyle/>
        <a:p>
          <a:endParaRPr lang="en-US" dirty="0"/>
        </a:p>
      </dgm:t>
    </dgm:pt>
    <dgm:pt modelId="{784BBA04-6DE8-403F-8DFD-72E288EDDB65}" type="parTrans" cxnId="{DC358223-CD62-454B-BE21-653A81F0AAA8}">
      <dgm:prSet/>
      <dgm:spPr/>
      <dgm:t>
        <a:bodyPr/>
        <a:lstStyle/>
        <a:p>
          <a:endParaRPr lang="en-US"/>
        </a:p>
      </dgm:t>
    </dgm:pt>
    <dgm:pt modelId="{16B9E5D7-3C43-4D6F-85EF-1DA25B193A5E}" type="sibTrans" cxnId="{DC358223-CD62-454B-BE21-653A81F0AAA8}">
      <dgm:prSet/>
      <dgm:spPr/>
      <dgm:t>
        <a:bodyPr/>
        <a:lstStyle/>
        <a:p>
          <a:endParaRPr lang="en-US"/>
        </a:p>
      </dgm:t>
    </dgm:pt>
    <dgm:pt modelId="{EF5F6BC0-9DF1-4C65-9C17-42E2F4E8B085}">
      <dgm:prSet/>
      <dgm:spPr/>
      <dgm:t>
        <a:bodyPr/>
        <a:lstStyle/>
        <a:p>
          <a:endParaRPr lang="en-US" dirty="0"/>
        </a:p>
      </dgm:t>
    </dgm:pt>
    <dgm:pt modelId="{31BEEF07-B12D-4188-9C6C-1700128EBA8A}" type="parTrans" cxnId="{711DB931-5632-4015-A497-80DE6531D101}">
      <dgm:prSet/>
      <dgm:spPr/>
      <dgm:t>
        <a:bodyPr/>
        <a:lstStyle/>
        <a:p>
          <a:endParaRPr lang="en-US"/>
        </a:p>
      </dgm:t>
    </dgm:pt>
    <dgm:pt modelId="{28F30451-EF83-4D90-B059-FDF443F728AF}" type="sibTrans" cxnId="{711DB931-5632-4015-A497-80DE6531D101}">
      <dgm:prSet/>
      <dgm:spPr/>
      <dgm:t>
        <a:bodyPr/>
        <a:lstStyle/>
        <a:p>
          <a:endParaRPr lang="en-US"/>
        </a:p>
      </dgm:t>
    </dgm:pt>
    <dgm:pt modelId="{5F2447C5-CD8A-46F6-8D36-9B43C1C6B2A4}">
      <dgm:prSet/>
      <dgm:spPr/>
      <dgm:t>
        <a:bodyPr/>
        <a:lstStyle/>
        <a:p>
          <a:endParaRPr lang="en-US" dirty="0"/>
        </a:p>
      </dgm:t>
    </dgm:pt>
    <dgm:pt modelId="{931018BE-8CAD-4699-A598-BC0875A765C0}" type="parTrans" cxnId="{70CCA685-992B-40E5-9AD8-498FB5DB0539}">
      <dgm:prSet/>
      <dgm:spPr/>
      <dgm:t>
        <a:bodyPr/>
        <a:lstStyle/>
        <a:p>
          <a:endParaRPr lang="en-US"/>
        </a:p>
      </dgm:t>
    </dgm:pt>
    <dgm:pt modelId="{8761A738-78DE-4122-9AB5-9D491B850799}" type="sibTrans" cxnId="{70CCA685-992B-40E5-9AD8-498FB5DB0539}">
      <dgm:prSet/>
      <dgm:spPr/>
      <dgm:t>
        <a:bodyPr/>
        <a:lstStyle/>
        <a:p>
          <a:endParaRPr lang="en-US"/>
        </a:p>
      </dgm:t>
    </dgm:pt>
    <dgm:pt modelId="{BE6A674A-1FCB-4FF0-8372-DA54F2AC68B3}">
      <dgm:prSet/>
      <dgm:spPr/>
      <dgm:t>
        <a:bodyPr/>
        <a:lstStyle/>
        <a:p>
          <a:endParaRPr lang="en-US" dirty="0"/>
        </a:p>
      </dgm:t>
    </dgm:pt>
    <dgm:pt modelId="{BCEB4ABF-CC11-406B-B1B4-35A7694C27FD}" type="parTrans" cxnId="{16A13779-E761-4929-93A6-834F13405305}">
      <dgm:prSet/>
      <dgm:spPr/>
      <dgm:t>
        <a:bodyPr/>
        <a:lstStyle/>
        <a:p>
          <a:endParaRPr lang="en-US"/>
        </a:p>
      </dgm:t>
    </dgm:pt>
    <dgm:pt modelId="{FEB3686A-8F50-4F29-8042-4CC6113AEF8D}" type="sibTrans" cxnId="{16A13779-E761-4929-93A6-834F13405305}">
      <dgm:prSet/>
      <dgm:spPr/>
      <dgm:t>
        <a:bodyPr/>
        <a:lstStyle/>
        <a:p>
          <a:endParaRPr lang="en-US"/>
        </a:p>
      </dgm:t>
    </dgm:pt>
    <dgm:pt modelId="{4A3F8CC7-F12A-435C-9395-6A602A9ED5A1}">
      <dgm:prSet/>
      <dgm:spPr/>
      <dgm:t>
        <a:bodyPr/>
        <a:lstStyle/>
        <a:p>
          <a:endParaRPr lang="en-US" dirty="0"/>
        </a:p>
      </dgm:t>
    </dgm:pt>
    <dgm:pt modelId="{E7A94A8F-1103-48AB-9BCB-88E8C3EECEAA}" type="parTrans" cxnId="{DFFAC80A-A73C-4775-B66D-546A46DD4C81}">
      <dgm:prSet/>
      <dgm:spPr/>
      <dgm:t>
        <a:bodyPr/>
        <a:lstStyle/>
        <a:p>
          <a:endParaRPr lang="en-US"/>
        </a:p>
      </dgm:t>
    </dgm:pt>
    <dgm:pt modelId="{E09A5277-52EB-4525-AE67-AC9325729411}" type="sibTrans" cxnId="{DFFAC80A-A73C-4775-B66D-546A46DD4C81}">
      <dgm:prSet/>
      <dgm:spPr/>
      <dgm:t>
        <a:bodyPr/>
        <a:lstStyle/>
        <a:p>
          <a:endParaRPr lang="en-US"/>
        </a:p>
      </dgm:t>
    </dgm:pt>
    <dgm:pt modelId="{DD28A20D-2725-43F5-83AC-75988F99A73F}">
      <dgm:prSet/>
      <dgm:spPr/>
      <dgm:t>
        <a:bodyPr/>
        <a:lstStyle/>
        <a:p>
          <a:endParaRPr lang="en-US" dirty="0"/>
        </a:p>
      </dgm:t>
    </dgm:pt>
    <dgm:pt modelId="{B08F71DA-157F-4AD1-A3A9-4FE2EA80A735}" type="parTrans" cxnId="{AB4EB689-E943-41C7-A911-8655BBC0A1BA}">
      <dgm:prSet/>
      <dgm:spPr/>
      <dgm:t>
        <a:bodyPr/>
        <a:lstStyle/>
        <a:p>
          <a:endParaRPr lang="en-US"/>
        </a:p>
      </dgm:t>
    </dgm:pt>
    <dgm:pt modelId="{44886513-832E-49FF-830B-78D261895B87}" type="sibTrans" cxnId="{AB4EB689-E943-41C7-A911-8655BBC0A1BA}">
      <dgm:prSet/>
      <dgm:spPr/>
      <dgm:t>
        <a:bodyPr/>
        <a:lstStyle/>
        <a:p>
          <a:endParaRPr lang="en-US"/>
        </a:p>
      </dgm:t>
    </dgm:pt>
    <dgm:pt modelId="{A2866810-0357-4758-BE23-4AAEFB012C55}">
      <dgm:prSet/>
      <dgm:spPr/>
      <dgm:t>
        <a:bodyPr/>
        <a:lstStyle/>
        <a:p>
          <a:endParaRPr lang="en-US" dirty="0"/>
        </a:p>
      </dgm:t>
    </dgm:pt>
    <dgm:pt modelId="{00159058-402D-4F0C-A73C-3EAEBEF5EFBA}" type="parTrans" cxnId="{CD7D332B-30B2-4C1F-9697-C3466DE1EBCF}">
      <dgm:prSet/>
      <dgm:spPr/>
      <dgm:t>
        <a:bodyPr/>
        <a:lstStyle/>
        <a:p>
          <a:endParaRPr lang="en-US"/>
        </a:p>
      </dgm:t>
    </dgm:pt>
    <dgm:pt modelId="{24960A0A-F97C-4934-81F5-0C0530C3AF0C}" type="sibTrans" cxnId="{CD7D332B-30B2-4C1F-9697-C3466DE1EBCF}">
      <dgm:prSet/>
      <dgm:spPr/>
      <dgm:t>
        <a:bodyPr/>
        <a:lstStyle/>
        <a:p>
          <a:endParaRPr lang="en-US"/>
        </a:p>
      </dgm:t>
    </dgm:pt>
    <dgm:pt modelId="{6A6C94DC-4BFF-4F5A-9BB8-F57FBCF0E38C}">
      <dgm:prSet/>
      <dgm:spPr/>
      <dgm:t>
        <a:bodyPr/>
        <a:lstStyle/>
        <a:p>
          <a:endParaRPr lang="en-US" dirty="0"/>
        </a:p>
      </dgm:t>
    </dgm:pt>
    <dgm:pt modelId="{01A9EA7A-4062-4A52-BCE3-F2A33098D03C}" type="parTrans" cxnId="{22E94B20-8BBA-4CCC-BB6A-34931C16FFF2}">
      <dgm:prSet/>
      <dgm:spPr/>
      <dgm:t>
        <a:bodyPr/>
        <a:lstStyle/>
        <a:p>
          <a:endParaRPr lang="en-US"/>
        </a:p>
      </dgm:t>
    </dgm:pt>
    <dgm:pt modelId="{96E67D82-8FB0-49EA-B94C-4ACE3FAA1FFD}" type="sibTrans" cxnId="{22E94B20-8BBA-4CCC-BB6A-34931C16FFF2}">
      <dgm:prSet/>
      <dgm:spPr/>
      <dgm:t>
        <a:bodyPr/>
        <a:lstStyle/>
        <a:p>
          <a:endParaRPr lang="en-US"/>
        </a:p>
      </dgm:t>
    </dgm:pt>
    <dgm:pt modelId="{7A9FF727-46CC-4608-9996-713945D126D3}">
      <dgm:prSet/>
      <dgm:spPr/>
      <dgm:t>
        <a:bodyPr/>
        <a:lstStyle/>
        <a:p>
          <a:endParaRPr lang="en-US" dirty="0"/>
        </a:p>
      </dgm:t>
    </dgm:pt>
    <dgm:pt modelId="{569B2D28-F1A9-48D5-8937-331AF0C81D67}" type="parTrans" cxnId="{6C6E0E43-7410-451D-A7B8-2AD7C37DECE8}">
      <dgm:prSet/>
      <dgm:spPr/>
      <dgm:t>
        <a:bodyPr/>
        <a:lstStyle/>
        <a:p>
          <a:endParaRPr lang="en-US"/>
        </a:p>
      </dgm:t>
    </dgm:pt>
    <dgm:pt modelId="{8E7FC1B0-04F3-4E3E-A026-ABB28DA6DE0B}" type="sibTrans" cxnId="{6C6E0E43-7410-451D-A7B8-2AD7C37DECE8}">
      <dgm:prSet/>
      <dgm:spPr/>
      <dgm:t>
        <a:bodyPr/>
        <a:lstStyle/>
        <a:p>
          <a:endParaRPr lang="en-US"/>
        </a:p>
      </dgm:t>
    </dgm:pt>
    <dgm:pt modelId="{CFE93D80-8E86-4508-AE90-187EB4067066}">
      <dgm:prSet/>
      <dgm:spPr/>
      <dgm:t>
        <a:bodyPr/>
        <a:lstStyle/>
        <a:p>
          <a:endParaRPr lang="en-US" dirty="0"/>
        </a:p>
      </dgm:t>
    </dgm:pt>
    <dgm:pt modelId="{F540E2B6-C793-43C0-84AD-8A7FBCC0ED55}" type="parTrans" cxnId="{1FFA2151-9E49-4936-8E1E-8B445B3CABA4}">
      <dgm:prSet/>
      <dgm:spPr/>
      <dgm:t>
        <a:bodyPr/>
        <a:lstStyle/>
        <a:p>
          <a:endParaRPr lang="en-US"/>
        </a:p>
      </dgm:t>
    </dgm:pt>
    <dgm:pt modelId="{74BD47A7-9822-4298-83B7-444CACF5E08B}" type="sibTrans" cxnId="{1FFA2151-9E49-4936-8E1E-8B445B3CABA4}">
      <dgm:prSet/>
      <dgm:spPr/>
      <dgm:t>
        <a:bodyPr/>
        <a:lstStyle/>
        <a:p>
          <a:endParaRPr lang="en-US"/>
        </a:p>
      </dgm:t>
    </dgm:pt>
    <dgm:pt modelId="{7585E8C3-4709-49B2-A87D-4FF86506CC4D}">
      <dgm:prSet/>
      <dgm:spPr/>
      <dgm:t>
        <a:bodyPr/>
        <a:lstStyle/>
        <a:p>
          <a:endParaRPr lang="en-US" dirty="0"/>
        </a:p>
      </dgm:t>
    </dgm:pt>
    <dgm:pt modelId="{506B50CD-32C9-4671-AADF-921A565839DD}" type="parTrans" cxnId="{2B027F05-CA20-447D-BFCB-C774738D1203}">
      <dgm:prSet/>
      <dgm:spPr/>
      <dgm:t>
        <a:bodyPr/>
        <a:lstStyle/>
        <a:p>
          <a:endParaRPr lang="en-US"/>
        </a:p>
      </dgm:t>
    </dgm:pt>
    <dgm:pt modelId="{EE50F060-AA41-4816-ABBA-6D5D1A549623}" type="sibTrans" cxnId="{2B027F05-CA20-447D-BFCB-C774738D1203}">
      <dgm:prSet/>
      <dgm:spPr/>
      <dgm:t>
        <a:bodyPr/>
        <a:lstStyle/>
        <a:p>
          <a:endParaRPr lang="en-US"/>
        </a:p>
      </dgm:t>
    </dgm:pt>
    <dgm:pt modelId="{62D17E2A-7E63-4628-9B78-4B7D72811798}">
      <dgm:prSet/>
      <dgm:spPr/>
      <dgm:t>
        <a:bodyPr/>
        <a:lstStyle/>
        <a:p>
          <a:endParaRPr lang="en-US" dirty="0"/>
        </a:p>
      </dgm:t>
    </dgm:pt>
    <dgm:pt modelId="{61FA020A-90AE-4287-9451-0902EDE711C3}" type="parTrans" cxnId="{D027E578-5B91-45E4-A0B0-72FD4C24C1D2}">
      <dgm:prSet/>
      <dgm:spPr/>
      <dgm:t>
        <a:bodyPr/>
        <a:lstStyle/>
        <a:p>
          <a:endParaRPr lang="en-US"/>
        </a:p>
      </dgm:t>
    </dgm:pt>
    <dgm:pt modelId="{F8D1AA4B-4830-40D5-9412-AC1254DFE803}" type="sibTrans" cxnId="{D027E578-5B91-45E4-A0B0-72FD4C24C1D2}">
      <dgm:prSet/>
      <dgm:spPr/>
      <dgm:t>
        <a:bodyPr/>
        <a:lstStyle/>
        <a:p>
          <a:endParaRPr lang="en-US"/>
        </a:p>
      </dgm:t>
    </dgm:pt>
    <dgm:pt modelId="{4A1FE63B-2915-4CE2-8F14-43F0314B8937}">
      <dgm:prSet/>
      <dgm:spPr/>
      <dgm:t>
        <a:bodyPr/>
        <a:lstStyle/>
        <a:p>
          <a:endParaRPr lang="en-US" dirty="0"/>
        </a:p>
      </dgm:t>
    </dgm:pt>
    <dgm:pt modelId="{3B73E3DA-69C9-41AF-940F-CD4D4E2D14DB}" type="parTrans" cxnId="{56615C09-0FBA-418A-8BB5-478513A64C71}">
      <dgm:prSet/>
      <dgm:spPr/>
      <dgm:t>
        <a:bodyPr/>
        <a:lstStyle/>
        <a:p>
          <a:endParaRPr lang="en-US"/>
        </a:p>
      </dgm:t>
    </dgm:pt>
    <dgm:pt modelId="{F62FA3C4-7EEA-41E6-AFE4-50764374F375}" type="sibTrans" cxnId="{56615C09-0FBA-418A-8BB5-478513A64C71}">
      <dgm:prSet/>
      <dgm:spPr/>
      <dgm:t>
        <a:bodyPr/>
        <a:lstStyle/>
        <a:p>
          <a:endParaRPr lang="en-US"/>
        </a:p>
      </dgm:t>
    </dgm:pt>
    <dgm:pt modelId="{59658CA0-0A63-44DA-8FC5-C4C05386D619}">
      <dgm:prSet/>
      <dgm:spPr/>
      <dgm:t>
        <a:bodyPr/>
        <a:lstStyle/>
        <a:p>
          <a:endParaRPr lang="en-US" dirty="0"/>
        </a:p>
      </dgm:t>
    </dgm:pt>
    <dgm:pt modelId="{A45F7E44-20C3-478A-B760-CBF6AEC02136}" type="parTrans" cxnId="{E8F55D9B-A670-46E5-8703-32DB4593CE33}">
      <dgm:prSet/>
      <dgm:spPr/>
      <dgm:t>
        <a:bodyPr/>
        <a:lstStyle/>
        <a:p>
          <a:endParaRPr lang="en-US"/>
        </a:p>
      </dgm:t>
    </dgm:pt>
    <dgm:pt modelId="{98BF7A02-B734-4997-B2D3-95215AADE78E}" type="sibTrans" cxnId="{E8F55D9B-A670-46E5-8703-32DB4593CE33}">
      <dgm:prSet/>
      <dgm:spPr/>
      <dgm:t>
        <a:bodyPr/>
        <a:lstStyle/>
        <a:p>
          <a:endParaRPr lang="en-US"/>
        </a:p>
      </dgm:t>
    </dgm:pt>
    <dgm:pt modelId="{99CC9E0D-411F-4790-9BA8-D1C9A66694D2}">
      <dgm:prSet/>
      <dgm:spPr/>
      <dgm:t>
        <a:bodyPr/>
        <a:lstStyle/>
        <a:p>
          <a:endParaRPr lang="en-US" dirty="0"/>
        </a:p>
      </dgm:t>
    </dgm:pt>
    <dgm:pt modelId="{CFA50901-7F19-4BA6-B961-295CACAFB2EC}" type="parTrans" cxnId="{7BAEEE74-DDA7-44B8-8F44-3E9858DA1244}">
      <dgm:prSet/>
      <dgm:spPr/>
      <dgm:t>
        <a:bodyPr/>
        <a:lstStyle/>
        <a:p>
          <a:endParaRPr lang="en-US"/>
        </a:p>
      </dgm:t>
    </dgm:pt>
    <dgm:pt modelId="{FBDFCF76-8F58-41B8-81E9-91C30DA28D23}" type="sibTrans" cxnId="{7BAEEE74-DDA7-44B8-8F44-3E9858DA1244}">
      <dgm:prSet/>
      <dgm:spPr/>
      <dgm:t>
        <a:bodyPr/>
        <a:lstStyle/>
        <a:p>
          <a:endParaRPr lang="en-US"/>
        </a:p>
      </dgm:t>
    </dgm:pt>
    <dgm:pt modelId="{44205D81-047B-42D7-87EA-79F472BB7AFD}">
      <dgm:prSet/>
      <dgm:spPr/>
      <dgm:t>
        <a:bodyPr/>
        <a:lstStyle/>
        <a:p>
          <a:endParaRPr lang="en-US" dirty="0"/>
        </a:p>
      </dgm:t>
    </dgm:pt>
    <dgm:pt modelId="{6BACD23F-931E-4062-B9A8-E4FC5C31B766}" type="parTrans" cxnId="{6D7189B8-2B69-43DE-9F66-D4F4EA04D9DA}">
      <dgm:prSet/>
      <dgm:spPr/>
      <dgm:t>
        <a:bodyPr/>
        <a:lstStyle/>
        <a:p>
          <a:endParaRPr lang="en-US"/>
        </a:p>
      </dgm:t>
    </dgm:pt>
    <dgm:pt modelId="{665A7912-E66E-4951-9EB5-8C424A778D0A}" type="sibTrans" cxnId="{6D7189B8-2B69-43DE-9F66-D4F4EA04D9DA}">
      <dgm:prSet/>
      <dgm:spPr/>
      <dgm:t>
        <a:bodyPr/>
        <a:lstStyle/>
        <a:p>
          <a:endParaRPr lang="en-US"/>
        </a:p>
      </dgm:t>
    </dgm:pt>
    <dgm:pt modelId="{AD2D1562-65FE-46AF-B6F1-2CEDB94E4054}">
      <dgm:prSet/>
      <dgm:spPr/>
      <dgm:t>
        <a:bodyPr/>
        <a:lstStyle/>
        <a:p>
          <a:endParaRPr lang="en-US" dirty="0"/>
        </a:p>
      </dgm:t>
    </dgm:pt>
    <dgm:pt modelId="{A3949F1A-7201-4389-A73F-DBDCC15D2E69}" type="parTrans" cxnId="{9FCCAE67-5741-4E48-A6F3-172C03827B6D}">
      <dgm:prSet/>
      <dgm:spPr/>
      <dgm:t>
        <a:bodyPr/>
        <a:lstStyle/>
        <a:p>
          <a:endParaRPr lang="en-US"/>
        </a:p>
      </dgm:t>
    </dgm:pt>
    <dgm:pt modelId="{16B0D06B-E287-4F4F-BF89-4E2BF926EC51}" type="sibTrans" cxnId="{9FCCAE67-5741-4E48-A6F3-172C03827B6D}">
      <dgm:prSet/>
      <dgm:spPr/>
      <dgm:t>
        <a:bodyPr/>
        <a:lstStyle/>
        <a:p>
          <a:endParaRPr lang="en-US"/>
        </a:p>
      </dgm:t>
    </dgm:pt>
    <dgm:pt modelId="{F5C78F34-BAFF-4EB6-BEAB-93A082A42402}">
      <dgm:prSet/>
      <dgm:spPr/>
      <dgm:t>
        <a:bodyPr/>
        <a:lstStyle/>
        <a:p>
          <a:endParaRPr lang="en-US" dirty="0"/>
        </a:p>
      </dgm:t>
    </dgm:pt>
    <dgm:pt modelId="{60EAEB49-28A1-47AB-A86C-AED84AB46E13}" type="parTrans" cxnId="{8F2543C7-3BFE-40D6-A57F-3496EC7420BA}">
      <dgm:prSet/>
      <dgm:spPr/>
      <dgm:t>
        <a:bodyPr/>
        <a:lstStyle/>
        <a:p>
          <a:endParaRPr lang="en-US"/>
        </a:p>
      </dgm:t>
    </dgm:pt>
    <dgm:pt modelId="{A01323C8-61B4-43C6-8594-68A152881EE2}" type="sibTrans" cxnId="{8F2543C7-3BFE-40D6-A57F-3496EC7420BA}">
      <dgm:prSet/>
      <dgm:spPr/>
      <dgm:t>
        <a:bodyPr/>
        <a:lstStyle/>
        <a:p>
          <a:endParaRPr lang="en-US"/>
        </a:p>
      </dgm:t>
    </dgm:pt>
    <dgm:pt modelId="{7564CC61-E336-4D29-B301-7EDC3B9280DF}">
      <dgm:prSet/>
      <dgm:spPr/>
      <dgm:t>
        <a:bodyPr/>
        <a:lstStyle/>
        <a:p>
          <a:endParaRPr lang="en-US" dirty="0"/>
        </a:p>
      </dgm:t>
    </dgm:pt>
    <dgm:pt modelId="{2464F9CD-8453-44AF-9246-84E215CE9CB1}" type="parTrans" cxnId="{33B5867E-B236-47C0-95DE-43BB6E8A705F}">
      <dgm:prSet/>
      <dgm:spPr/>
      <dgm:t>
        <a:bodyPr/>
        <a:lstStyle/>
        <a:p>
          <a:endParaRPr lang="en-US"/>
        </a:p>
      </dgm:t>
    </dgm:pt>
    <dgm:pt modelId="{23024708-7D80-4B07-940B-A98A9CEB423F}" type="sibTrans" cxnId="{33B5867E-B236-47C0-95DE-43BB6E8A705F}">
      <dgm:prSet/>
      <dgm:spPr/>
      <dgm:t>
        <a:bodyPr/>
        <a:lstStyle/>
        <a:p>
          <a:endParaRPr lang="en-US"/>
        </a:p>
      </dgm:t>
    </dgm:pt>
    <dgm:pt modelId="{8AB5D8B6-4723-4050-84DD-059876158755}">
      <dgm:prSet/>
      <dgm:spPr/>
      <dgm:t>
        <a:bodyPr/>
        <a:lstStyle/>
        <a:p>
          <a:endParaRPr lang="en-US" dirty="0"/>
        </a:p>
      </dgm:t>
    </dgm:pt>
    <dgm:pt modelId="{3577AEE4-418B-4962-85AD-6CDEA5E27A98}" type="parTrans" cxnId="{D9226C43-1B93-4034-A08F-7B61E596CDC8}">
      <dgm:prSet/>
      <dgm:spPr/>
      <dgm:t>
        <a:bodyPr/>
        <a:lstStyle/>
        <a:p>
          <a:endParaRPr lang="en-US"/>
        </a:p>
      </dgm:t>
    </dgm:pt>
    <dgm:pt modelId="{4AE2BC0B-8188-4541-B6B1-3F68C980CB69}" type="sibTrans" cxnId="{D9226C43-1B93-4034-A08F-7B61E596CDC8}">
      <dgm:prSet/>
      <dgm:spPr/>
      <dgm:t>
        <a:bodyPr/>
        <a:lstStyle/>
        <a:p>
          <a:endParaRPr lang="en-US"/>
        </a:p>
      </dgm:t>
    </dgm:pt>
    <dgm:pt modelId="{0ABFB6F1-EB89-4F28-A6AE-C9B353DBB4C9}">
      <dgm:prSet/>
      <dgm:spPr/>
      <dgm:t>
        <a:bodyPr/>
        <a:lstStyle/>
        <a:p>
          <a:endParaRPr lang="en-US" dirty="0"/>
        </a:p>
      </dgm:t>
    </dgm:pt>
    <dgm:pt modelId="{3D783E2F-22DC-4EA4-9616-648543290298}" type="parTrans" cxnId="{7266D90A-051E-4EBA-9942-776CFE8CF743}">
      <dgm:prSet/>
      <dgm:spPr/>
      <dgm:t>
        <a:bodyPr/>
        <a:lstStyle/>
        <a:p>
          <a:endParaRPr lang="en-US"/>
        </a:p>
      </dgm:t>
    </dgm:pt>
    <dgm:pt modelId="{D3F05183-8D68-49AF-BD2C-332433EF5A4F}" type="sibTrans" cxnId="{7266D90A-051E-4EBA-9942-776CFE8CF743}">
      <dgm:prSet/>
      <dgm:spPr/>
      <dgm:t>
        <a:bodyPr/>
        <a:lstStyle/>
        <a:p>
          <a:endParaRPr lang="en-US"/>
        </a:p>
      </dgm:t>
    </dgm:pt>
    <dgm:pt modelId="{0BFA3944-655B-4C08-93B3-0F8252747565}">
      <dgm:prSet/>
      <dgm:spPr/>
      <dgm:t>
        <a:bodyPr/>
        <a:lstStyle/>
        <a:p>
          <a:endParaRPr lang="en-US" dirty="0"/>
        </a:p>
      </dgm:t>
    </dgm:pt>
    <dgm:pt modelId="{61C93D01-E103-400E-A242-673E9DAC80F9}" type="parTrans" cxnId="{DC01E81F-0666-43E6-8636-2E7602E76AFC}">
      <dgm:prSet/>
      <dgm:spPr/>
      <dgm:t>
        <a:bodyPr/>
        <a:lstStyle/>
        <a:p>
          <a:endParaRPr lang="en-US"/>
        </a:p>
      </dgm:t>
    </dgm:pt>
    <dgm:pt modelId="{E6AAC3A5-BEDD-4193-AFAC-B9DC024F8238}" type="sibTrans" cxnId="{DC01E81F-0666-43E6-8636-2E7602E76AFC}">
      <dgm:prSet/>
      <dgm:spPr/>
      <dgm:t>
        <a:bodyPr/>
        <a:lstStyle/>
        <a:p>
          <a:endParaRPr lang="en-US"/>
        </a:p>
      </dgm:t>
    </dgm:pt>
    <dgm:pt modelId="{997EC6BE-DB4F-4FCF-BF4C-46609DF09CCF}">
      <dgm:prSet/>
      <dgm:spPr/>
      <dgm:t>
        <a:bodyPr/>
        <a:lstStyle/>
        <a:p>
          <a:endParaRPr lang="en-US" dirty="0"/>
        </a:p>
      </dgm:t>
    </dgm:pt>
    <dgm:pt modelId="{26F25FD4-BDF7-4604-AAFB-DCD13854BB11}" type="parTrans" cxnId="{F795820E-2D37-4CC2-99E0-129F98850C23}">
      <dgm:prSet/>
      <dgm:spPr/>
      <dgm:t>
        <a:bodyPr/>
        <a:lstStyle/>
        <a:p>
          <a:endParaRPr lang="en-US"/>
        </a:p>
      </dgm:t>
    </dgm:pt>
    <dgm:pt modelId="{748FEB26-7BA3-4F5A-A36C-6F8A3E1BCF0F}" type="sibTrans" cxnId="{F795820E-2D37-4CC2-99E0-129F98850C23}">
      <dgm:prSet/>
      <dgm:spPr/>
      <dgm:t>
        <a:bodyPr/>
        <a:lstStyle/>
        <a:p>
          <a:endParaRPr lang="en-US"/>
        </a:p>
      </dgm:t>
    </dgm:pt>
    <dgm:pt modelId="{086C7131-C7BD-4F9E-AC4D-D7AF083CE5B1}">
      <dgm:prSet/>
      <dgm:spPr/>
      <dgm:t>
        <a:bodyPr/>
        <a:lstStyle/>
        <a:p>
          <a:endParaRPr lang="en-US" dirty="0"/>
        </a:p>
      </dgm:t>
    </dgm:pt>
    <dgm:pt modelId="{A14BC523-C3D2-46DA-9E94-87C25E0C7EA0}" type="parTrans" cxnId="{4F13DED5-88DF-4469-B460-1D657E416203}">
      <dgm:prSet/>
      <dgm:spPr/>
      <dgm:t>
        <a:bodyPr/>
        <a:lstStyle/>
        <a:p>
          <a:endParaRPr lang="en-US"/>
        </a:p>
      </dgm:t>
    </dgm:pt>
    <dgm:pt modelId="{7744872C-4666-452D-81EC-B14785F26D62}" type="sibTrans" cxnId="{4F13DED5-88DF-4469-B460-1D657E416203}">
      <dgm:prSet/>
      <dgm:spPr/>
      <dgm:t>
        <a:bodyPr/>
        <a:lstStyle/>
        <a:p>
          <a:endParaRPr lang="en-US"/>
        </a:p>
      </dgm:t>
    </dgm:pt>
    <dgm:pt modelId="{8CD2CD9D-2B16-433D-B2D2-BB203E955A49}">
      <dgm:prSet/>
      <dgm:spPr/>
      <dgm:t>
        <a:bodyPr/>
        <a:lstStyle/>
        <a:p>
          <a:endParaRPr lang="en-US" dirty="0"/>
        </a:p>
      </dgm:t>
    </dgm:pt>
    <dgm:pt modelId="{64A83459-8B40-4D2B-8F29-C10042D544CA}" type="parTrans" cxnId="{110EC632-6D6E-4AC0-9D7D-93D76A229472}">
      <dgm:prSet/>
      <dgm:spPr/>
      <dgm:t>
        <a:bodyPr/>
        <a:lstStyle/>
        <a:p>
          <a:endParaRPr lang="en-US"/>
        </a:p>
      </dgm:t>
    </dgm:pt>
    <dgm:pt modelId="{E39B5A7A-02D6-430F-8C28-E3720DCCA5FC}" type="sibTrans" cxnId="{110EC632-6D6E-4AC0-9D7D-93D76A229472}">
      <dgm:prSet/>
      <dgm:spPr/>
      <dgm:t>
        <a:bodyPr/>
        <a:lstStyle/>
        <a:p>
          <a:endParaRPr lang="en-US"/>
        </a:p>
      </dgm:t>
    </dgm:pt>
    <dgm:pt modelId="{E80C1F6E-6877-4B12-A03A-E1C55C8F9673}">
      <dgm:prSet/>
      <dgm:spPr/>
      <dgm:t>
        <a:bodyPr/>
        <a:lstStyle/>
        <a:p>
          <a:endParaRPr lang="en-US" dirty="0"/>
        </a:p>
      </dgm:t>
    </dgm:pt>
    <dgm:pt modelId="{45954819-D1BC-4165-92C4-63732B0161AD}" type="parTrans" cxnId="{CD4A9949-1414-4570-9763-E6B543127469}">
      <dgm:prSet/>
      <dgm:spPr/>
      <dgm:t>
        <a:bodyPr/>
        <a:lstStyle/>
        <a:p>
          <a:endParaRPr lang="en-US"/>
        </a:p>
      </dgm:t>
    </dgm:pt>
    <dgm:pt modelId="{F70AD018-8EF9-4EB8-A982-9B0EE2B59468}" type="sibTrans" cxnId="{CD4A9949-1414-4570-9763-E6B543127469}">
      <dgm:prSet/>
      <dgm:spPr/>
      <dgm:t>
        <a:bodyPr/>
        <a:lstStyle/>
        <a:p>
          <a:endParaRPr lang="en-US"/>
        </a:p>
      </dgm:t>
    </dgm:pt>
    <dgm:pt modelId="{6106B1F4-2518-452E-8AAC-63E4565B0D85}">
      <dgm:prSet/>
      <dgm:spPr/>
      <dgm:t>
        <a:bodyPr/>
        <a:lstStyle/>
        <a:p>
          <a:endParaRPr lang="en-US" dirty="0"/>
        </a:p>
      </dgm:t>
    </dgm:pt>
    <dgm:pt modelId="{57E23226-10B5-4898-9C2B-BD382773331F}" type="parTrans" cxnId="{B77DB30B-4C07-42FE-BE78-8AA2570786C9}">
      <dgm:prSet/>
      <dgm:spPr/>
      <dgm:t>
        <a:bodyPr/>
        <a:lstStyle/>
        <a:p>
          <a:endParaRPr lang="en-US"/>
        </a:p>
      </dgm:t>
    </dgm:pt>
    <dgm:pt modelId="{137D9399-342A-4D9F-8A7C-D12C4BA5D4FA}" type="sibTrans" cxnId="{B77DB30B-4C07-42FE-BE78-8AA2570786C9}">
      <dgm:prSet/>
      <dgm:spPr/>
      <dgm:t>
        <a:bodyPr/>
        <a:lstStyle/>
        <a:p>
          <a:endParaRPr lang="en-US"/>
        </a:p>
      </dgm:t>
    </dgm:pt>
    <dgm:pt modelId="{A951C46A-289E-40F8-B1DA-067FC4CD6F11}">
      <dgm:prSet/>
      <dgm:spPr/>
      <dgm:t>
        <a:bodyPr/>
        <a:lstStyle/>
        <a:p>
          <a:endParaRPr lang="en-US" dirty="0"/>
        </a:p>
      </dgm:t>
    </dgm:pt>
    <dgm:pt modelId="{42878853-A76A-4F26-8842-7582952C1959}" type="parTrans" cxnId="{DFA583D7-E7CF-47B8-A001-04B00D8D1801}">
      <dgm:prSet/>
      <dgm:spPr/>
      <dgm:t>
        <a:bodyPr/>
        <a:lstStyle/>
        <a:p>
          <a:endParaRPr lang="en-US"/>
        </a:p>
      </dgm:t>
    </dgm:pt>
    <dgm:pt modelId="{C72EB472-09BD-4CD3-B93D-96FF20952CFE}" type="sibTrans" cxnId="{DFA583D7-E7CF-47B8-A001-04B00D8D1801}">
      <dgm:prSet/>
      <dgm:spPr/>
      <dgm:t>
        <a:bodyPr/>
        <a:lstStyle/>
        <a:p>
          <a:endParaRPr lang="en-US"/>
        </a:p>
      </dgm:t>
    </dgm:pt>
    <dgm:pt modelId="{B61945A7-BD72-4184-9491-B5EFFF389677}">
      <dgm:prSet/>
      <dgm:spPr/>
      <dgm:t>
        <a:bodyPr/>
        <a:lstStyle/>
        <a:p>
          <a:endParaRPr lang="en-US" dirty="0"/>
        </a:p>
      </dgm:t>
    </dgm:pt>
    <dgm:pt modelId="{FBBF59AD-283D-4C1C-8B74-AC11DA8B73FB}" type="parTrans" cxnId="{C2B44142-BA62-4A61-8F04-917D4DBDB12A}">
      <dgm:prSet/>
      <dgm:spPr/>
      <dgm:t>
        <a:bodyPr/>
        <a:lstStyle/>
        <a:p>
          <a:endParaRPr lang="en-US"/>
        </a:p>
      </dgm:t>
    </dgm:pt>
    <dgm:pt modelId="{83A7848C-AD6D-4763-9E4A-231C1B9CB112}" type="sibTrans" cxnId="{C2B44142-BA62-4A61-8F04-917D4DBDB12A}">
      <dgm:prSet/>
      <dgm:spPr/>
      <dgm:t>
        <a:bodyPr/>
        <a:lstStyle/>
        <a:p>
          <a:endParaRPr lang="en-US"/>
        </a:p>
      </dgm:t>
    </dgm:pt>
    <dgm:pt modelId="{32DA4E45-B8B2-4007-92E1-13C5F4D7640E}">
      <dgm:prSet/>
      <dgm:spPr/>
      <dgm:t>
        <a:bodyPr/>
        <a:lstStyle/>
        <a:p>
          <a:endParaRPr lang="en-US" dirty="0"/>
        </a:p>
      </dgm:t>
    </dgm:pt>
    <dgm:pt modelId="{1A938634-9519-488A-A7F9-A4268FEAD763}" type="parTrans" cxnId="{0DE1C636-61BE-41F8-8C86-727F9D08B21D}">
      <dgm:prSet/>
      <dgm:spPr/>
      <dgm:t>
        <a:bodyPr/>
        <a:lstStyle/>
        <a:p>
          <a:endParaRPr lang="en-US"/>
        </a:p>
      </dgm:t>
    </dgm:pt>
    <dgm:pt modelId="{E58BB9AA-00A4-4AF6-8D71-35BD7C032A8D}" type="sibTrans" cxnId="{0DE1C636-61BE-41F8-8C86-727F9D08B21D}">
      <dgm:prSet/>
      <dgm:spPr/>
      <dgm:t>
        <a:bodyPr/>
        <a:lstStyle/>
        <a:p>
          <a:endParaRPr lang="en-US"/>
        </a:p>
      </dgm:t>
    </dgm:pt>
    <dgm:pt modelId="{ECD3F650-58B3-4B0C-B826-4206D5326C04}">
      <dgm:prSet/>
      <dgm:spPr/>
      <dgm:t>
        <a:bodyPr/>
        <a:lstStyle/>
        <a:p>
          <a:endParaRPr lang="en-US" dirty="0"/>
        </a:p>
      </dgm:t>
    </dgm:pt>
    <dgm:pt modelId="{9F5A585C-5945-4A2A-A984-99D3AC3ED71D}" type="parTrans" cxnId="{15A4F8AA-3437-4213-ACE3-93A8BDEA1327}">
      <dgm:prSet/>
      <dgm:spPr/>
      <dgm:t>
        <a:bodyPr/>
        <a:lstStyle/>
        <a:p>
          <a:endParaRPr lang="en-US"/>
        </a:p>
      </dgm:t>
    </dgm:pt>
    <dgm:pt modelId="{A9850DFE-93FB-4220-AD9D-51DB1C171DF9}" type="sibTrans" cxnId="{15A4F8AA-3437-4213-ACE3-93A8BDEA1327}">
      <dgm:prSet/>
      <dgm:spPr/>
      <dgm:t>
        <a:bodyPr/>
        <a:lstStyle/>
        <a:p>
          <a:endParaRPr lang="en-US"/>
        </a:p>
      </dgm:t>
    </dgm:pt>
    <dgm:pt modelId="{C0DC263E-5427-4C00-8DA2-7904A8B3F8E4}">
      <dgm:prSet/>
      <dgm:spPr/>
      <dgm:t>
        <a:bodyPr/>
        <a:lstStyle/>
        <a:p>
          <a:endParaRPr lang="en-US" dirty="0"/>
        </a:p>
      </dgm:t>
    </dgm:pt>
    <dgm:pt modelId="{293761E2-8D00-4BF8-9ED4-3BF35D408020}" type="parTrans" cxnId="{7F53CB7F-E818-40A6-8D0B-ECEE9A306047}">
      <dgm:prSet/>
      <dgm:spPr/>
      <dgm:t>
        <a:bodyPr/>
        <a:lstStyle/>
        <a:p>
          <a:endParaRPr lang="en-US"/>
        </a:p>
      </dgm:t>
    </dgm:pt>
    <dgm:pt modelId="{1BD7CD43-06D4-48CE-9C03-F72860FF98BC}" type="sibTrans" cxnId="{7F53CB7F-E818-40A6-8D0B-ECEE9A306047}">
      <dgm:prSet/>
      <dgm:spPr/>
      <dgm:t>
        <a:bodyPr/>
        <a:lstStyle/>
        <a:p>
          <a:endParaRPr lang="en-US"/>
        </a:p>
      </dgm:t>
    </dgm:pt>
    <dgm:pt modelId="{827C36CD-1562-4722-9AE0-BFF0F7EAD729}">
      <dgm:prSet/>
      <dgm:spPr/>
      <dgm:t>
        <a:bodyPr/>
        <a:lstStyle/>
        <a:p>
          <a:endParaRPr lang="en-US" dirty="0"/>
        </a:p>
      </dgm:t>
    </dgm:pt>
    <dgm:pt modelId="{E05FF183-8CD1-452E-BA58-587895123AD0}" type="parTrans" cxnId="{D965C141-9673-41C4-8B08-62806AF244CC}">
      <dgm:prSet/>
      <dgm:spPr/>
      <dgm:t>
        <a:bodyPr/>
        <a:lstStyle/>
        <a:p>
          <a:endParaRPr lang="en-US"/>
        </a:p>
      </dgm:t>
    </dgm:pt>
    <dgm:pt modelId="{C61B3F1A-23C5-425B-BA95-4B1DA607B066}" type="sibTrans" cxnId="{D965C141-9673-41C4-8B08-62806AF244CC}">
      <dgm:prSet/>
      <dgm:spPr/>
      <dgm:t>
        <a:bodyPr/>
        <a:lstStyle/>
        <a:p>
          <a:endParaRPr lang="en-US"/>
        </a:p>
      </dgm:t>
    </dgm:pt>
    <dgm:pt modelId="{F04133D8-FB18-43BE-8144-D1943D692BF7}">
      <dgm:prSet/>
      <dgm:spPr/>
      <dgm:t>
        <a:bodyPr/>
        <a:lstStyle/>
        <a:p>
          <a:endParaRPr lang="en-US" dirty="0"/>
        </a:p>
      </dgm:t>
    </dgm:pt>
    <dgm:pt modelId="{5FBCE16A-05D4-4A73-A2B8-4B763CF317D0}" type="parTrans" cxnId="{5E12267A-6E6E-44BA-B357-DB21E9F4F3CC}">
      <dgm:prSet/>
      <dgm:spPr/>
      <dgm:t>
        <a:bodyPr/>
        <a:lstStyle/>
        <a:p>
          <a:endParaRPr lang="en-US"/>
        </a:p>
      </dgm:t>
    </dgm:pt>
    <dgm:pt modelId="{7A710506-18DC-4FD0-BAA5-22FAA7D25999}" type="sibTrans" cxnId="{5E12267A-6E6E-44BA-B357-DB21E9F4F3CC}">
      <dgm:prSet/>
      <dgm:spPr/>
      <dgm:t>
        <a:bodyPr/>
        <a:lstStyle/>
        <a:p>
          <a:endParaRPr lang="en-US"/>
        </a:p>
      </dgm:t>
    </dgm:pt>
    <dgm:pt modelId="{994D3228-CEA8-4962-BE76-0ED897215EFC}">
      <dgm:prSet/>
      <dgm:spPr/>
      <dgm:t>
        <a:bodyPr/>
        <a:lstStyle/>
        <a:p>
          <a:endParaRPr lang="en-US" dirty="0"/>
        </a:p>
      </dgm:t>
    </dgm:pt>
    <dgm:pt modelId="{CDA09781-C096-45B1-B515-1FFCDE181836}" type="parTrans" cxnId="{02B21B26-8F2F-4C87-9AA4-6C6C503B4AD3}">
      <dgm:prSet/>
      <dgm:spPr/>
      <dgm:t>
        <a:bodyPr/>
        <a:lstStyle/>
        <a:p>
          <a:endParaRPr lang="en-US"/>
        </a:p>
      </dgm:t>
    </dgm:pt>
    <dgm:pt modelId="{6A826626-2DF8-44B1-8C2E-A4AE2EB9022A}" type="sibTrans" cxnId="{02B21B26-8F2F-4C87-9AA4-6C6C503B4AD3}">
      <dgm:prSet/>
      <dgm:spPr/>
      <dgm:t>
        <a:bodyPr/>
        <a:lstStyle/>
        <a:p>
          <a:endParaRPr lang="en-US"/>
        </a:p>
      </dgm:t>
    </dgm:pt>
    <dgm:pt modelId="{04480071-F805-453D-8C08-A61D37085B4F}">
      <dgm:prSet/>
      <dgm:spPr/>
      <dgm:t>
        <a:bodyPr/>
        <a:lstStyle/>
        <a:p>
          <a:endParaRPr lang="en-US" dirty="0"/>
        </a:p>
      </dgm:t>
    </dgm:pt>
    <dgm:pt modelId="{DAC3ECB1-F430-469A-8573-3494E3A6E925}" type="parTrans" cxnId="{5911CB35-29D2-4657-B891-69BA50128DD4}">
      <dgm:prSet/>
      <dgm:spPr/>
      <dgm:t>
        <a:bodyPr/>
        <a:lstStyle/>
        <a:p>
          <a:endParaRPr lang="en-US"/>
        </a:p>
      </dgm:t>
    </dgm:pt>
    <dgm:pt modelId="{A59D4BF9-7F6D-48F4-95F8-E55A62594211}" type="sibTrans" cxnId="{5911CB35-29D2-4657-B891-69BA50128DD4}">
      <dgm:prSet/>
      <dgm:spPr/>
      <dgm:t>
        <a:bodyPr/>
        <a:lstStyle/>
        <a:p>
          <a:endParaRPr lang="en-US"/>
        </a:p>
      </dgm:t>
    </dgm:pt>
    <dgm:pt modelId="{520B8C9F-1AE1-42B7-9BF3-B576862B0F00}" type="pres">
      <dgm:prSet presAssocID="{4A68240F-D11C-4CE7-A666-C4F694B7262D}" presName="cycle" presStyleCnt="0">
        <dgm:presLayoutVars>
          <dgm:chMax val="1"/>
          <dgm:dir/>
          <dgm:animLvl val="ctr"/>
          <dgm:resizeHandles val="exact"/>
        </dgm:presLayoutVars>
      </dgm:prSet>
      <dgm:spPr/>
      <dgm:t>
        <a:bodyPr/>
        <a:lstStyle/>
        <a:p>
          <a:endParaRPr lang="en-US"/>
        </a:p>
      </dgm:t>
    </dgm:pt>
    <dgm:pt modelId="{290A980A-1820-42A6-8F68-E3CCCB8C3F55}" type="pres">
      <dgm:prSet presAssocID="{24273D61-53F1-4FC7-9E1F-EF21DEB8FD55}" presName="centerShape" presStyleLbl="node0" presStyleIdx="0" presStyleCnt="1" custLinFactNeighborY="-706"/>
      <dgm:spPr/>
      <dgm:t>
        <a:bodyPr/>
        <a:lstStyle/>
        <a:p>
          <a:endParaRPr lang="en-US"/>
        </a:p>
      </dgm:t>
    </dgm:pt>
    <dgm:pt modelId="{1ACEDCE7-FEF9-453A-AA12-2E2FBFDB90E3}" type="pres">
      <dgm:prSet presAssocID="{6226CAE3-AFDA-4CFF-93BE-F6F0DE2B119B}" presName="parTrans" presStyleLbl="bgSibTrans2D1" presStyleIdx="0" presStyleCnt="3"/>
      <dgm:spPr/>
      <dgm:t>
        <a:bodyPr/>
        <a:lstStyle/>
        <a:p>
          <a:endParaRPr lang="en-US"/>
        </a:p>
      </dgm:t>
    </dgm:pt>
    <dgm:pt modelId="{9753B80D-5B3B-4090-96BD-041F84E71D1F}" type="pres">
      <dgm:prSet presAssocID="{3DE32E05-5F05-4F5E-991F-A7EB0DB95C02}" presName="node" presStyleLbl="node1" presStyleIdx="0" presStyleCnt="3">
        <dgm:presLayoutVars>
          <dgm:bulletEnabled val="1"/>
        </dgm:presLayoutVars>
      </dgm:prSet>
      <dgm:spPr/>
      <dgm:t>
        <a:bodyPr/>
        <a:lstStyle/>
        <a:p>
          <a:endParaRPr lang="en-US"/>
        </a:p>
      </dgm:t>
    </dgm:pt>
    <dgm:pt modelId="{DDB35114-61FA-41FC-A102-6F6750EA084A}" type="pres">
      <dgm:prSet presAssocID="{397B80F9-3958-4BAB-ACD8-B4D5A09C060B}" presName="parTrans" presStyleLbl="bgSibTrans2D1" presStyleIdx="1" presStyleCnt="3"/>
      <dgm:spPr/>
      <dgm:t>
        <a:bodyPr/>
        <a:lstStyle/>
        <a:p>
          <a:endParaRPr lang="en-US"/>
        </a:p>
      </dgm:t>
    </dgm:pt>
    <dgm:pt modelId="{076109E5-F611-4B2E-B46B-C0FA98093023}" type="pres">
      <dgm:prSet presAssocID="{DF302B3F-8533-415F-8784-950B4C35C76C}" presName="node" presStyleLbl="node1" presStyleIdx="1" presStyleCnt="3">
        <dgm:presLayoutVars>
          <dgm:bulletEnabled val="1"/>
        </dgm:presLayoutVars>
      </dgm:prSet>
      <dgm:spPr/>
      <dgm:t>
        <a:bodyPr/>
        <a:lstStyle/>
        <a:p>
          <a:endParaRPr lang="en-US"/>
        </a:p>
      </dgm:t>
    </dgm:pt>
    <dgm:pt modelId="{1B82CA06-7C06-4C4D-BE92-8EFDD58D0F0C}" type="pres">
      <dgm:prSet presAssocID="{6B4E9DEB-4C1F-4E70-923A-97CBCB559B7B}" presName="parTrans" presStyleLbl="bgSibTrans2D1" presStyleIdx="2" presStyleCnt="3"/>
      <dgm:spPr/>
      <dgm:t>
        <a:bodyPr/>
        <a:lstStyle/>
        <a:p>
          <a:endParaRPr lang="en-US"/>
        </a:p>
      </dgm:t>
    </dgm:pt>
    <dgm:pt modelId="{1AB2C35F-0440-4160-964B-8B9E46E6D2E5}" type="pres">
      <dgm:prSet presAssocID="{DEA14133-A538-48D6-B687-8A054A6A9726}" presName="node" presStyleLbl="node1" presStyleIdx="2" presStyleCnt="3">
        <dgm:presLayoutVars>
          <dgm:bulletEnabled val="1"/>
        </dgm:presLayoutVars>
      </dgm:prSet>
      <dgm:spPr/>
      <dgm:t>
        <a:bodyPr/>
        <a:lstStyle/>
        <a:p>
          <a:endParaRPr lang="en-US"/>
        </a:p>
      </dgm:t>
    </dgm:pt>
  </dgm:ptLst>
  <dgm:cxnLst>
    <dgm:cxn modelId="{D885A365-B8A9-4BE9-A222-6571839EACDE}" srcId="{4A68240F-D11C-4CE7-A666-C4F694B7262D}" destId="{3ABAE25E-31B3-4A6A-9505-80284E772CA5}" srcOrd="35" destOrd="0" parTransId="{EFE02EE5-F7F2-409B-B22E-A11A7B229119}" sibTransId="{0B97B149-798E-41BB-95DA-ADFCCC8690B0}"/>
    <dgm:cxn modelId="{6C6E0E43-7410-451D-A7B8-2AD7C37DECE8}" srcId="{4A68240F-D11C-4CE7-A666-C4F694B7262D}" destId="{7A9FF727-46CC-4608-9996-713945D126D3}" srcOrd="119" destOrd="0" parTransId="{569B2D28-F1A9-48D5-8937-331AF0C81D67}" sibTransId="{8E7FC1B0-04F3-4E3E-A026-ABB28DA6DE0B}"/>
    <dgm:cxn modelId="{43442C38-0DB9-4636-BA3E-ED8FD368E21A}" srcId="{4A68240F-D11C-4CE7-A666-C4F694B7262D}" destId="{994D6288-B117-4E12-A912-420349B9F9D3}" srcOrd="94" destOrd="0" parTransId="{1381C60B-9454-4AA7-BC43-5D0493D47DF7}" sibTransId="{F2E187A7-6664-4863-AF24-674E5B1E5019}"/>
    <dgm:cxn modelId="{13FDF8D4-CD14-428C-A871-9BC61CA8CC43}" srcId="{4A68240F-D11C-4CE7-A666-C4F694B7262D}" destId="{2EF8AB30-65E1-4C31-9129-85671F7B8422}" srcOrd="97" destOrd="0" parTransId="{281F9EEE-04C9-4547-B6C6-AFFC4EFA0EE4}" sibTransId="{28A7B5F0-B3D4-4176-A478-14C67DD2D133}"/>
    <dgm:cxn modelId="{556A04C0-F785-4F63-9B6F-012D7948B6B3}" srcId="{24273D61-53F1-4FC7-9E1F-EF21DEB8FD55}" destId="{DEA14133-A538-48D6-B687-8A054A6A9726}" srcOrd="2" destOrd="0" parTransId="{6B4E9DEB-4C1F-4E70-923A-97CBCB559B7B}" sibTransId="{F1CF95A3-D660-46CA-A205-B230A3CF42BE}"/>
    <dgm:cxn modelId="{33B5867E-B236-47C0-95DE-43BB6E8A705F}" srcId="{4A68240F-D11C-4CE7-A666-C4F694B7262D}" destId="{7564CC61-E336-4D29-B301-7EDC3B9280DF}" srcOrd="129" destOrd="0" parTransId="{2464F9CD-8453-44AF-9246-84E215CE9CB1}" sibTransId="{23024708-7D80-4B07-940B-A98A9CEB423F}"/>
    <dgm:cxn modelId="{0FB6BD07-8DA0-4649-88D9-F3329600C341}" srcId="{4A68240F-D11C-4CE7-A666-C4F694B7262D}" destId="{04B4D2DC-5D67-4E87-9D18-7B5666661509}" srcOrd="47" destOrd="0" parTransId="{C0758227-949D-44B7-A68F-73A9A9536CEF}" sibTransId="{E494A9FE-FEC3-4E07-A8F1-9E32ECDE257E}"/>
    <dgm:cxn modelId="{D59CCAC7-9F44-422C-BA21-3214F65E874A}" srcId="{4A68240F-D11C-4CE7-A666-C4F694B7262D}" destId="{E1877936-27A0-484B-8913-DACD43E9A996}" srcOrd="95" destOrd="0" parTransId="{A41A2C2C-76BF-4C40-A2C6-2F8003C25BA3}" sibTransId="{9B36F65B-36B6-4C7D-BCF4-D10E75514A32}"/>
    <dgm:cxn modelId="{37A176E1-3319-4F55-94D0-2B463513D2E9}" type="presOf" srcId="{397B80F9-3958-4BAB-ACD8-B4D5A09C060B}" destId="{DDB35114-61FA-41FC-A102-6F6750EA084A}" srcOrd="0" destOrd="0" presId="urn:microsoft.com/office/officeart/2005/8/layout/radial4"/>
    <dgm:cxn modelId="{53FD8ECC-D4F3-46AF-A43D-9A01C375FEB5}" srcId="{4A68240F-D11C-4CE7-A666-C4F694B7262D}" destId="{4E4A54F2-4803-41AC-98C4-0F72F8070F9F}" srcOrd="17" destOrd="0" parTransId="{52F96207-9852-4F93-BDBB-F1603120927A}" sibTransId="{93B37AAE-C9D4-4042-909D-566E35560518}"/>
    <dgm:cxn modelId="{69CA016E-3DC7-4815-93DF-3277B4C713B2}" srcId="{4A68240F-D11C-4CE7-A666-C4F694B7262D}" destId="{3EA7F607-26F1-4E06-82B2-5EE74371D4BD}" srcOrd="91" destOrd="0" parTransId="{C59101A9-280E-4FA1-8800-C10EB92FCCD0}" sibTransId="{9F2D2E7F-0FB7-4BF3-BC36-33AEF243D94E}"/>
    <dgm:cxn modelId="{AC5A2409-954A-4E96-AD21-889B7C07F1A0}" srcId="{4A68240F-D11C-4CE7-A666-C4F694B7262D}" destId="{99F3E207-C818-4A89-8E4F-371EF06BF83F}" srcOrd="13" destOrd="0" parTransId="{3C4CE272-5763-49D1-BCA6-2B29B917E918}" sibTransId="{B4965110-D7DA-45AE-AA46-BD27C49A223D}"/>
    <dgm:cxn modelId="{14777589-6CA8-4822-9A36-C599092182F0}" srcId="{4A68240F-D11C-4CE7-A666-C4F694B7262D}" destId="{6B3975B5-E8CE-4974-92AD-CF828D24B584}" srcOrd="57" destOrd="0" parTransId="{1F0B76E1-DF19-4D93-BD54-4620650DD5B1}" sibTransId="{75139B94-5C39-41EF-A08E-A35E7A690A46}"/>
    <dgm:cxn modelId="{DFA583D7-E7CF-47B8-A001-04B00D8D1801}" srcId="{4A68240F-D11C-4CE7-A666-C4F694B7262D}" destId="{A951C46A-289E-40F8-B1DA-067FC4CD6F11}" srcOrd="138" destOrd="0" parTransId="{42878853-A76A-4F26-8842-7582952C1959}" sibTransId="{C72EB472-09BD-4CD3-B93D-96FF20952CFE}"/>
    <dgm:cxn modelId="{EE415855-510F-4660-840D-967F788E0FB0}" type="presOf" srcId="{DEA14133-A538-48D6-B687-8A054A6A9726}" destId="{1AB2C35F-0440-4160-964B-8B9E46E6D2E5}" srcOrd="0" destOrd="0" presId="urn:microsoft.com/office/officeart/2005/8/layout/radial4"/>
    <dgm:cxn modelId="{28E997BB-CC7D-420F-9BF0-313667D9F223}" srcId="{4A68240F-D11C-4CE7-A666-C4F694B7262D}" destId="{CEAC3530-1DCC-419A-A6D3-5ABCD4737C00}" srcOrd="59" destOrd="0" parTransId="{E7FE84D5-D761-4260-B7AA-282AFA5506B5}" sibTransId="{C96EE5A1-70F7-4540-A7D8-A47E2DCF24DA}"/>
    <dgm:cxn modelId="{2E0D9660-390B-4CD0-BD38-E0AB18F102F1}" srcId="{4A68240F-D11C-4CE7-A666-C4F694B7262D}" destId="{49F13FEC-15EB-4C81-8CB5-F5A93519BC01}" srcOrd="93" destOrd="0" parTransId="{F14DFA43-5C75-4A0E-A891-9FC3839B6993}" sibTransId="{0E009AF3-24C2-43C7-8591-3DF3904D8F2D}"/>
    <dgm:cxn modelId="{D4DDACFB-E900-4FB0-94EC-B741E58FB640}" srcId="{4A68240F-D11C-4CE7-A666-C4F694B7262D}" destId="{24F82F47-4445-4B15-8251-DF8FCDD1B64B}" srcOrd="52" destOrd="0" parTransId="{A81E416E-0144-4A48-9C89-54EF8BE3E966}" sibTransId="{80762F64-B33B-4B38-BC42-A1EE843B7FF6}"/>
    <dgm:cxn modelId="{D2691B51-844B-4856-B980-3C2CDF49E575}" srcId="{4A68240F-D11C-4CE7-A666-C4F694B7262D}" destId="{A531063E-D6F5-45F5-AE86-2CA4D0348462}" srcOrd="96" destOrd="0" parTransId="{2A6B104E-E393-4813-9ACE-E80697A1D747}" sibTransId="{CD40508D-6B31-42D5-B9F5-2989A18228C9}"/>
    <dgm:cxn modelId="{641BF84B-9FB8-40EB-A84E-2049314128D8}" srcId="{4A68240F-D11C-4CE7-A666-C4F694B7262D}" destId="{9B5E1D29-2CA8-49F3-95DC-B89AAE3EE845}" srcOrd="31" destOrd="0" parTransId="{372E404A-2D67-46C5-8866-898B53F973C6}" sibTransId="{0DCBDFC7-3C7F-42FE-BA3B-A3E0C0FAC803}"/>
    <dgm:cxn modelId="{2B027F05-CA20-447D-BFCB-C774738D1203}" srcId="{4A68240F-D11C-4CE7-A666-C4F694B7262D}" destId="{7585E8C3-4709-49B2-A87D-4FF86506CC4D}" srcOrd="121" destOrd="0" parTransId="{506B50CD-32C9-4671-AADF-921A565839DD}" sibTransId="{EE50F060-AA41-4816-ABBA-6D5D1A549623}"/>
    <dgm:cxn modelId="{FAB0FDF8-B912-4EC9-B377-147C099F05C2}" srcId="{4A68240F-D11C-4CE7-A666-C4F694B7262D}" destId="{92ED5882-062A-49DD-9D97-5054E9975403}" srcOrd="81" destOrd="0" parTransId="{5F04A9D4-3578-43D3-8EB7-8402FFBA8F84}" sibTransId="{D223C232-C2E0-4D82-9DFF-80D4660F59C5}"/>
    <dgm:cxn modelId="{A6DEBB0C-304C-42B6-998A-A75185B29B47}" srcId="{4A68240F-D11C-4CE7-A666-C4F694B7262D}" destId="{76B1B47E-0671-4BED-8E61-73149F816FB8}" srcOrd="73" destOrd="0" parTransId="{57839D86-2AF6-4738-A498-A5D34BECD3FF}" sibTransId="{D1ED92F6-EABC-41C9-A794-95F6199FF38E}"/>
    <dgm:cxn modelId="{D965C141-9673-41C4-8B08-62806AF244CC}" srcId="{4A68240F-D11C-4CE7-A666-C4F694B7262D}" destId="{827C36CD-1562-4722-9AE0-BFF0F7EAD729}" srcOrd="143" destOrd="0" parTransId="{E05FF183-8CD1-452E-BA58-587895123AD0}" sibTransId="{C61B3F1A-23C5-425B-BA95-4B1DA607B066}"/>
    <dgm:cxn modelId="{B1571A6A-D6A7-455F-9B3E-A8E948283E99}" srcId="{4A68240F-D11C-4CE7-A666-C4F694B7262D}" destId="{4F5DED28-738A-44FA-A17F-140F4CF818F5}" srcOrd="21" destOrd="0" parTransId="{64B5AA97-9BB6-4F41-83DD-294E9841D06A}" sibTransId="{8AB68C97-AFF4-4EC6-8CC2-613BEE8CD6E2}"/>
    <dgm:cxn modelId="{36D2F1AA-2F6C-4634-AD9F-66D77A29D6F8}" srcId="{4A68240F-D11C-4CE7-A666-C4F694B7262D}" destId="{E4339995-2DF9-4A35-8981-70BF84E12788}" srcOrd="67" destOrd="0" parTransId="{B9F9901D-FC2F-4034-AC06-A4F7FD0F270F}" sibTransId="{F61D297B-8E98-448A-8A6D-6EF7127016D4}"/>
    <dgm:cxn modelId="{7BAEEE74-DDA7-44B8-8F44-3E9858DA1244}" srcId="{4A68240F-D11C-4CE7-A666-C4F694B7262D}" destId="{99CC9E0D-411F-4790-9BA8-D1C9A66694D2}" srcOrd="125" destOrd="0" parTransId="{CFA50901-7F19-4BA6-B961-295CACAFB2EC}" sibTransId="{FBDFCF76-8F58-41B8-81E9-91C30DA28D23}"/>
    <dgm:cxn modelId="{D423FC99-45E6-455D-B5C9-C9EFCE975604}" srcId="{4A68240F-D11C-4CE7-A666-C4F694B7262D}" destId="{6007876E-92B3-472A-9A17-3DB9A0149424}" srcOrd="32" destOrd="0" parTransId="{2AF3FC6F-80B0-49E0-B9B5-7D2F0ACD0776}" sibTransId="{CD4C7912-79CC-4772-8FBA-8CBC56587439}"/>
    <dgm:cxn modelId="{B6CCDE5A-899C-4E56-A513-7E93D4AB0858}" type="presOf" srcId="{6B4E9DEB-4C1F-4E70-923A-97CBCB559B7B}" destId="{1B82CA06-7C06-4C4D-BE92-8EFDD58D0F0C}" srcOrd="0" destOrd="0" presId="urn:microsoft.com/office/officeart/2005/8/layout/radial4"/>
    <dgm:cxn modelId="{3E53E045-4DAD-490C-BCC0-A5D2860BDB16}" type="presOf" srcId="{3DE32E05-5F05-4F5E-991F-A7EB0DB95C02}" destId="{9753B80D-5B3B-4090-96BD-041F84E71D1F}" srcOrd="0" destOrd="0" presId="urn:microsoft.com/office/officeart/2005/8/layout/radial4"/>
    <dgm:cxn modelId="{A09345AD-0DFA-4C09-AA92-E2858FD954D8}" srcId="{4A68240F-D11C-4CE7-A666-C4F694B7262D}" destId="{8445B224-BE24-4B6D-8A46-4D18E6C62417}" srcOrd="22" destOrd="0" parTransId="{73572747-2B14-483A-8921-773558C14E69}" sibTransId="{62C0E6F1-E7BF-4E35-96A3-49248A81DCE3}"/>
    <dgm:cxn modelId="{46BB9707-0698-4647-A60E-D57C0A94859E}" srcId="{4A68240F-D11C-4CE7-A666-C4F694B7262D}" destId="{9908900B-3423-4A5A-8BEA-AD2273CCA68C}" srcOrd="42" destOrd="0" parTransId="{C26E6790-DE4C-4194-9ADA-56B36F6D7BDA}" sibTransId="{75CBCE39-4536-4313-B785-EAD1885C9327}"/>
    <dgm:cxn modelId="{39AE9E68-796E-44BC-8CCA-614932BBFE90}" srcId="{4A68240F-D11C-4CE7-A666-C4F694B7262D}" destId="{FF7892CF-5A03-4A34-A85A-89BE96C7C8AF}" srcOrd="16" destOrd="0" parTransId="{9611074C-F58B-42F8-BE07-BBBDDD080A08}" sibTransId="{1378D5D2-29EF-43DE-A1ED-0C3B5ACAFDB6}"/>
    <dgm:cxn modelId="{22E94B20-8BBA-4CCC-BB6A-34931C16FFF2}" srcId="{4A68240F-D11C-4CE7-A666-C4F694B7262D}" destId="{6A6C94DC-4BFF-4F5A-9BB8-F57FBCF0E38C}" srcOrd="118" destOrd="0" parTransId="{01A9EA7A-4062-4A52-BCE3-F2A33098D03C}" sibTransId="{96E67D82-8FB0-49EA-B94C-4ACE3FAA1FFD}"/>
    <dgm:cxn modelId="{E8F55D9B-A670-46E5-8703-32DB4593CE33}" srcId="{4A68240F-D11C-4CE7-A666-C4F694B7262D}" destId="{59658CA0-0A63-44DA-8FC5-C4C05386D619}" srcOrd="124" destOrd="0" parTransId="{A45F7E44-20C3-478A-B760-CBF6AEC02136}" sibTransId="{98BF7A02-B734-4997-B2D3-95215AADE78E}"/>
    <dgm:cxn modelId="{16A13779-E761-4929-93A6-834F13405305}" srcId="{4A68240F-D11C-4CE7-A666-C4F694B7262D}" destId="{BE6A674A-1FCB-4FF0-8372-DA54F2AC68B3}" srcOrd="114" destOrd="0" parTransId="{BCEB4ABF-CC11-406B-B1B4-35A7694C27FD}" sibTransId="{FEB3686A-8F50-4F29-8042-4CC6113AEF8D}"/>
    <dgm:cxn modelId="{8A68A413-18D8-46CF-9B19-3562DA537464}" srcId="{4A68240F-D11C-4CE7-A666-C4F694B7262D}" destId="{62BCAF5C-EE80-43EA-A01B-EF51F9BF633E}" srcOrd="11" destOrd="0" parTransId="{9C5DEA94-E370-4D20-9EA8-4571DFC77560}" sibTransId="{09EFA2A3-9D81-4A1E-93EE-11A2012A447E}"/>
    <dgm:cxn modelId="{74CA039A-07AB-4512-82C7-9D65220E4B96}" srcId="{4A68240F-D11C-4CE7-A666-C4F694B7262D}" destId="{FF2AF7A7-C34C-46C2-9D6B-24DAEAD1E66F}" srcOrd="15" destOrd="0" parTransId="{EB369CF6-8ABC-4F20-80D1-CE4F065B4DB3}" sibTransId="{C8241512-74CE-4952-A4BE-82C58B43EDE1}"/>
    <dgm:cxn modelId="{F0E18EC8-82A6-4118-9CB2-EA69CCE75B8A}" srcId="{4A68240F-D11C-4CE7-A666-C4F694B7262D}" destId="{E51810BC-B42C-42A3-8F22-983A2983EF72}" srcOrd="101" destOrd="0" parTransId="{78A4FFF3-8EDE-4BDE-8D24-558E6DCBDB51}" sibTransId="{9D1A7099-B87D-46DD-A68C-3C4C36491F35}"/>
    <dgm:cxn modelId="{A3FF75BC-2D45-4B5B-A813-3463ABDD0985}" srcId="{4A68240F-D11C-4CE7-A666-C4F694B7262D}" destId="{26C13816-8FB6-4103-9B1C-89B4C0EC1B34}" srcOrd="24" destOrd="0" parTransId="{BC98E160-CE82-4ADB-B6E1-5FFB0C5D8389}" sibTransId="{3B4BC6E1-2CAB-4A3C-A9F8-EABDA0CC69D8}"/>
    <dgm:cxn modelId="{0DE1C636-61BE-41F8-8C86-727F9D08B21D}" srcId="{4A68240F-D11C-4CE7-A666-C4F694B7262D}" destId="{32DA4E45-B8B2-4007-92E1-13C5F4D7640E}" srcOrd="140" destOrd="0" parTransId="{1A938634-9519-488A-A7F9-A4268FEAD763}" sibTransId="{E58BB9AA-00A4-4AF6-8D71-35BD7C032A8D}"/>
    <dgm:cxn modelId="{53994B55-79ED-4877-8F5F-F1A4C57F5956}" srcId="{4A68240F-D11C-4CE7-A666-C4F694B7262D}" destId="{11701985-CF8E-4AD2-AD18-C22E77E74B85}" srcOrd="34" destOrd="0" parTransId="{1F295415-E9B7-4B44-926A-A1B32EAE796A}" sibTransId="{C978F156-1AB7-4D47-B26A-2447B40DB264}"/>
    <dgm:cxn modelId="{1D3701FE-DB9C-4042-98D4-620C461138C6}" srcId="{4A68240F-D11C-4CE7-A666-C4F694B7262D}" destId="{EA48E78F-F805-4F47-A5CD-11F10783FB76}" srcOrd="4" destOrd="0" parTransId="{9F207C05-759E-4EB6-8155-6480FBB13EA3}" sibTransId="{51D98C7F-A355-46D8-B6DB-292BCB6187A4}"/>
    <dgm:cxn modelId="{7F53CB7F-E818-40A6-8D0B-ECEE9A306047}" srcId="{4A68240F-D11C-4CE7-A666-C4F694B7262D}" destId="{C0DC263E-5427-4C00-8DA2-7904A8B3F8E4}" srcOrd="142" destOrd="0" parTransId="{293761E2-8D00-4BF8-9ED4-3BF35D408020}" sibTransId="{1BD7CD43-06D4-48CE-9C03-F72860FF98BC}"/>
    <dgm:cxn modelId="{84B88E88-C16C-4930-92F6-88EE663DADE3}" srcId="{4A68240F-D11C-4CE7-A666-C4F694B7262D}" destId="{A92851AF-49B8-4FBD-9644-D4C015DDD745}" srcOrd="102" destOrd="0" parTransId="{070C05D7-E634-4E76-B21F-FC7697D35263}" sibTransId="{60F5E560-B5F5-4C41-AC2D-F1D8E321B221}"/>
    <dgm:cxn modelId="{8F2543C7-3BFE-40D6-A57F-3496EC7420BA}" srcId="{4A68240F-D11C-4CE7-A666-C4F694B7262D}" destId="{F5C78F34-BAFF-4EB6-BEAB-93A082A42402}" srcOrd="128" destOrd="0" parTransId="{60EAEB49-28A1-47AB-A86C-AED84AB46E13}" sibTransId="{A01323C8-61B4-43C6-8594-68A152881EE2}"/>
    <dgm:cxn modelId="{524D1E4B-7419-4540-9FA4-5E7347DC0399}" srcId="{4A68240F-D11C-4CE7-A666-C4F694B7262D}" destId="{6BA0606B-7D57-4569-B0BB-84A215E2995A}" srcOrd="9" destOrd="0" parTransId="{C53CE2AE-4802-474F-B801-9AC9A1F570F2}" sibTransId="{B0D00A03-8131-416F-A502-27C3ECC61942}"/>
    <dgm:cxn modelId="{500C70D4-C6BD-4CC9-8597-2F5FCEB698FB}" srcId="{4A68240F-D11C-4CE7-A666-C4F694B7262D}" destId="{84B28D9C-4B50-4942-A73A-74C917B1A3CF}" srcOrd="60" destOrd="0" parTransId="{36BB80FF-5ACF-4882-86D7-963746DF04FC}" sibTransId="{3AD630AD-BE75-47BB-B7A8-4ACAD178F608}"/>
    <dgm:cxn modelId="{2B086A04-0B90-4BF4-8744-B9B83689BC2E}" srcId="{4A68240F-D11C-4CE7-A666-C4F694B7262D}" destId="{E66DD05B-8F2A-455F-BA1A-A78D00B8157F}" srcOrd="18" destOrd="0" parTransId="{2CBE405A-65C6-4A22-A646-E5E22BCFC351}" sibTransId="{99BFE94C-AECF-4E47-BC34-85D6222253CC}"/>
    <dgm:cxn modelId="{7FBD53A1-30B3-4CEE-BF75-930D031BF513}" srcId="{4A68240F-D11C-4CE7-A666-C4F694B7262D}" destId="{046274C4-A835-40DB-9052-90417FAC5F37}" srcOrd="23" destOrd="0" parTransId="{BBCAA54F-B55B-42E9-B784-BFFAFEF67C51}" sibTransId="{950C12AE-4791-47EF-BCEB-6AA3ED91C90F}"/>
    <dgm:cxn modelId="{BF0E9315-65A8-4BF8-B20E-22F1FAF7A516}" srcId="{4A68240F-D11C-4CE7-A666-C4F694B7262D}" destId="{80F698C7-05BF-4D14-8070-E9F11FB772F3}" srcOrd="50" destOrd="0" parTransId="{E3570D76-7F05-4440-89C4-0EE899DF4032}" sibTransId="{D24A27B5-A369-486C-A6B4-3B3BF58F43AA}"/>
    <dgm:cxn modelId="{D4158E64-8EEA-4524-9705-A92AD44EC6A3}" srcId="{4A68240F-D11C-4CE7-A666-C4F694B7262D}" destId="{7E4EFE15-7E07-4F62-81BF-4E1CBA8BC57B}" srcOrd="41" destOrd="0" parTransId="{ADE910A3-26DB-4AC3-AD60-5CB13C80DDC6}" sibTransId="{F0136579-B30A-4FF5-B9A7-5B327FC62F29}"/>
    <dgm:cxn modelId="{71C56360-AEB3-40AD-8872-ED51592E28C9}" srcId="{4A68240F-D11C-4CE7-A666-C4F694B7262D}" destId="{5ED5E5E7-FCDC-4F2E-923E-081170B1494C}" srcOrd="44" destOrd="0" parTransId="{00A7F933-4AFE-4016-928C-7E0C12D065E1}" sibTransId="{2E0B0D7D-FDB2-48B5-B1C8-3A07DB40DB24}"/>
    <dgm:cxn modelId="{3B1FB28C-79C8-45C1-9AAE-7B54B38C9580}" srcId="{4A68240F-D11C-4CE7-A666-C4F694B7262D}" destId="{04A4E42B-1053-4761-A4A3-69FEC0F6C557}" srcOrd="82" destOrd="0" parTransId="{30D3920B-BF8B-4730-B0C1-05D00A066AC4}" sibTransId="{1716A28D-8CE4-47AB-8FAC-A2B1EA9ACF20}"/>
    <dgm:cxn modelId="{6495831B-3467-417E-8163-1615A7DCAD98}" srcId="{4A68240F-D11C-4CE7-A666-C4F694B7262D}" destId="{D432934A-C38B-45EC-9EDF-07AC9B986ADA}" srcOrd="71" destOrd="0" parTransId="{07303268-CF94-4B1F-BFC7-3084F5EEEDF8}" sibTransId="{B7BA3E18-5C40-40BA-8FBF-9F017AECC0C2}"/>
    <dgm:cxn modelId="{5E12267A-6E6E-44BA-B357-DB21E9F4F3CC}" srcId="{4A68240F-D11C-4CE7-A666-C4F694B7262D}" destId="{F04133D8-FB18-43BE-8144-D1943D692BF7}" srcOrd="144" destOrd="0" parTransId="{5FBCE16A-05D4-4A73-A2B8-4B763CF317D0}" sibTransId="{7A710506-18DC-4FD0-BAA5-22FAA7D25999}"/>
    <dgm:cxn modelId="{D9226C43-1B93-4034-A08F-7B61E596CDC8}" srcId="{4A68240F-D11C-4CE7-A666-C4F694B7262D}" destId="{8AB5D8B6-4723-4050-84DD-059876158755}" srcOrd="130" destOrd="0" parTransId="{3577AEE4-418B-4962-85AD-6CDEA5E27A98}" sibTransId="{4AE2BC0B-8188-4541-B6B1-3F68C980CB69}"/>
    <dgm:cxn modelId="{B847B69B-2D2E-4A01-ACC4-C054B95E143A}" type="presOf" srcId="{DF302B3F-8533-415F-8784-950B4C35C76C}" destId="{076109E5-F611-4B2E-B46B-C0FA98093023}" srcOrd="0" destOrd="0" presId="urn:microsoft.com/office/officeart/2005/8/layout/radial4"/>
    <dgm:cxn modelId="{9A667F06-E067-4FC5-B892-B4B441F6F1CE}" srcId="{4A68240F-D11C-4CE7-A666-C4F694B7262D}" destId="{EA27B315-5F3F-4DE0-9B66-7D7897264D03}" srcOrd="6" destOrd="0" parTransId="{395DD29E-ED25-461D-B503-D5BF216D482D}" sibTransId="{312E7C9B-005E-4C0C-B93C-37B1BB55DA8E}"/>
    <dgm:cxn modelId="{CD7D332B-30B2-4C1F-9697-C3466DE1EBCF}" srcId="{4A68240F-D11C-4CE7-A666-C4F694B7262D}" destId="{A2866810-0357-4758-BE23-4AAEFB012C55}" srcOrd="117" destOrd="0" parTransId="{00159058-402D-4F0C-A73C-3EAEBEF5EFBA}" sibTransId="{24960A0A-F97C-4934-81F5-0C0530C3AF0C}"/>
    <dgm:cxn modelId="{700581BD-C3E5-412A-9768-C9F56B45CF51}" srcId="{4A68240F-D11C-4CE7-A666-C4F694B7262D}" destId="{23573015-95F5-43C0-A015-6D9E146D378D}" srcOrd="45" destOrd="0" parTransId="{0B30D070-D9BE-4BC4-A917-1AC76D1DC30F}" sibTransId="{A30AAEE3-A823-4DA6-8512-208E17E4BF70}"/>
    <dgm:cxn modelId="{711DB931-5632-4015-A497-80DE6531D101}" srcId="{4A68240F-D11C-4CE7-A666-C4F694B7262D}" destId="{EF5F6BC0-9DF1-4C65-9C17-42E2F4E8B085}" srcOrd="112" destOrd="0" parTransId="{31BEEF07-B12D-4188-9C6C-1700128EBA8A}" sibTransId="{28F30451-EF83-4D90-B059-FDF443F728AF}"/>
    <dgm:cxn modelId="{A6839C49-BABF-4C60-A920-E73A0DC10CEA}" srcId="{4A68240F-D11C-4CE7-A666-C4F694B7262D}" destId="{ACAFCA2D-19B9-414E-A521-7F3B18494FF3}" srcOrd="66" destOrd="0" parTransId="{C73DA3E3-131D-454F-B113-91E6E3FEBC10}" sibTransId="{A67E1C7D-EB88-4416-AEEA-75C194581191}"/>
    <dgm:cxn modelId="{32229685-84D5-4BF4-A757-52F086620CFC}" srcId="{4A68240F-D11C-4CE7-A666-C4F694B7262D}" destId="{C07FF208-E611-4271-BCBC-2AE4734CB293}" srcOrd="70" destOrd="0" parTransId="{3F4C230A-E34E-4D5E-938D-9611900B7933}" sibTransId="{F53749CD-C1C7-469E-A4D9-63ADD93407C3}"/>
    <dgm:cxn modelId="{70CCA685-992B-40E5-9AD8-498FB5DB0539}" srcId="{4A68240F-D11C-4CE7-A666-C4F694B7262D}" destId="{5F2447C5-CD8A-46F6-8D36-9B43C1C6B2A4}" srcOrd="113" destOrd="0" parTransId="{931018BE-8CAD-4699-A598-BC0875A765C0}" sibTransId="{8761A738-78DE-4122-9AB5-9D491B850799}"/>
    <dgm:cxn modelId="{A931DBDD-1116-4AB6-B634-E48A3FC881B4}" srcId="{4A68240F-D11C-4CE7-A666-C4F694B7262D}" destId="{72404D4A-9C94-4CC6-9F9A-2EFBDDE6AD23}" srcOrd="106" destOrd="0" parTransId="{D961747E-8EDA-4C72-8F5F-DD1859977911}" sibTransId="{5680A47D-9143-44DF-AC0C-C47BABE24B63}"/>
    <dgm:cxn modelId="{56615C09-0FBA-418A-8BB5-478513A64C71}" srcId="{4A68240F-D11C-4CE7-A666-C4F694B7262D}" destId="{4A1FE63B-2915-4CE2-8F14-43F0314B8937}" srcOrd="123" destOrd="0" parTransId="{3B73E3DA-69C9-41AF-940F-CD4D4E2D14DB}" sibTransId="{F62FA3C4-7EEA-41E6-AFE4-50764374F375}"/>
    <dgm:cxn modelId="{C77ADA16-F038-4043-A118-3C6D547AF761}" srcId="{4A68240F-D11C-4CE7-A666-C4F694B7262D}" destId="{7674C470-8E89-4053-9EB4-9CE11EB85348}" srcOrd="104" destOrd="0" parTransId="{10B79DBD-8AB8-444C-BD67-660A3B505B2C}" sibTransId="{5B88670A-D177-4B44-ABF5-4C50267EFCE9}"/>
    <dgm:cxn modelId="{2947D180-DB98-4988-9375-15D8765DF1F0}" srcId="{4A68240F-D11C-4CE7-A666-C4F694B7262D}" destId="{29CA2FC4-EF50-4AE8-B551-18795B823DE9}" srcOrd="14" destOrd="0" parTransId="{F8382B81-B184-4276-A08D-B79C9430F611}" sibTransId="{D501BB3F-1B8A-45F4-8DA8-CD82DBC7A1B9}"/>
    <dgm:cxn modelId="{E5E727A3-89DF-4399-B053-B210F64BF8DB}" srcId="{4A68240F-D11C-4CE7-A666-C4F694B7262D}" destId="{D764BD3A-5517-4AA3-B97C-E30E524E6E70}" srcOrd="54" destOrd="0" parTransId="{043D6CED-42E1-4945-9BBE-78DA43D77030}" sibTransId="{AB715BAB-90DA-4852-92D3-B0C265D9B65C}"/>
    <dgm:cxn modelId="{110EC632-6D6E-4AC0-9D7D-93D76A229472}" srcId="{4A68240F-D11C-4CE7-A666-C4F694B7262D}" destId="{8CD2CD9D-2B16-433D-B2D2-BB203E955A49}" srcOrd="135" destOrd="0" parTransId="{64A83459-8B40-4D2B-8F29-C10042D544CA}" sibTransId="{E39B5A7A-02D6-430F-8C28-E3720DCCA5FC}"/>
    <dgm:cxn modelId="{DFFAC80A-A73C-4775-B66D-546A46DD4C81}" srcId="{4A68240F-D11C-4CE7-A666-C4F694B7262D}" destId="{4A3F8CC7-F12A-435C-9395-6A602A9ED5A1}" srcOrd="115" destOrd="0" parTransId="{E7A94A8F-1103-48AB-9BCB-88E8C3EECEAA}" sibTransId="{E09A5277-52EB-4525-AE67-AC9325729411}"/>
    <dgm:cxn modelId="{3AE9A020-40BC-4EFB-BB7E-6CB31C348C8B}" srcId="{4A68240F-D11C-4CE7-A666-C4F694B7262D}" destId="{55E93AA0-1FD8-4B5E-9F99-A406A5139BC4}" srcOrd="79" destOrd="0" parTransId="{63DD1756-1584-46D2-B232-F6B94AEEEAAF}" sibTransId="{3F8C62E5-20FC-49D2-A545-550F00E11A31}"/>
    <dgm:cxn modelId="{CFE2BFE5-2EF9-41E6-8F1E-9077824EF4F8}" srcId="{4A68240F-D11C-4CE7-A666-C4F694B7262D}" destId="{944FAD10-7E46-4D3C-9B98-0E18B8858B15}" srcOrd="62" destOrd="0" parTransId="{5BBFFE61-2E22-40C6-93C4-A47E9288D066}" sibTransId="{98F79A43-8B74-4362-A0E0-09E21DE999C5}"/>
    <dgm:cxn modelId="{6E81D993-C527-49FE-8497-E50598C13F86}" srcId="{4A68240F-D11C-4CE7-A666-C4F694B7262D}" destId="{84D109BB-8F5F-4D7D-AD2A-C57BE1A3B33E}" srcOrd="48" destOrd="0" parTransId="{FE284969-80B8-473F-A20F-4C574DC9858A}" sibTransId="{BD5C90A1-F7F2-4B24-B6B6-A18AF7132AED}"/>
    <dgm:cxn modelId="{C2B44142-BA62-4A61-8F04-917D4DBDB12A}" srcId="{4A68240F-D11C-4CE7-A666-C4F694B7262D}" destId="{B61945A7-BD72-4184-9491-B5EFFF389677}" srcOrd="139" destOrd="0" parTransId="{FBBF59AD-283D-4C1C-8B74-AC11DA8B73FB}" sibTransId="{83A7848C-AD6D-4763-9E4A-231C1B9CB112}"/>
    <dgm:cxn modelId="{0CF4D20C-34F8-4439-88B1-1A8AC51AFC1F}" srcId="{4A68240F-D11C-4CE7-A666-C4F694B7262D}" destId="{AEA6A424-2DE7-4E8E-8503-D54A25EB1CED}" srcOrd="84" destOrd="0" parTransId="{C279725E-3926-4354-8A6D-5922DA15AE58}" sibTransId="{3BC0CD43-E1C6-4E21-B77C-887672207D6A}"/>
    <dgm:cxn modelId="{EF5D0C1F-A115-4FE4-BC6D-0F1FF46290B2}" srcId="{4A68240F-D11C-4CE7-A666-C4F694B7262D}" destId="{D7DF666F-95D0-43FA-ACB2-EDB1C75347E1}" srcOrd="19" destOrd="0" parTransId="{3EAE45EA-660C-4DD5-BFE6-BA5F23CC9676}" sibTransId="{A0295F52-C6E5-4178-9098-795B31571F0F}"/>
    <dgm:cxn modelId="{915BC245-6914-46C2-84B6-47C4D255A12C}" srcId="{4A68240F-D11C-4CE7-A666-C4F694B7262D}" destId="{54364472-D70A-4CB2-B7B3-88F194A23C81}" srcOrd="38" destOrd="0" parTransId="{B797AC95-58F6-4163-B384-A0A64DA113AE}" sibTransId="{7A809D46-F951-492D-980C-8B3CED5D6A67}"/>
    <dgm:cxn modelId="{B0A8638A-880B-4EB1-92CC-6AD33463A4B0}" srcId="{4A68240F-D11C-4CE7-A666-C4F694B7262D}" destId="{659B6416-6F0C-434B-BB3A-BD2BBCEE62BA}" srcOrd="108" destOrd="0" parTransId="{4C5C4006-2508-4FD3-BD1C-2A32ADD686FF}" sibTransId="{D4BEFE11-0D54-41FE-8927-95D864D70DC4}"/>
    <dgm:cxn modelId="{6ACB4D8C-CEA1-4CB9-9EFF-F17A0B9FA291}" srcId="{4A68240F-D11C-4CE7-A666-C4F694B7262D}" destId="{8E39B44F-FA52-48D2-B708-15CC95FC2D08}" srcOrd="87" destOrd="0" parTransId="{402FCAEF-E1CD-4924-9DA6-C8BFB668241C}" sibTransId="{E19A4FB5-56FB-453F-8873-7BB0CB6D046B}"/>
    <dgm:cxn modelId="{AB4EB689-E943-41C7-A911-8655BBC0A1BA}" srcId="{4A68240F-D11C-4CE7-A666-C4F694B7262D}" destId="{DD28A20D-2725-43F5-83AC-75988F99A73F}" srcOrd="116" destOrd="0" parTransId="{B08F71DA-157F-4AD1-A3A9-4FE2EA80A735}" sibTransId="{44886513-832E-49FF-830B-78D261895B87}"/>
    <dgm:cxn modelId="{441DACF3-AE34-49AD-B7DB-F17B1C5C3E07}" srcId="{4A68240F-D11C-4CE7-A666-C4F694B7262D}" destId="{369264EC-8E4D-402A-80A4-6FC7CBD20D4C}" srcOrd="74" destOrd="0" parTransId="{3C343E2C-0B47-418E-8762-E895CCD41372}" sibTransId="{03918A9E-0ACA-4BC5-AAFD-1647EB9E159F}"/>
    <dgm:cxn modelId="{41E6225A-C5BA-4C61-903F-1B00BB362931}" srcId="{24273D61-53F1-4FC7-9E1F-EF21DEB8FD55}" destId="{3DE32E05-5F05-4F5E-991F-A7EB0DB95C02}" srcOrd="0" destOrd="0" parTransId="{6226CAE3-AFDA-4CFF-93BE-F6F0DE2B119B}" sibTransId="{18761052-1C20-479E-AEB8-CC132D819E72}"/>
    <dgm:cxn modelId="{39D0F936-31D0-4AEF-994D-63CBE0A9C018}" srcId="{4A68240F-D11C-4CE7-A666-C4F694B7262D}" destId="{FD4760F2-311D-4B06-8FB3-757405643AB3}" srcOrd="107" destOrd="0" parTransId="{B9BDE5ED-D4D8-40F5-92C2-ACB9C43A9E22}" sibTransId="{3616E859-04F8-4950-84A3-D866F728E9FF}"/>
    <dgm:cxn modelId="{3E7A0B97-FD33-4E42-A700-BE1903E0445E}" srcId="{4A68240F-D11C-4CE7-A666-C4F694B7262D}" destId="{EC0040D7-1B88-443E-BDE4-282850CB6384}" srcOrd="39" destOrd="0" parTransId="{8225BFBE-74EA-46DF-8871-DC0BE56FE2DB}" sibTransId="{EA6046E9-7465-4B41-9A3C-CCB7D1133129}"/>
    <dgm:cxn modelId="{15A4F8AA-3437-4213-ACE3-93A8BDEA1327}" srcId="{4A68240F-D11C-4CE7-A666-C4F694B7262D}" destId="{ECD3F650-58B3-4B0C-B826-4206D5326C04}" srcOrd="141" destOrd="0" parTransId="{9F5A585C-5945-4A2A-A984-99D3AC3ED71D}" sibTransId="{A9850DFE-93FB-4220-AD9D-51DB1C171DF9}"/>
    <dgm:cxn modelId="{6D7189B8-2B69-43DE-9F66-D4F4EA04D9DA}" srcId="{4A68240F-D11C-4CE7-A666-C4F694B7262D}" destId="{44205D81-047B-42D7-87EA-79F472BB7AFD}" srcOrd="126" destOrd="0" parTransId="{6BACD23F-931E-4062-B9A8-E4FC5C31B766}" sibTransId="{665A7912-E66E-4951-9EB5-8C424A778D0A}"/>
    <dgm:cxn modelId="{8BE387C0-AB26-4746-96E6-3E676278DA8C}" srcId="{4A68240F-D11C-4CE7-A666-C4F694B7262D}" destId="{15915897-1BFD-4051-B72D-C08BEE48314E}" srcOrd="92" destOrd="0" parTransId="{8E0A5542-50BE-4A10-9751-32A4801FA418}" sibTransId="{39988B14-6AB2-4FF2-A707-2CA3C4C77A93}"/>
    <dgm:cxn modelId="{CE83901D-1BB7-440A-843A-6EBFFF57A497}" srcId="{4A68240F-D11C-4CE7-A666-C4F694B7262D}" destId="{114F4ABA-DC5F-4080-8105-2F08483FC9C7}" srcOrd="89" destOrd="0" parTransId="{12A9EE9D-DF52-4577-BC67-433DEDB4E79B}" sibTransId="{45DD9D18-19F9-48D2-95E4-81600AA2F371}"/>
    <dgm:cxn modelId="{F795820E-2D37-4CC2-99E0-129F98850C23}" srcId="{4A68240F-D11C-4CE7-A666-C4F694B7262D}" destId="{997EC6BE-DB4F-4FCF-BF4C-46609DF09CCF}" srcOrd="133" destOrd="0" parTransId="{26F25FD4-BDF7-4604-AAFB-DCD13854BB11}" sibTransId="{748FEB26-7BA3-4F5A-A36C-6F8A3E1BCF0F}"/>
    <dgm:cxn modelId="{D027E578-5B91-45E4-A0B0-72FD4C24C1D2}" srcId="{4A68240F-D11C-4CE7-A666-C4F694B7262D}" destId="{62D17E2A-7E63-4628-9B78-4B7D72811798}" srcOrd="122" destOrd="0" parTransId="{61FA020A-90AE-4287-9451-0902EDE711C3}" sibTransId="{F8D1AA4B-4830-40D5-9412-AC1254DFE803}"/>
    <dgm:cxn modelId="{CD4A9949-1414-4570-9763-E6B543127469}" srcId="{4A68240F-D11C-4CE7-A666-C4F694B7262D}" destId="{E80C1F6E-6877-4B12-A03A-E1C55C8F9673}" srcOrd="136" destOrd="0" parTransId="{45954819-D1BC-4165-92C4-63732B0161AD}" sibTransId="{F70AD018-8EF9-4EB8-A982-9B0EE2B59468}"/>
    <dgm:cxn modelId="{9262D992-FC81-4C96-8A84-B7529BC51DAB}" srcId="{4A68240F-D11C-4CE7-A666-C4F694B7262D}" destId="{41EAFD45-40C7-44BF-9AE0-1ABB8467A5D2}" srcOrd="26" destOrd="0" parTransId="{50BD85B1-DF1F-4A97-9746-D7E603287578}" sibTransId="{5356A9F4-03F9-4C1A-953D-7488D03426C9}"/>
    <dgm:cxn modelId="{4BB34699-54E0-46CE-8713-51BF1B1BD76D}" srcId="{4A68240F-D11C-4CE7-A666-C4F694B7262D}" destId="{3CC533D5-2225-4BA8-BD78-03362252101A}" srcOrd="30" destOrd="0" parTransId="{249904E6-C272-4DE5-A999-FB22B4ED2D59}" sibTransId="{9F6B6D3C-79FB-406B-8486-EF80A5411BC0}"/>
    <dgm:cxn modelId="{2B894D8F-9F81-4CAB-BED8-D279CA5E789C}" type="presOf" srcId="{4A68240F-D11C-4CE7-A666-C4F694B7262D}" destId="{520B8C9F-1AE1-42B7-9BF3-B576862B0F00}" srcOrd="0" destOrd="0" presId="urn:microsoft.com/office/officeart/2005/8/layout/radial4"/>
    <dgm:cxn modelId="{41D81154-E80A-4B15-87B5-3A98361A2828}" srcId="{4A68240F-D11C-4CE7-A666-C4F694B7262D}" destId="{8AA5B881-E65D-4B05-B59C-71F20F2B8FC9}" srcOrd="56" destOrd="0" parTransId="{F2B3D530-B510-463A-91F5-2367B1D91030}" sibTransId="{86C032DD-314B-4524-9EA4-ADE8613B370B}"/>
    <dgm:cxn modelId="{4543AF03-BAE7-4B1E-B796-59145ED5EFDB}" srcId="{4A68240F-D11C-4CE7-A666-C4F694B7262D}" destId="{0A443B90-8CAA-461F-B09F-F9D3DE5B9116}" srcOrd="72" destOrd="0" parTransId="{18DD391B-DFF2-447C-B100-4F2AB8C316BB}" sibTransId="{57E39F98-57EC-48CF-8DA9-68CD5EACEC68}"/>
    <dgm:cxn modelId="{AD1D3BC8-0842-42E6-96EF-AD8B17EA44E0}" srcId="{4A68240F-D11C-4CE7-A666-C4F694B7262D}" destId="{03B81471-0998-4438-BEA3-013C7E544FB8}" srcOrd="2" destOrd="0" parTransId="{43630DB0-0FF6-420E-9B51-D0CBB262E936}" sibTransId="{A631D26F-CF16-49AF-A153-4CFE97B1BCC1}"/>
    <dgm:cxn modelId="{6C9338E4-28C0-4D97-A4C5-AC4485E41112}" srcId="{4A68240F-D11C-4CE7-A666-C4F694B7262D}" destId="{C3C4AE3E-F75D-4C47-AC32-04DE41ACB658}" srcOrd="40" destOrd="0" parTransId="{DB60005C-045A-4D46-9585-451C1A3D2E4C}" sibTransId="{449980CE-B15A-4FAC-B44A-25576CA06E52}"/>
    <dgm:cxn modelId="{4F13DED5-88DF-4469-B460-1D657E416203}" srcId="{4A68240F-D11C-4CE7-A666-C4F694B7262D}" destId="{086C7131-C7BD-4F9E-AC4D-D7AF083CE5B1}" srcOrd="134" destOrd="0" parTransId="{A14BC523-C3D2-46DA-9E94-87C25E0C7EA0}" sibTransId="{7744872C-4666-452D-81EC-B14785F26D62}"/>
    <dgm:cxn modelId="{BB5A84F3-42ED-4FD8-9418-E981439FE503}" srcId="{4A68240F-D11C-4CE7-A666-C4F694B7262D}" destId="{78ABE3EF-58DA-45D3-937C-31AC3E0E9CBE}" srcOrd="28" destOrd="0" parTransId="{F5D0761D-BA27-4ECF-B329-346F2B97B7FB}" sibTransId="{3BC7DD43-8954-49FD-8246-11CD7D7B21AF}"/>
    <dgm:cxn modelId="{7266D90A-051E-4EBA-9942-776CFE8CF743}" srcId="{4A68240F-D11C-4CE7-A666-C4F694B7262D}" destId="{0ABFB6F1-EB89-4F28-A6AE-C9B353DBB4C9}" srcOrd="131" destOrd="0" parTransId="{3D783E2F-22DC-4EA4-9616-648543290298}" sibTransId="{D3F05183-8D68-49AF-BD2C-332433EF5A4F}"/>
    <dgm:cxn modelId="{6F1DE374-902F-4CEF-98AB-74944FE6C5BE}" srcId="{4A68240F-D11C-4CE7-A666-C4F694B7262D}" destId="{F76C07FD-9B7B-4BC8-A007-BFAB24E4A3A5}" srcOrd="88" destOrd="0" parTransId="{342136A8-7494-472D-872B-947D067D5B31}" sibTransId="{B697034F-01BC-4BEA-9D85-DBD277E54D5D}"/>
    <dgm:cxn modelId="{35E62F63-8635-4CE4-8534-1C939E0896AA}" srcId="{4A68240F-D11C-4CE7-A666-C4F694B7262D}" destId="{7D48B7A2-3C15-4F7D-9821-5154E498E397}" srcOrd="99" destOrd="0" parTransId="{531DE33C-2BB2-4BDD-8B1B-7651D7308574}" sibTransId="{0860C118-8185-4ABF-99C6-B1D5D4CA0ABA}"/>
    <dgm:cxn modelId="{0D0E427A-1C99-42BB-8B4D-D300B11AB1FD}" srcId="{4A68240F-D11C-4CE7-A666-C4F694B7262D}" destId="{ECBD5501-F57C-4CF7-826E-7FF6AB5A7E44}" srcOrd="64" destOrd="0" parTransId="{8E0EAC67-7EF1-41EC-89C8-B8F2AF476C08}" sibTransId="{42CD3149-B8C1-4662-9F93-7A3EF2EADACD}"/>
    <dgm:cxn modelId="{9FCCAE67-5741-4E48-A6F3-172C03827B6D}" srcId="{4A68240F-D11C-4CE7-A666-C4F694B7262D}" destId="{AD2D1562-65FE-46AF-B6F1-2CEDB94E4054}" srcOrd="127" destOrd="0" parTransId="{A3949F1A-7201-4389-A73F-DBDCC15D2E69}" sibTransId="{16B0D06B-E287-4F4F-BF89-4E2BF926EC51}"/>
    <dgm:cxn modelId="{FC627630-2827-4D55-887E-B3574AE2DD61}" srcId="{4A68240F-D11C-4CE7-A666-C4F694B7262D}" destId="{838D880E-A8EA-4050-B70D-40CD808C30DC}" srcOrd="29" destOrd="0" parTransId="{00DDE373-BBB1-4AE3-A102-BC7F1B2CD874}" sibTransId="{CDAE586E-2844-49A7-B1C3-B3252B47FEE0}"/>
    <dgm:cxn modelId="{932C610B-772A-4341-A3C6-BA2EEA9D667A}" srcId="{4A68240F-D11C-4CE7-A666-C4F694B7262D}" destId="{F699A271-A7A8-4793-8478-7721DD441160}" srcOrd="7" destOrd="0" parTransId="{98489A96-66E2-4285-884D-39532159143D}" sibTransId="{C935D0C0-9142-4061-88EF-BC444063A042}"/>
    <dgm:cxn modelId="{0B44BB3B-D154-45E8-8E5E-E3CF22D99F9E}" srcId="{4A68240F-D11C-4CE7-A666-C4F694B7262D}" destId="{D4B310B2-BD42-4FF8-8D63-3EDEECC02FD4}" srcOrd="77" destOrd="0" parTransId="{BB8CA819-1ABD-4649-B50B-CE36578A20FA}" sibTransId="{016EBE1D-0EF3-4AB2-A4F4-DC062BC99259}"/>
    <dgm:cxn modelId="{80EC5C11-2E6E-44B2-92E6-0134FFA5C051}" srcId="{4A68240F-D11C-4CE7-A666-C4F694B7262D}" destId="{0EFA8731-F606-42C3-BE79-B558B4546F38}" srcOrd="105" destOrd="0" parTransId="{C222C751-E1C5-4498-A136-2C036878FDD8}" sibTransId="{B6A100BA-3B0B-4760-A7A1-E2AF02A88DC9}"/>
    <dgm:cxn modelId="{E414A93A-D419-4F44-B692-706562778690}" srcId="{4A68240F-D11C-4CE7-A666-C4F694B7262D}" destId="{E943CE2E-5983-4C13-A03A-7EBD06326B9A}" srcOrd="33" destOrd="0" parTransId="{D6216850-F6E2-46D0-A720-C4B3278C4492}" sibTransId="{BF085C6C-9341-4365-8066-888A7DC22A6B}"/>
    <dgm:cxn modelId="{73AF19C2-B166-4642-A5DA-8C3768641E35}" srcId="{4A68240F-D11C-4CE7-A666-C4F694B7262D}" destId="{04ADDFE4-E9E6-4CEF-9D7D-C5E812C562CD}" srcOrd="36" destOrd="0" parTransId="{2AB55B5F-16DE-4DDA-9135-BBD5EB753A2F}" sibTransId="{16573BAC-4CDB-4CB1-97C7-2CCEE8F6E06C}"/>
    <dgm:cxn modelId="{02B21B26-8F2F-4C87-9AA4-6C6C503B4AD3}" srcId="{4A68240F-D11C-4CE7-A666-C4F694B7262D}" destId="{994D3228-CEA8-4962-BE76-0ED897215EFC}" srcOrd="145" destOrd="0" parTransId="{CDA09781-C096-45B1-B515-1FFCDE181836}" sibTransId="{6A826626-2DF8-44B1-8C2E-A4AE2EB9022A}"/>
    <dgm:cxn modelId="{E3FA5AD3-1FC0-404F-A5A6-B32BA362DD37}" srcId="{4A68240F-D11C-4CE7-A666-C4F694B7262D}" destId="{222B9D1B-5EF6-40C6-B46B-4E2B6F3BC298}" srcOrd="100" destOrd="0" parTransId="{540F446B-1A18-4C45-9C2A-A15800913C3D}" sibTransId="{06392C3C-0E48-425F-9B5D-329D2F39C194}"/>
    <dgm:cxn modelId="{A32EB9C1-9942-4493-AEC7-F3CE7B8B4667}" srcId="{4A68240F-D11C-4CE7-A666-C4F694B7262D}" destId="{01BDDD4C-70E3-423D-B8B0-4817306D7633}" srcOrd="85" destOrd="0" parTransId="{5B1B618B-35F0-47CB-A365-7CF1412BEC93}" sibTransId="{E9C20AE4-59A8-4E98-BEA2-6864B441D2E4}"/>
    <dgm:cxn modelId="{73B7E591-F7A0-480E-84F1-527E98196CB5}" type="presOf" srcId="{6226CAE3-AFDA-4CFF-93BE-F6F0DE2B119B}" destId="{1ACEDCE7-FEF9-453A-AA12-2E2FBFDB90E3}" srcOrd="0" destOrd="0" presId="urn:microsoft.com/office/officeart/2005/8/layout/radial4"/>
    <dgm:cxn modelId="{C144EFC3-FBD4-4B3B-B942-2EB92F11046D}" srcId="{4A68240F-D11C-4CE7-A666-C4F694B7262D}" destId="{60AC4B1E-C4A5-4B03-8575-4C68122C9B79}" srcOrd="12" destOrd="0" parTransId="{5322193F-47FF-4961-BA99-179E08F2EDF9}" sibTransId="{C6C4D585-4268-495B-A1E6-23F21341F5B8}"/>
    <dgm:cxn modelId="{404DECE8-DD56-4072-8F08-66A50C7A1D2E}" srcId="{4A68240F-D11C-4CE7-A666-C4F694B7262D}" destId="{24273D61-53F1-4FC7-9E1F-EF21DEB8FD55}" srcOrd="0" destOrd="0" parTransId="{4EC850C0-7EF4-490F-9590-1B31601237A3}" sibTransId="{2E63B6BF-17FF-4E66-A3ED-667B927ECB70}"/>
    <dgm:cxn modelId="{DC358223-CD62-454B-BE21-653A81F0AAA8}" srcId="{4A68240F-D11C-4CE7-A666-C4F694B7262D}" destId="{27D4E7B1-BF68-4A6B-8A86-9DBA543ECDDE}" srcOrd="111" destOrd="0" parTransId="{784BBA04-6DE8-403F-8DFD-72E288EDDB65}" sibTransId="{16B9E5D7-3C43-4D6F-85EF-1DA25B193A5E}"/>
    <dgm:cxn modelId="{2152B036-0820-4411-8397-46587952E671}" srcId="{4A68240F-D11C-4CE7-A666-C4F694B7262D}" destId="{1EEFEB45-C7EC-47BC-B12D-B300163B74A3}" srcOrd="86" destOrd="0" parTransId="{BA4F45E9-D890-4F83-9F7F-05AEE6B45A3F}" sibTransId="{BCF8EE05-4D00-4C4B-9E2C-F0CBA87D4168}"/>
    <dgm:cxn modelId="{FC0BEADF-595B-4A5B-9F4D-C8559B73D547}" srcId="{4A68240F-D11C-4CE7-A666-C4F694B7262D}" destId="{2458405E-8907-4AAA-BF70-668C3EE895B1}" srcOrd="109" destOrd="0" parTransId="{F95FBC62-F478-4160-B8DC-674F186A64DF}" sibTransId="{5D75EC70-86CF-4F0B-8040-62874E1C6040}"/>
    <dgm:cxn modelId="{6757FF6A-053D-4DA9-A960-84A5D054DE5C}" srcId="{4A68240F-D11C-4CE7-A666-C4F694B7262D}" destId="{69B04815-6D62-4169-AC2E-251946B27281}" srcOrd="110" destOrd="0" parTransId="{42A4C781-3B54-4DA0-9071-652B8B978DBE}" sibTransId="{52DADE03-17F6-4860-A588-F8C37E3AEADC}"/>
    <dgm:cxn modelId="{F243B24E-FD1B-456C-99E7-A58E43E2D218}" srcId="{4A68240F-D11C-4CE7-A666-C4F694B7262D}" destId="{00299C06-A4EA-4CBB-BE28-AAB2F54440A9}" srcOrd="103" destOrd="0" parTransId="{515982A0-F0F5-488F-80DE-AFE52F5EEA24}" sibTransId="{DE647D52-B54C-4BE9-BAF1-49E8B0B16A32}"/>
    <dgm:cxn modelId="{11956D61-6A05-49FC-950F-D91C0051879F}" srcId="{4A68240F-D11C-4CE7-A666-C4F694B7262D}" destId="{70FFC5C5-3DA8-4402-84E0-D64E0277636C}" srcOrd="76" destOrd="0" parTransId="{CA870A64-768E-40B3-9961-048C04FDBCCC}" sibTransId="{6D708512-2405-4D31-A9D9-910B32A1910D}"/>
    <dgm:cxn modelId="{EA697887-B405-4640-9806-AAA0603737B8}" srcId="{24273D61-53F1-4FC7-9E1F-EF21DEB8FD55}" destId="{DF302B3F-8533-415F-8784-950B4C35C76C}" srcOrd="1" destOrd="0" parTransId="{397B80F9-3958-4BAB-ACD8-B4D5A09C060B}" sibTransId="{83E611A0-7D18-48F9-842A-640C2400C2CA}"/>
    <dgm:cxn modelId="{D8649E21-F05F-4401-A5A1-7EDDDC23A2B5}" srcId="{4A68240F-D11C-4CE7-A666-C4F694B7262D}" destId="{DE1D0357-3C68-4542-B113-F5ABD3B0FFCF}" srcOrd="8" destOrd="0" parTransId="{5CB7B191-4E0F-4635-9F07-D6FFE851F7E3}" sibTransId="{C4E597F6-764F-4FB4-BDAE-3F69EC62C243}"/>
    <dgm:cxn modelId="{0A40B797-4D93-4827-929E-84A8092EF208}" srcId="{4A68240F-D11C-4CE7-A666-C4F694B7262D}" destId="{5BE174D7-B742-4DE5-AEE4-CBA8E727869E}" srcOrd="25" destOrd="0" parTransId="{8A04455C-01EA-4728-BE08-DAB9526AD32B}" sibTransId="{479D9FD2-6032-4EA6-8371-E4296A9C5F9F}"/>
    <dgm:cxn modelId="{293D7A8C-B1FD-4649-B851-C38DFD1E8693}" srcId="{4A68240F-D11C-4CE7-A666-C4F694B7262D}" destId="{5D8A49DB-AEC1-4FF5-8DBF-46F8A56CA3AD}" srcOrd="37" destOrd="0" parTransId="{9F5B5113-859B-4190-A94A-E0B8F3314D9F}" sibTransId="{A4EF8F10-9822-4220-B175-808824C2480C}"/>
    <dgm:cxn modelId="{9FD944B7-17EF-432A-A598-6C81352B72D2}" srcId="{4A68240F-D11C-4CE7-A666-C4F694B7262D}" destId="{2B81759D-C8FD-4B2E-A980-02F17913ABEF}" srcOrd="75" destOrd="0" parTransId="{A82990F8-B690-441E-9626-D71D420F602E}" sibTransId="{02BDF52E-3B15-40AC-A34F-6A838E46AA60}"/>
    <dgm:cxn modelId="{1FFA2151-9E49-4936-8E1E-8B445B3CABA4}" srcId="{4A68240F-D11C-4CE7-A666-C4F694B7262D}" destId="{CFE93D80-8E86-4508-AE90-187EB4067066}" srcOrd="120" destOrd="0" parTransId="{F540E2B6-C793-43C0-84AD-8A7FBCC0ED55}" sibTransId="{74BD47A7-9822-4298-83B7-444CACF5E08B}"/>
    <dgm:cxn modelId="{560D778B-FF03-4AD6-9310-B02C13699FC0}" srcId="{4A68240F-D11C-4CE7-A666-C4F694B7262D}" destId="{40B5BB04-2E90-4CD3-8B61-92ACBB2C6845}" srcOrd="78" destOrd="0" parTransId="{5D121502-49FE-4D3F-BBAA-70CE3A304559}" sibTransId="{276CFB13-F3F5-4A58-8A9E-C246410EC18B}"/>
    <dgm:cxn modelId="{EEBAE013-6CF0-46C5-A143-A61590E3F593}" srcId="{4A68240F-D11C-4CE7-A666-C4F694B7262D}" destId="{2D207842-DDBB-49E9-8CDD-EADF8B0EEBBE}" srcOrd="80" destOrd="0" parTransId="{B316AD04-C4DC-4720-A85B-61FEFE5CCB08}" sibTransId="{4A448F4C-737F-42AC-9EB5-4E46ABD6D0D1}"/>
    <dgm:cxn modelId="{925907CD-C61F-4910-8CBB-BE05149E1F14}" srcId="{4A68240F-D11C-4CE7-A666-C4F694B7262D}" destId="{51A7DDBD-CBDC-41F5-9B69-CD2684E5455D}" srcOrd="83" destOrd="0" parTransId="{737B3107-F5C5-4B71-B90D-88F7299CBCA7}" sibTransId="{A9AFE341-D173-4418-A22C-3544CAEE85C4}"/>
    <dgm:cxn modelId="{9438E78B-0CEF-4272-AD48-4CCFF02DC47D}" srcId="{4A68240F-D11C-4CE7-A666-C4F694B7262D}" destId="{04FFE34F-E3DF-41AF-A1E7-866E6AE26689}" srcOrd="46" destOrd="0" parTransId="{0630AF85-3176-43D2-89F0-B2A03D07903F}" sibTransId="{E464E85C-AF14-48DF-823D-B576ED56AB25}"/>
    <dgm:cxn modelId="{59263D9A-2D40-4379-999A-CAB89242D4B7}" srcId="{4A68240F-D11C-4CE7-A666-C4F694B7262D}" destId="{176B4525-B7D3-42F8-9EE0-BB89C1734A20}" srcOrd="49" destOrd="0" parTransId="{37741DAA-D375-49CC-8A38-9839CCD8B638}" sibTransId="{F18DD133-B160-49F9-879C-5EA15A431F3A}"/>
    <dgm:cxn modelId="{C6E15EDD-C60D-480F-A988-E762A826990E}" srcId="{4A68240F-D11C-4CE7-A666-C4F694B7262D}" destId="{A27342AB-2D6F-4354-9755-474A6C30FBCD}" srcOrd="61" destOrd="0" parTransId="{45AC8E0D-0397-4F8A-AAC5-C77CB6052B9B}" sibTransId="{441551F5-65C9-4CC6-8316-3FEDCFB87E36}"/>
    <dgm:cxn modelId="{A6F042AB-81F1-4445-879A-5CCCEE78F854}" srcId="{4A68240F-D11C-4CE7-A666-C4F694B7262D}" destId="{F50FB6FE-778C-4992-91E5-2F92A54DC610}" srcOrd="68" destOrd="0" parTransId="{4A82F31F-1075-404D-B3CA-ED286BCD22B5}" sibTransId="{62DC1A83-1D8E-442F-ACB3-31A998AC72C7}"/>
    <dgm:cxn modelId="{0EF872AC-BA95-4E0B-BD51-789DE25E4D45}" srcId="{4A68240F-D11C-4CE7-A666-C4F694B7262D}" destId="{93E70DF1-B6AB-41CE-A9D7-8D3DF88E1A6E}" srcOrd="51" destOrd="0" parTransId="{8EEAFA6C-2F52-4C2E-86E2-9962C51DD6B9}" sibTransId="{53F3B78F-52EC-43BB-BB2A-BE9B21045BDB}"/>
    <dgm:cxn modelId="{FCFC8441-C57C-4B5F-943B-1BEC3529C154}" srcId="{4A68240F-D11C-4CE7-A666-C4F694B7262D}" destId="{5FE06512-951C-418E-B6E6-D32E1C0AB671}" srcOrd="10" destOrd="0" parTransId="{238CA771-7F3C-4485-A214-52597A297DC1}" sibTransId="{371BA3E0-37C0-4F4C-A0F7-64E403FA6A1C}"/>
    <dgm:cxn modelId="{238F5F20-1CF8-45C2-BBAE-F62FBDBF8F3B}" srcId="{4A68240F-D11C-4CE7-A666-C4F694B7262D}" destId="{7BC8E77C-C44F-4635-800D-314A872D6317}" srcOrd="27" destOrd="0" parTransId="{6D2BD304-ED8D-425E-BAE1-2092E372428C}" sibTransId="{D9EFCF84-3D8B-456D-B9D7-0222641662DB}"/>
    <dgm:cxn modelId="{B77DB30B-4C07-42FE-BE78-8AA2570786C9}" srcId="{4A68240F-D11C-4CE7-A666-C4F694B7262D}" destId="{6106B1F4-2518-452E-8AAC-63E4565B0D85}" srcOrd="137" destOrd="0" parTransId="{57E23226-10B5-4898-9C2B-BD382773331F}" sibTransId="{137D9399-342A-4D9F-8A7C-D12C4BA5D4FA}"/>
    <dgm:cxn modelId="{5911CB35-29D2-4657-B891-69BA50128DD4}" srcId="{4A68240F-D11C-4CE7-A666-C4F694B7262D}" destId="{04480071-F805-453D-8C08-A61D37085B4F}" srcOrd="146" destOrd="0" parTransId="{DAC3ECB1-F430-469A-8573-3494E3A6E925}" sibTransId="{A59D4BF9-7F6D-48F4-95F8-E55A62594211}"/>
    <dgm:cxn modelId="{50721A1A-0110-4F4C-8F93-B4E831FE0012}" srcId="{4A68240F-D11C-4CE7-A666-C4F694B7262D}" destId="{E90FD3A3-3287-4CC0-9695-7FAD446FFD60}" srcOrd="55" destOrd="0" parTransId="{D9708F52-CFC9-4AF7-A0CD-E6D5FE021951}" sibTransId="{C8AF9F85-42E8-432C-896A-692EBD3F8575}"/>
    <dgm:cxn modelId="{159B9AD5-0537-45A6-8B0F-A47367DFF76F}" srcId="{4A68240F-D11C-4CE7-A666-C4F694B7262D}" destId="{7242346D-9C54-4222-A333-73270A61322B}" srcOrd="90" destOrd="0" parTransId="{38322652-8B15-4111-81EF-DB90284E7671}" sibTransId="{5EBC303B-660D-44E2-861F-CBD53CE9F86E}"/>
    <dgm:cxn modelId="{D98E6A94-CE77-44E5-A74F-9D21A6C6AFBA}" srcId="{4A68240F-D11C-4CE7-A666-C4F694B7262D}" destId="{D5BA5592-C16A-4CC5-A311-F098AFF70B8D}" srcOrd="98" destOrd="0" parTransId="{11D59F6C-416F-4ADB-AFE3-CA3AEE1A5AAA}" sibTransId="{8C7F28C7-3D81-49E8-8B71-FC1B6F9622F7}"/>
    <dgm:cxn modelId="{30134661-E1A3-443A-8861-1019753EF494}" srcId="{4A68240F-D11C-4CE7-A666-C4F694B7262D}" destId="{317EF052-DB68-48C5-BFAE-702092660ECD}" srcOrd="65" destOrd="0" parTransId="{1D52778E-D4E0-484C-9EA2-C6623DE9A421}" sibTransId="{F54EF21B-27E1-40C2-83C1-945F507CC69B}"/>
    <dgm:cxn modelId="{DC01E81F-0666-43E6-8636-2E7602E76AFC}" srcId="{4A68240F-D11C-4CE7-A666-C4F694B7262D}" destId="{0BFA3944-655B-4C08-93B3-0F8252747565}" srcOrd="132" destOrd="0" parTransId="{61C93D01-E103-400E-A242-673E9DAC80F9}" sibTransId="{E6AAC3A5-BEDD-4193-AFAC-B9DC024F8238}"/>
    <dgm:cxn modelId="{AE1319CD-46D7-4EE6-BADA-CB7532D4D703}" srcId="{4A68240F-D11C-4CE7-A666-C4F694B7262D}" destId="{5D56AA51-4383-4E4C-A7FA-A33B53926666}" srcOrd="53" destOrd="0" parTransId="{6B49F93A-AB26-41A0-9461-1DD2927C9275}" sibTransId="{037AA6D7-A9E5-40AA-8761-DAC7462CB88A}"/>
    <dgm:cxn modelId="{B9CCE82A-89CF-4A41-84A0-A673CA2FEED0}" srcId="{4A68240F-D11C-4CE7-A666-C4F694B7262D}" destId="{3C4CC9BE-775E-4EFC-8468-C934F45251F8}" srcOrd="43" destOrd="0" parTransId="{C3D29337-9076-43D4-8C14-A2974E5331BC}" sibTransId="{8CA4540D-CA79-44BA-ABE1-ECD9D8866200}"/>
    <dgm:cxn modelId="{7BD5336C-922E-4152-A60F-C167D79163B3}" srcId="{4A68240F-D11C-4CE7-A666-C4F694B7262D}" destId="{4A100E94-3F4A-48FB-BDD7-241013D45348}" srcOrd="63" destOrd="0" parTransId="{6650C833-1D32-4E69-93E4-122A616AC010}" sibTransId="{3D83CE02-ADC5-4389-8A09-4BAB448E4FAE}"/>
    <dgm:cxn modelId="{2ACCD775-4FA0-4288-89D0-24E9C2675191}" srcId="{4A68240F-D11C-4CE7-A666-C4F694B7262D}" destId="{A27DCA52-F6EE-4D45-BD60-EE6709C84332}" srcOrd="5" destOrd="0" parTransId="{63CB8857-7A4C-43E8-9AB6-F4A739C66D20}" sibTransId="{37D28C6B-D89B-460A-A23A-25B6978CEF28}"/>
    <dgm:cxn modelId="{7828443D-3A33-4233-A3F9-92F944120F5A}" type="presOf" srcId="{24273D61-53F1-4FC7-9E1F-EF21DEB8FD55}" destId="{290A980A-1820-42A6-8F68-E3CCCB8C3F55}" srcOrd="0" destOrd="0" presId="urn:microsoft.com/office/officeart/2005/8/layout/radial4"/>
    <dgm:cxn modelId="{CF9B0F3A-4551-4106-9F22-499ABDEC2501}" srcId="{4A68240F-D11C-4CE7-A666-C4F694B7262D}" destId="{D8729F9B-2824-4875-8FEB-03229D62EE94}" srcOrd="20" destOrd="0" parTransId="{2610F01F-43E3-454D-A96B-F51682452566}" sibTransId="{CAC65E4E-A31B-4A84-8AF7-C7F8C58CB89C}"/>
    <dgm:cxn modelId="{6179A6A2-E0BE-4FB5-9D21-5C1C6B265401}" srcId="{4A68240F-D11C-4CE7-A666-C4F694B7262D}" destId="{D30C99CE-8070-4D0D-93DE-AAE0457C495C}" srcOrd="58" destOrd="0" parTransId="{2B75F86C-C538-4E11-9CA5-2290899CB093}" sibTransId="{2C5A644A-B045-4A1B-8AA1-57F6D81BF0AE}"/>
    <dgm:cxn modelId="{8C810412-8F30-4E27-B77F-5A1387E61264}" srcId="{4A68240F-D11C-4CE7-A666-C4F694B7262D}" destId="{E2726547-309D-41A5-9443-611F3A181A30}" srcOrd="69" destOrd="0" parTransId="{8D91B08E-CD6D-4536-84C9-F4FB9BB71B2B}" sibTransId="{7B040F59-437C-4CAE-A700-09404F85D029}"/>
    <dgm:cxn modelId="{0F127B87-27D5-4B8C-81FE-BF0DCCD3CC7F}" srcId="{4A68240F-D11C-4CE7-A666-C4F694B7262D}" destId="{7F46189F-DD1F-4899-ABD8-B3F47E8FB3F6}" srcOrd="1" destOrd="0" parTransId="{AC3B5C1B-6294-4761-8B91-0F3822148243}" sibTransId="{4AA177AD-8EA1-432B-B3A1-B1C005801867}"/>
    <dgm:cxn modelId="{B45561F7-F824-42BE-A62F-A325F9AB2D07}" srcId="{4A68240F-D11C-4CE7-A666-C4F694B7262D}" destId="{FC5830A9-4718-4E1F-B8A1-DC8CCB6143C4}" srcOrd="3" destOrd="0" parTransId="{AC3A6475-3ACB-43B0-A161-42D1515BCB6E}" sibTransId="{20CA7E43-283F-4657-9651-7DB914F53938}"/>
    <dgm:cxn modelId="{9A4BAE7D-0909-48C0-835B-9DB8A54B3B62}" type="presParOf" srcId="{520B8C9F-1AE1-42B7-9BF3-B576862B0F00}" destId="{290A980A-1820-42A6-8F68-E3CCCB8C3F55}" srcOrd="0" destOrd="0" presId="urn:microsoft.com/office/officeart/2005/8/layout/radial4"/>
    <dgm:cxn modelId="{14ED6A41-51A1-4E81-AAA0-1AF71E75B93F}" type="presParOf" srcId="{520B8C9F-1AE1-42B7-9BF3-B576862B0F00}" destId="{1ACEDCE7-FEF9-453A-AA12-2E2FBFDB90E3}" srcOrd="1" destOrd="0" presId="urn:microsoft.com/office/officeart/2005/8/layout/radial4"/>
    <dgm:cxn modelId="{B07E2129-6D5B-438D-B40D-BB74EC96E514}" type="presParOf" srcId="{520B8C9F-1AE1-42B7-9BF3-B576862B0F00}" destId="{9753B80D-5B3B-4090-96BD-041F84E71D1F}" srcOrd="2" destOrd="0" presId="urn:microsoft.com/office/officeart/2005/8/layout/radial4"/>
    <dgm:cxn modelId="{FE477438-9464-4D1F-B842-2DA9C97A0E8D}" type="presParOf" srcId="{520B8C9F-1AE1-42B7-9BF3-B576862B0F00}" destId="{DDB35114-61FA-41FC-A102-6F6750EA084A}" srcOrd="3" destOrd="0" presId="urn:microsoft.com/office/officeart/2005/8/layout/radial4"/>
    <dgm:cxn modelId="{F5BB7D21-DFF3-436C-B079-CE48B18753E8}" type="presParOf" srcId="{520B8C9F-1AE1-42B7-9BF3-B576862B0F00}" destId="{076109E5-F611-4B2E-B46B-C0FA98093023}" srcOrd="4" destOrd="0" presId="urn:microsoft.com/office/officeart/2005/8/layout/radial4"/>
    <dgm:cxn modelId="{F838AFDB-E2D5-4697-AD0A-98B47B13391B}" type="presParOf" srcId="{520B8C9F-1AE1-42B7-9BF3-B576862B0F00}" destId="{1B82CA06-7C06-4C4D-BE92-8EFDD58D0F0C}" srcOrd="5" destOrd="0" presId="urn:microsoft.com/office/officeart/2005/8/layout/radial4"/>
    <dgm:cxn modelId="{4F7D85DD-FB11-4215-A07E-2BF6F614B6C7}" type="presParOf" srcId="{520B8C9F-1AE1-42B7-9BF3-B576862B0F00}" destId="{1AB2C35F-0440-4160-964B-8B9E46E6D2E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A38867-B654-4FF4-8CBE-EDAB63651FD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59199353-E6B8-4258-B2B3-12D84B717CF5}">
      <dgm:prSet phldrT="[Text]"/>
      <dgm:spPr/>
      <dgm:t>
        <a:bodyPr/>
        <a:lstStyle/>
        <a:p>
          <a:r>
            <a:rPr lang="en-US" dirty="0" smtClean="0"/>
            <a:t>Phase 1: Read the text closely before creating text-dependent questions</a:t>
          </a:r>
          <a:endParaRPr lang="en-US" dirty="0"/>
        </a:p>
      </dgm:t>
    </dgm:pt>
    <dgm:pt modelId="{296E5CF6-A6BA-4900-9534-7A4E100D1752}" type="parTrans" cxnId="{9CA7E8CD-868F-46CE-8C04-F95AFC480790}">
      <dgm:prSet/>
      <dgm:spPr/>
      <dgm:t>
        <a:bodyPr/>
        <a:lstStyle/>
        <a:p>
          <a:endParaRPr lang="en-US"/>
        </a:p>
      </dgm:t>
    </dgm:pt>
    <dgm:pt modelId="{2979ED50-D54E-4602-A771-6FCACC8D401C}" type="sibTrans" cxnId="{9CA7E8CD-868F-46CE-8C04-F95AFC480790}">
      <dgm:prSet/>
      <dgm:spPr/>
      <dgm:t>
        <a:bodyPr/>
        <a:lstStyle/>
        <a:p>
          <a:endParaRPr lang="en-US"/>
        </a:p>
      </dgm:t>
    </dgm:pt>
    <dgm:pt modelId="{A96D2FF6-0C99-49D4-8ABA-BC1F64D74E5B}">
      <dgm:prSet phldrT="[Text]"/>
      <dgm:spPr>
        <a:solidFill>
          <a:schemeClr val="accent3">
            <a:lumMod val="60000"/>
            <a:lumOff val="40000"/>
            <a:alpha val="90000"/>
          </a:schemeClr>
        </a:solidFill>
      </dgm:spPr>
      <dgm:t>
        <a:bodyPr/>
        <a:lstStyle/>
        <a:p>
          <a:r>
            <a:rPr lang="en-US" dirty="0" smtClean="0"/>
            <a:t>Step 1: Identify core content and ideas</a:t>
          </a:r>
          <a:endParaRPr lang="en-US" dirty="0"/>
        </a:p>
      </dgm:t>
    </dgm:pt>
    <dgm:pt modelId="{AA5FCD3E-3A7A-4871-8457-C28E3ACF724E}" type="parTrans" cxnId="{CB48017F-70E6-4503-A049-EACD2470BEC4}">
      <dgm:prSet/>
      <dgm:spPr/>
      <dgm:t>
        <a:bodyPr/>
        <a:lstStyle/>
        <a:p>
          <a:endParaRPr lang="en-US"/>
        </a:p>
      </dgm:t>
    </dgm:pt>
    <dgm:pt modelId="{1D18F25A-2A6F-4322-B952-EF22A38B25BD}" type="sibTrans" cxnId="{CB48017F-70E6-4503-A049-EACD2470BEC4}">
      <dgm:prSet/>
      <dgm:spPr/>
      <dgm:t>
        <a:bodyPr/>
        <a:lstStyle/>
        <a:p>
          <a:endParaRPr lang="en-US"/>
        </a:p>
      </dgm:t>
    </dgm:pt>
    <dgm:pt modelId="{AF4D46AF-AE90-4FCE-A910-048317A78AE6}">
      <dgm:prSet phldrT="[Text]"/>
      <dgm:spPr>
        <a:solidFill>
          <a:schemeClr val="accent3">
            <a:lumMod val="60000"/>
            <a:lumOff val="40000"/>
            <a:alpha val="90000"/>
          </a:schemeClr>
        </a:solidFill>
      </dgm:spPr>
      <dgm:t>
        <a:bodyPr/>
        <a:lstStyle/>
        <a:p>
          <a:r>
            <a:rPr lang="en-US" dirty="0" smtClean="0"/>
            <a:t>Step 2: Identify vocabulary and language structures</a:t>
          </a:r>
          <a:endParaRPr lang="en-US" dirty="0"/>
        </a:p>
      </dgm:t>
    </dgm:pt>
    <dgm:pt modelId="{9609E28F-62C2-444F-A2F5-841BE3629CEA}" type="parTrans" cxnId="{3A1A3477-F7AA-4473-8879-2AB4F0DA9304}">
      <dgm:prSet/>
      <dgm:spPr/>
      <dgm:t>
        <a:bodyPr/>
        <a:lstStyle/>
        <a:p>
          <a:endParaRPr lang="en-US"/>
        </a:p>
      </dgm:t>
    </dgm:pt>
    <dgm:pt modelId="{38822B84-DFA6-4E9D-83DD-6EFD506855E0}" type="sibTrans" cxnId="{3A1A3477-F7AA-4473-8879-2AB4F0DA9304}">
      <dgm:prSet/>
      <dgm:spPr/>
      <dgm:t>
        <a:bodyPr/>
        <a:lstStyle/>
        <a:p>
          <a:endParaRPr lang="en-US"/>
        </a:p>
      </dgm:t>
    </dgm:pt>
    <dgm:pt modelId="{57A8CFE9-1812-4BA5-AEDA-79B22BF446BB}">
      <dgm:prSet phldrT="[Text]"/>
      <dgm:spPr/>
      <dgm:t>
        <a:bodyPr/>
        <a:lstStyle/>
        <a:p>
          <a:r>
            <a:rPr lang="en-US" dirty="0" smtClean="0"/>
            <a:t>Phase 2: Create coherent sequences of text- dependent questions</a:t>
          </a:r>
          <a:endParaRPr lang="en-US" dirty="0"/>
        </a:p>
      </dgm:t>
    </dgm:pt>
    <dgm:pt modelId="{94EEBECA-1031-4D92-8AD8-AD31181E99F4}" type="parTrans" cxnId="{6135D7C8-A713-4EEE-A6B5-5D7FAC5268B9}">
      <dgm:prSet/>
      <dgm:spPr/>
      <dgm:t>
        <a:bodyPr/>
        <a:lstStyle/>
        <a:p>
          <a:endParaRPr lang="en-US"/>
        </a:p>
      </dgm:t>
    </dgm:pt>
    <dgm:pt modelId="{9685F4B2-F48A-4462-B936-BF227BCEDA81}" type="sibTrans" cxnId="{6135D7C8-A713-4EEE-A6B5-5D7FAC5268B9}">
      <dgm:prSet/>
      <dgm:spPr/>
      <dgm:t>
        <a:bodyPr/>
        <a:lstStyle/>
        <a:p>
          <a:endParaRPr lang="en-US"/>
        </a:p>
      </dgm:t>
    </dgm:pt>
    <dgm:pt modelId="{12870C18-CA99-4384-B90F-F47499B228C1}">
      <dgm:prSet phldrT="[Text]"/>
      <dgm:spPr>
        <a:solidFill>
          <a:schemeClr val="accent3">
            <a:lumMod val="40000"/>
            <a:lumOff val="60000"/>
            <a:alpha val="90000"/>
          </a:schemeClr>
        </a:solidFill>
      </dgm:spPr>
      <dgm:t>
        <a:bodyPr/>
        <a:lstStyle/>
        <a:p>
          <a:r>
            <a:rPr lang="en-US" dirty="0" smtClean="0"/>
            <a:t>Step 4: Start with easier questions</a:t>
          </a:r>
          <a:endParaRPr lang="en-US" dirty="0"/>
        </a:p>
      </dgm:t>
    </dgm:pt>
    <dgm:pt modelId="{54001F2F-85BD-48BD-9B87-062956FF2D65}" type="parTrans" cxnId="{18D7CEAA-ADC3-466E-8915-A18CDD510336}">
      <dgm:prSet/>
      <dgm:spPr/>
      <dgm:t>
        <a:bodyPr/>
        <a:lstStyle/>
        <a:p>
          <a:endParaRPr lang="en-US"/>
        </a:p>
      </dgm:t>
    </dgm:pt>
    <dgm:pt modelId="{36E248BC-B591-412C-9C00-802A71EFA09C}" type="sibTrans" cxnId="{18D7CEAA-ADC3-466E-8915-A18CDD510336}">
      <dgm:prSet/>
      <dgm:spPr/>
      <dgm:t>
        <a:bodyPr/>
        <a:lstStyle/>
        <a:p>
          <a:endParaRPr lang="en-US"/>
        </a:p>
      </dgm:t>
    </dgm:pt>
    <dgm:pt modelId="{2A773950-8FF5-4FF1-BADA-409A62E1B4DB}">
      <dgm:prSet phldrT="[Text]"/>
      <dgm:spPr>
        <a:solidFill>
          <a:schemeClr val="accent3">
            <a:lumMod val="60000"/>
            <a:lumOff val="40000"/>
            <a:alpha val="90000"/>
          </a:schemeClr>
        </a:solidFill>
      </dgm:spPr>
      <dgm:t>
        <a:bodyPr/>
        <a:lstStyle/>
        <a:p>
          <a:r>
            <a:rPr lang="en-US" dirty="0" smtClean="0"/>
            <a:t>Step 3: Identify difficult sections</a:t>
          </a:r>
          <a:endParaRPr lang="en-US" dirty="0"/>
        </a:p>
      </dgm:t>
    </dgm:pt>
    <dgm:pt modelId="{6531FE00-09DD-48CC-9F2F-0E82D7C1A254}" type="parTrans" cxnId="{BEC8724A-40C2-4058-9DFF-EE10B6767C87}">
      <dgm:prSet/>
      <dgm:spPr/>
      <dgm:t>
        <a:bodyPr/>
        <a:lstStyle/>
        <a:p>
          <a:endParaRPr lang="en-US"/>
        </a:p>
      </dgm:t>
    </dgm:pt>
    <dgm:pt modelId="{C7FC7E6E-B36D-4EE0-8FA1-C33891099BB3}" type="sibTrans" cxnId="{BEC8724A-40C2-4058-9DFF-EE10B6767C87}">
      <dgm:prSet/>
      <dgm:spPr/>
      <dgm:t>
        <a:bodyPr/>
        <a:lstStyle/>
        <a:p>
          <a:endParaRPr lang="en-US"/>
        </a:p>
      </dgm:t>
    </dgm:pt>
    <dgm:pt modelId="{0859AD0F-F836-4D4A-8A66-11EC0995C221}">
      <dgm:prSet phldrT="[Text]"/>
      <dgm:spPr>
        <a:solidFill>
          <a:schemeClr val="accent3">
            <a:lumMod val="40000"/>
            <a:lumOff val="60000"/>
            <a:alpha val="90000"/>
          </a:schemeClr>
        </a:solidFill>
      </dgm:spPr>
      <dgm:t>
        <a:bodyPr/>
        <a:lstStyle/>
        <a:p>
          <a:r>
            <a:rPr lang="en-US" dirty="0" smtClean="0"/>
            <a:t>Step 5: Connect lesson standards and questions</a:t>
          </a:r>
          <a:endParaRPr lang="en-US" dirty="0"/>
        </a:p>
      </dgm:t>
    </dgm:pt>
    <dgm:pt modelId="{3A913A49-7058-4324-83CB-4C4498C557DF}" type="parTrans" cxnId="{0DD450A7-6779-4168-878B-73CC90323604}">
      <dgm:prSet/>
      <dgm:spPr/>
      <dgm:t>
        <a:bodyPr/>
        <a:lstStyle/>
        <a:p>
          <a:endParaRPr lang="en-US"/>
        </a:p>
      </dgm:t>
    </dgm:pt>
    <dgm:pt modelId="{22106BA1-E5EB-4007-87F2-CA17BFB2C232}" type="sibTrans" cxnId="{0DD450A7-6779-4168-878B-73CC90323604}">
      <dgm:prSet/>
      <dgm:spPr/>
      <dgm:t>
        <a:bodyPr/>
        <a:lstStyle/>
        <a:p>
          <a:endParaRPr lang="en-US"/>
        </a:p>
      </dgm:t>
    </dgm:pt>
    <dgm:pt modelId="{7EA1A67E-9D92-4ADB-A5B1-F9E703416426}">
      <dgm:prSet phldrT="[Text]"/>
      <dgm:spPr>
        <a:solidFill>
          <a:schemeClr val="accent3">
            <a:lumMod val="40000"/>
            <a:lumOff val="60000"/>
            <a:alpha val="90000"/>
          </a:schemeClr>
        </a:solidFill>
      </dgm:spPr>
      <dgm:t>
        <a:bodyPr/>
        <a:lstStyle/>
        <a:p>
          <a:r>
            <a:rPr lang="en-US" dirty="0" smtClean="0"/>
            <a:t>Step 6: Create culminating assessment aligned with standards</a:t>
          </a:r>
          <a:endParaRPr lang="en-US" dirty="0"/>
        </a:p>
      </dgm:t>
    </dgm:pt>
    <dgm:pt modelId="{A1DA4B70-CE4B-4213-8FED-8B4E642BDA63}" type="parTrans" cxnId="{8E58B16E-0DCD-4DA7-898A-EA250F4673B2}">
      <dgm:prSet/>
      <dgm:spPr/>
      <dgm:t>
        <a:bodyPr/>
        <a:lstStyle/>
        <a:p>
          <a:endParaRPr lang="en-US"/>
        </a:p>
      </dgm:t>
    </dgm:pt>
    <dgm:pt modelId="{0BD3D110-0432-4062-BACB-50FC0731B05F}" type="sibTrans" cxnId="{8E58B16E-0DCD-4DA7-898A-EA250F4673B2}">
      <dgm:prSet/>
      <dgm:spPr/>
      <dgm:t>
        <a:bodyPr/>
        <a:lstStyle/>
        <a:p>
          <a:endParaRPr lang="en-US"/>
        </a:p>
      </dgm:t>
    </dgm:pt>
    <dgm:pt modelId="{3E9D240B-C917-4BB4-BB1E-ECA178AF7A3B}" type="pres">
      <dgm:prSet presAssocID="{71A38867-B654-4FF4-8CBE-EDAB63651FDF}" presName="Name0" presStyleCnt="0">
        <dgm:presLayoutVars>
          <dgm:dir/>
          <dgm:animLvl val="lvl"/>
          <dgm:resizeHandles val="exact"/>
        </dgm:presLayoutVars>
      </dgm:prSet>
      <dgm:spPr/>
      <dgm:t>
        <a:bodyPr/>
        <a:lstStyle/>
        <a:p>
          <a:endParaRPr lang="en-US"/>
        </a:p>
      </dgm:t>
    </dgm:pt>
    <dgm:pt modelId="{40D00282-185D-4963-8AD3-50428D359D56}" type="pres">
      <dgm:prSet presAssocID="{59199353-E6B8-4258-B2B3-12D84B717CF5}" presName="linNode" presStyleCnt="0"/>
      <dgm:spPr/>
      <dgm:t>
        <a:bodyPr/>
        <a:lstStyle/>
        <a:p>
          <a:endParaRPr lang="en-US"/>
        </a:p>
      </dgm:t>
    </dgm:pt>
    <dgm:pt modelId="{E30A4BC2-E02E-4FA4-BA74-A473A755F8C9}" type="pres">
      <dgm:prSet presAssocID="{59199353-E6B8-4258-B2B3-12D84B717CF5}" presName="parentText" presStyleLbl="node1" presStyleIdx="0" presStyleCnt="2">
        <dgm:presLayoutVars>
          <dgm:chMax val="1"/>
          <dgm:bulletEnabled val="1"/>
        </dgm:presLayoutVars>
      </dgm:prSet>
      <dgm:spPr/>
      <dgm:t>
        <a:bodyPr/>
        <a:lstStyle/>
        <a:p>
          <a:endParaRPr lang="en-US"/>
        </a:p>
      </dgm:t>
    </dgm:pt>
    <dgm:pt modelId="{934C40A8-4E32-4FC4-A460-CFB5B83478B3}" type="pres">
      <dgm:prSet presAssocID="{59199353-E6B8-4258-B2B3-12D84B717CF5}" presName="descendantText" presStyleLbl="alignAccFollowNode1" presStyleIdx="0" presStyleCnt="2" custScaleY="107192">
        <dgm:presLayoutVars>
          <dgm:bulletEnabled val="1"/>
        </dgm:presLayoutVars>
      </dgm:prSet>
      <dgm:spPr/>
      <dgm:t>
        <a:bodyPr/>
        <a:lstStyle/>
        <a:p>
          <a:endParaRPr lang="en-US"/>
        </a:p>
      </dgm:t>
    </dgm:pt>
    <dgm:pt modelId="{8E556BFD-380E-46E3-BD54-4F4361C7C8C5}" type="pres">
      <dgm:prSet presAssocID="{2979ED50-D54E-4602-A771-6FCACC8D401C}" presName="sp" presStyleCnt="0"/>
      <dgm:spPr/>
      <dgm:t>
        <a:bodyPr/>
        <a:lstStyle/>
        <a:p>
          <a:endParaRPr lang="en-US"/>
        </a:p>
      </dgm:t>
    </dgm:pt>
    <dgm:pt modelId="{D3A94ED6-670C-4973-B15D-76023F9A2103}" type="pres">
      <dgm:prSet presAssocID="{57A8CFE9-1812-4BA5-AEDA-79B22BF446BB}" presName="linNode" presStyleCnt="0"/>
      <dgm:spPr/>
      <dgm:t>
        <a:bodyPr/>
        <a:lstStyle/>
        <a:p>
          <a:endParaRPr lang="en-US"/>
        </a:p>
      </dgm:t>
    </dgm:pt>
    <dgm:pt modelId="{F9975305-65FA-4C5D-A891-8799D2CF73F1}" type="pres">
      <dgm:prSet presAssocID="{57A8CFE9-1812-4BA5-AEDA-79B22BF446BB}" presName="parentText" presStyleLbl="node1" presStyleIdx="1" presStyleCnt="2">
        <dgm:presLayoutVars>
          <dgm:chMax val="1"/>
          <dgm:bulletEnabled val="1"/>
        </dgm:presLayoutVars>
      </dgm:prSet>
      <dgm:spPr/>
      <dgm:t>
        <a:bodyPr/>
        <a:lstStyle/>
        <a:p>
          <a:endParaRPr lang="en-US"/>
        </a:p>
      </dgm:t>
    </dgm:pt>
    <dgm:pt modelId="{37FDC5AF-533F-4172-B032-7371F36B9917}" type="pres">
      <dgm:prSet presAssocID="{57A8CFE9-1812-4BA5-AEDA-79B22BF446BB}" presName="descendantText" presStyleLbl="alignAccFollowNode1" presStyleIdx="1" presStyleCnt="2" custScaleY="117904">
        <dgm:presLayoutVars>
          <dgm:bulletEnabled val="1"/>
        </dgm:presLayoutVars>
      </dgm:prSet>
      <dgm:spPr/>
      <dgm:t>
        <a:bodyPr/>
        <a:lstStyle/>
        <a:p>
          <a:endParaRPr lang="en-US"/>
        </a:p>
      </dgm:t>
    </dgm:pt>
  </dgm:ptLst>
  <dgm:cxnLst>
    <dgm:cxn modelId="{3A0602E6-9439-4B64-833E-434E60D06CE0}" type="presOf" srcId="{59199353-E6B8-4258-B2B3-12D84B717CF5}" destId="{E30A4BC2-E02E-4FA4-BA74-A473A755F8C9}" srcOrd="0" destOrd="0" presId="urn:microsoft.com/office/officeart/2005/8/layout/vList5"/>
    <dgm:cxn modelId="{8E58B16E-0DCD-4DA7-898A-EA250F4673B2}" srcId="{57A8CFE9-1812-4BA5-AEDA-79B22BF446BB}" destId="{7EA1A67E-9D92-4ADB-A5B1-F9E703416426}" srcOrd="2" destOrd="0" parTransId="{A1DA4B70-CE4B-4213-8FED-8B4E642BDA63}" sibTransId="{0BD3D110-0432-4062-BACB-50FC0731B05F}"/>
    <dgm:cxn modelId="{2E6F4415-1175-4D5C-BF05-7B77A7A22B5B}" type="presOf" srcId="{7EA1A67E-9D92-4ADB-A5B1-F9E703416426}" destId="{37FDC5AF-533F-4172-B032-7371F36B9917}" srcOrd="0" destOrd="2" presId="urn:microsoft.com/office/officeart/2005/8/layout/vList5"/>
    <dgm:cxn modelId="{15D98B3C-4C54-4061-96E1-7DADFC94A8B1}" type="presOf" srcId="{A96D2FF6-0C99-49D4-8ABA-BC1F64D74E5B}" destId="{934C40A8-4E32-4FC4-A460-CFB5B83478B3}" srcOrd="0" destOrd="0" presId="urn:microsoft.com/office/officeart/2005/8/layout/vList5"/>
    <dgm:cxn modelId="{C08BE7D0-D031-49C5-99C2-37299158A756}" type="presOf" srcId="{0859AD0F-F836-4D4A-8A66-11EC0995C221}" destId="{37FDC5AF-533F-4172-B032-7371F36B9917}" srcOrd="0" destOrd="1" presId="urn:microsoft.com/office/officeart/2005/8/layout/vList5"/>
    <dgm:cxn modelId="{0DD450A7-6779-4168-878B-73CC90323604}" srcId="{57A8CFE9-1812-4BA5-AEDA-79B22BF446BB}" destId="{0859AD0F-F836-4D4A-8A66-11EC0995C221}" srcOrd="1" destOrd="0" parTransId="{3A913A49-7058-4324-83CB-4C4498C557DF}" sibTransId="{22106BA1-E5EB-4007-87F2-CA17BFB2C232}"/>
    <dgm:cxn modelId="{9CA7E8CD-868F-46CE-8C04-F95AFC480790}" srcId="{71A38867-B654-4FF4-8CBE-EDAB63651FDF}" destId="{59199353-E6B8-4258-B2B3-12D84B717CF5}" srcOrd="0" destOrd="0" parTransId="{296E5CF6-A6BA-4900-9534-7A4E100D1752}" sibTransId="{2979ED50-D54E-4602-A771-6FCACC8D401C}"/>
    <dgm:cxn modelId="{6135D7C8-A713-4EEE-A6B5-5D7FAC5268B9}" srcId="{71A38867-B654-4FF4-8CBE-EDAB63651FDF}" destId="{57A8CFE9-1812-4BA5-AEDA-79B22BF446BB}" srcOrd="1" destOrd="0" parTransId="{94EEBECA-1031-4D92-8AD8-AD31181E99F4}" sibTransId="{9685F4B2-F48A-4462-B936-BF227BCEDA81}"/>
    <dgm:cxn modelId="{9BAAD544-383F-4D67-86F4-E5AB2732159E}" type="presOf" srcId="{12870C18-CA99-4384-B90F-F47499B228C1}" destId="{37FDC5AF-533F-4172-B032-7371F36B9917}" srcOrd="0" destOrd="0" presId="urn:microsoft.com/office/officeart/2005/8/layout/vList5"/>
    <dgm:cxn modelId="{BEC8724A-40C2-4058-9DFF-EE10B6767C87}" srcId="{59199353-E6B8-4258-B2B3-12D84B717CF5}" destId="{2A773950-8FF5-4FF1-BADA-409A62E1B4DB}" srcOrd="2" destOrd="0" parTransId="{6531FE00-09DD-48CC-9F2F-0E82D7C1A254}" sibTransId="{C7FC7E6E-B36D-4EE0-8FA1-C33891099BB3}"/>
    <dgm:cxn modelId="{94CC1CC7-0D61-4FC5-ADA9-14B89E947EA6}" type="presOf" srcId="{71A38867-B654-4FF4-8CBE-EDAB63651FDF}" destId="{3E9D240B-C917-4BB4-BB1E-ECA178AF7A3B}" srcOrd="0" destOrd="0" presId="urn:microsoft.com/office/officeart/2005/8/layout/vList5"/>
    <dgm:cxn modelId="{CB48017F-70E6-4503-A049-EACD2470BEC4}" srcId="{59199353-E6B8-4258-B2B3-12D84B717CF5}" destId="{A96D2FF6-0C99-49D4-8ABA-BC1F64D74E5B}" srcOrd="0" destOrd="0" parTransId="{AA5FCD3E-3A7A-4871-8457-C28E3ACF724E}" sibTransId="{1D18F25A-2A6F-4322-B952-EF22A38B25BD}"/>
    <dgm:cxn modelId="{71819828-064C-453B-B8BD-0871AD7A54B1}" type="presOf" srcId="{AF4D46AF-AE90-4FCE-A910-048317A78AE6}" destId="{934C40A8-4E32-4FC4-A460-CFB5B83478B3}" srcOrd="0" destOrd="1" presId="urn:microsoft.com/office/officeart/2005/8/layout/vList5"/>
    <dgm:cxn modelId="{D180187F-39B5-4369-A2B3-D6A35C2E8C6F}" type="presOf" srcId="{57A8CFE9-1812-4BA5-AEDA-79B22BF446BB}" destId="{F9975305-65FA-4C5D-A891-8799D2CF73F1}" srcOrd="0" destOrd="0" presId="urn:microsoft.com/office/officeart/2005/8/layout/vList5"/>
    <dgm:cxn modelId="{18D7CEAA-ADC3-466E-8915-A18CDD510336}" srcId="{57A8CFE9-1812-4BA5-AEDA-79B22BF446BB}" destId="{12870C18-CA99-4384-B90F-F47499B228C1}" srcOrd="0" destOrd="0" parTransId="{54001F2F-85BD-48BD-9B87-062956FF2D65}" sibTransId="{36E248BC-B591-412C-9C00-802A71EFA09C}"/>
    <dgm:cxn modelId="{3A1A3477-F7AA-4473-8879-2AB4F0DA9304}" srcId="{59199353-E6B8-4258-B2B3-12D84B717CF5}" destId="{AF4D46AF-AE90-4FCE-A910-048317A78AE6}" srcOrd="1" destOrd="0" parTransId="{9609E28F-62C2-444F-A2F5-841BE3629CEA}" sibTransId="{38822B84-DFA6-4E9D-83DD-6EFD506855E0}"/>
    <dgm:cxn modelId="{33EDE2D4-CD63-49CE-9419-1A91F7A6097A}" type="presOf" srcId="{2A773950-8FF5-4FF1-BADA-409A62E1B4DB}" destId="{934C40A8-4E32-4FC4-A460-CFB5B83478B3}" srcOrd="0" destOrd="2" presId="urn:microsoft.com/office/officeart/2005/8/layout/vList5"/>
    <dgm:cxn modelId="{DF0B8875-1571-4A0C-B0D3-BCE5368DFAA0}" type="presParOf" srcId="{3E9D240B-C917-4BB4-BB1E-ECA178AF7A3B}" destId="{40D00282-185D-4963-8AD3-50428D359D56}" srcOrd="0" destOrd="0" presId="urn:microsoft.com/office/officeart/2005/8/layout/vList5"/>
    <dgm:cxn modelId="{D4B4B778-C6F9-4847-8351-8A13EACC989B}" type="presParOf" srcId="{40D00282-185D-4963-8AD3-50428D359D56}" destId="{E30A4BC2-E02E-4FA4-BA74-A473A755F8C9}" srcOrd="0" destOrd="0" presId="urn:microsoft.com/office/officeart/2005/8/layout/vList5"/>
    <dgm:cxn modelId="{34B7BD9E-607E-483E-9823-0DA706CDC089}" type="presParOf" srcId="{40D00282-185D-4963-8AD3-50428D359D56}" destId="{934C40A8-4E32-4FC4-A460-CFB5B83478B3}" srcOrd="1" destOrd="0" presId="urn:microsoft.com/office/officeart/2005/8/layout/vList5"/>
    <dgm:cxn modelId="{B39DC9CC-5500-4F7A-AB1D-BE5FC12F1E3E}" type="presParOf" srcId="{3E9D240B-C917-4BB4-BB1E-ECA178AF7A3B}" destId="{8E556BFD-380E-46E3-BD54-4F4361C7C8C5}" srcOrd="1" destOrd="0" presId="urn:microsoft.com/office/officeart/2005/8/layout/vList5"/>
    <dgm:cxn modelId="{7114D3E0-F9B6-4592-ABAD-28E953108894}" type="presParOf" srcId="{3E9D240B-C917-4BB4-BB1E-ECA178AF7A3B}" destId="{D3A94ED6-670C-4973-B15D-76023F9A2103}" srcOrd="2" destOrd="0" presId="urn:microsoft.com/office/officeart/2005/8/layout/vList5"/>
    <dgm:cxn modelId="{7D98E4B1-7AD7-4B29-91BA-95D4C9811609}" type="presParOf" srcId="{D3A94ED6-670C-4973-B15D-76023F9A2103}" destId="{F9975305-65FA-4C5D-A891-8799D2CF73F1}" srcOrd="0" destOrd="0" presId="urn:microsoft.com/office/officeart/2005/8/layout/vList5"/>
    <dgm:cxn modelId="{3876F9D4-44C6-4C28-9B37-408A58FC78E7}" type="presParOf" srcId="{D3A94ED6-670C-4973-B15D-76023F9A2103}" destId="{37FDC5AF-533F-4172-B032-7371F36B99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A38867-B654-4FF4-8CBE-EDAB63651FD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59199353-E6B8-4258-B2B3-12D84B717CF5}">
      <dgm:prSet phldrT="[Text]"/>
      <dgm:spPr/>
      <dgm:t>
        <a:bodyPr/>
        <a:lstStyle/>
        <a:p>
          <a:r>
            <a:rPr lang="en-US" dirty="0" smtClean="0"/>
            <a:t>Phase 1: Read the text closely before creating text-dependent questions</a:t>
          </a:r>
          <a:endParaRPr lang="en-US" dirty="0"/>
        </a:p>
      </dgm:t>
    </dgm:pt>
    <dgm:pt modelId="{296E5CF6-A6BA-4900-9534-7A4E100D1752}" type="parTrans" cxnId="{9CA7E8CD-868F-46CE-8C04-F95AFC480790}">
      <dgm:prSet/>
      <dgm:spPr/>
      <dgm:t>
        <a:bodyPr/>
        <a:lstStyle/>
        <a:p>
          <a:endParaRPr lang="en-US"/>
        </a:p>
      </dgm:t>
    </dgm:pt>
    <dgm:pt modelId="{2979ED50-D54E-4602-A771-6FCACC8D401C}" type="sibTrans" cxnId="{9CA7E8CD-868F-46CE-8C04-F95AFC480790}">
      <dgm:prSet/>
      <dgm:spPr/>
      <dgm:t>
        <a:bodyPr/>
        <a:lstStyle/>
        <a:p>
          <a:endParaRPr lang="en-US"/>
        </a:p>
      </dgm:t>
    </dgm:pt>
    <dgm:pt modelId="{A96D2FF6-0C99-49D4-8ABA-BC1F64D74E5B}">
      <dgm:prSet phldrT="[Text]"/>
      <dgm:spPr>
        <a:solidFill>
          <a:schemeClr val="accent3">
            <a:lumMod val="60000"/>
            <a:lumOff val="40000"/>
            <a:alpha val="90000"/>
          </a:schemeClr>
        </a:solidFill>
      </dgm:spPr>
      <dgm:t>
        <a:bodyPr/>
        <a:lstStyle/>
        <a:p>
          <a:r>
            <a:rPr lang="en-US" dirty="0" smtClean="0"/>
            <a:t>Step 1: Identify core content and ideas</a:t>
          </a:r>
          <a:endParaRPr lang="en-US" dirty="0"/>
        </a:p>
      </dgm:t>
    </dgm:pt>
    <dgm:pt modelId="{AA5FCD3E-3A7A-4871-8457-C28E3ACF724E}" type="parTrans" cxnId="{CB48017F-70E6-4503-A049-EACD2470BEC4}">
      <dgm:prSet/>
      <dgm:spPr/>
      <dgm:t>
        <a:bodyPr/>
        <a:lstStyle/>
        <a:p>
          <a:endParaRPr lang="en-US"/>
        </a:p>
      </dgm:t>
    </dgm:pt>
    <dgm:pt modelId="{1D18F25A-2A6F-4322-B952-EF22A38B25BD}" type="sibTrans" cxnId="{CB48017F-70E6-4503-A049-EACD2470BEC4}">
      <dgm:prSet/>
      <dgm:spPr/>
      <dgm:t>
        <a:bodyPr/>
        <a:lstStyle/>
        <a:p>
          <a:endParaRPr lang="en-US"/>
        </a:p>
      </dgm:t>
    </dgm:pt>
    <dgm:pt modelId="{AF4D46AF-AE90-4FCE-A910-048317A78AE6}">
      <dgm:prSet phldrT="[Text]"/>
      <dgm:spPr>
        <a:solidFill>
          <a:schemeClr val="accent3">
            <a:lumMod val="60000"/>
            <a:lumOff val="40000"/>
            <a:alpha val="90000"/>
          </a:schemeClr>
        </a:solidFill>
      </dgm:spPr>
      <dgm:t>
        <a:bodyPr/>
        <a:lstStyle/>
        <a:p>
          <a:r>
            <a:rPr lang="en-US" dirty="0" smtClean="0"/>
            <a:t>Step 2: Identify vocabulary and language structures</a:t>
          </a:r>
          <a:endParaRPr lang="en-US" dirty="0"/>
        </a:p>
      </dgm:t>
    </dgm:pt>
    <dgm:pt modelId="{9609E28F-62C2-444F-A2F5-841BE3629CEA}" type="parTrans" cxnId="{3A1A3477-F7AA-4473-8879-2AB4F0DA9304}">
      <dgm:prSet/>
      <dgm:spPr/>
      <dgm:t>
        <a:bodyPr/>
        <a:lstStyle/>
        <a:p>
          <a:endParaRPr lang="en-US"/>
        </a:p>
      </dgm:t>
    </dgm:pt>
    <dgm:pt modelId="{38822B84-DFA6-4E9D-83DD-6EFD506855E0}" type="sibTrans" cxnId="{3A1A3477-F7AA-4473-8879-2AB4F0DA9304}">
      <dgm:prSet/>
      <dgm:spPr/>
      <dgm:t>
        <a:bodyPr/>
        <a:lstStyle/>
        <a:p>
          <a:endParaRPr lang="en-US"/>
        </a:p>
      </dgm:t>
    </dgm:pt>
    <dgm:pt modelId="{57A8CFE9-1812-4BA5-AEDA-79B22BF446BB}">
      <dgm:prSet phldrT="[Text]"/>
      <dgm:spPr/>
      <dgm:t>
        <a:bodyPr/>
        <a:lstStyle/>
        <a:p>
          <a:r>
            <a:rPr lang="en-US" dirty="0" smtClean="0"/>
            <a:t>Phase 2: Create coherent sequences of text- dependent questions</a:t>
          </a:r>
          <a:endParaRPr lang="en-US" dirty="0"/>
        </a:p>
      </dgm:t>
    </dgm:pt>
    <dgm:pt modelId="{94EEBECA-1031-4D92-8AD8-AD31181E99F4}" type="parTrans" cxnId="{6135D7C8-A713-4EEE-A6B5-5D7FAC5268B9}">
      <dgm:prSet/>
      <dgm:spPr/>
      <dgm:t>
        <a:bodyPr/>
        <a:lstStyle/>
        <a:p>
          <a:endParaRPr lang="en-US"/>
        </a:p>
      </dgm:t>
    </dgm:pt>
    <dgm:pt modelId="{9685F4B2-F48A-4462-B936-BF227BCEDA81}" type="sibTrans" cxnId="{6135D7C8-A713-4EEE-A6B5-5D7FAC5268B9}">
      <dgm:prSet/>
      <dgm:spPr/>
      <dgm:t>
        <a:bodyPr/>
        <a:lstStyle/>
        <a:p>
          <a:endParaRPr lang="en-US"/>
        </a:p>
      </dgm:t>
    </dgm:pt>
    <dgm:pt modelId="{12870C18-CA99-4384-B90F-F47499B228C1}">
      <dgm:prSet phldrT="[Text]"/>
      <dgm:spPr>
        <a:solidFill>
          <a:schemeClr val="accent5">
            <a:lumMod val="40000"/>
            <a:lumOff val="60000"/>
            <a:alpha val="90000"/>
          </a:schemeClr>
        </a:solidFill>
      </dgm:spPr>
      <dgm:t>
        <a:bodyPr/>
        <a:lstStyle/>
        <a:p>
          <a:r>
            <a:rPr lang="en-US" dirty="0" smtClean="0"/>
            <a:t>Step 4: Start with easier questions</a:t>
          </a:r>
          <a:endParaRPr lang="en-US" dirty="0"/>
        </a:p>
      </dgm:t>
    </dgm:pt>
    <dgm:pt modelId="{54001F2F-85BD-48BD-9B87-062956FF2D65}" type="parTrans" cxnId="{18D7CEAA-ADC3-466E-8915-A18CDD510336}">
      <dgm:prSet/>
      <dgm:spPr/>
      <dgm:t>
        <a:bodyPr/>
        <a:lstStyle/>
        <a:p>
          <a:endParaRPr lang="en-US"/>
        </a:p>
      </dgm:t>
    </dgm:pt>
    <dgm:pt modelId="{36E248BC-B591-412C-9C00-802A71EFA09C}" type="sibTrans" cxnId="{18D7CEAA-ADC3-466E-8915-A18CDD510336}">
      <dgm:prSet/>
      <dgm:spPr/>
      <dgm:t>
        <a:bodyPr/>
        <a:lstStyle/>
        <a:p>
          <a:endParaRPr lang="en-US"/>
        </a:p>
      </dgm:t>
    </dgm:pt>
    <dgm:pt modelId="{2A773950-8FF5-4FF1-BADA-409A62E1B4DB}">
      <dgm:prSet phldrT="[Text]"/>
      <dgm:spPr>
        <a:solidFill>
          <a:schemeClr val="accent3">
            <a:lumMod val="60000"/>
            <a:lumOff val="40000"/>
            <a:alpha val="90000"/>
          </a:schemeClr>
        </a:solidFill>
      </dgm:spPr>
      <dgm:t>
        <a:bodyPr/>
        <a:lstStyle/>
        <a:p>
          <a:r>
            <a:rPr lang="en-US" dirty="0" smtClean="0"/>
            <a:t>Step 3: Identify difficult sections</a:t>
          </a:r>
          <a:endParaRPr lang="en-US" dirty="0"/>
        </a:p>
      </dgm:t>
    </dgm:pt>
    <dgm:pt modelId="{6531FE00-09DD-48CC-9F2F-0E82D7C1A254}" type="parTrans" cxnId="{BEC8724A-40C2-4058-9DFF-EE10B6767C87}">
      <dgm:prSet/>
      <dgm:spPr/>
      <dgm:t>
        <a:bodyPr/>
        <a:lstStyle/>
        <a:p>
          <a:endParaRPr lang="en-US"/>
        </a:p>
      </dgm:t>
    </dgm:pt>
    <dgm:pt modelId="{C7FC7E6E-B36D-4EE0-8FA1-C33891099BB3}" type="sibTrans" cxnId="{BEC8724A-40C2-4058-9DFF-EE10B6767C87}">
      <dgm:prSet/>
      <dgm:spPr/>
      <dgm:t>
        <a:bodyPr/>
        <a:lstStyle/>
        <a:p>
          <a:endParaRPr lang="en-US"/>
        </a:p>
      </dgm:t>
    </dgm:pt>
    <dgm:pt modelId="{0859AD0F-F836-4D4A-8A66-11EC0995C221}">
      <dgm:prSet phldrT="[Text]"/>
      <dgm:spPr>
        <a:solidFill>
          <a:schemeClr val="accent5">
            <a:lumMod val="40000"/>
            <a:lumOff val="60000"/>
            <a:alpha val="90000"/>
          </a:schemeClr>
        </a:solidFill>
      </dgm:spPr>
      <dgm:t>
        <a:bodyPr/>
        <a:lstStyle/>
        <a:p>
          <a:r>
            <a:rPr lang="en-US" dirty="0" smtClean="0"/>
            <a:t>Step 5: Connect lesson standards and questions</a:t>
          </a:r>
          <a:endParaRPr lang="en-US" dirty="0"/>
        </a:p>
      </dgm:t>
    </dgm:pt>
    <dgm:pt modelId="{3A913A49-7058-4324-83CB-4C4498C557DF}" type="parTrans" cxnId="{0DD450A7-6779-4168-878B-73CC90323604}">
      <dgm:prSet/>
      <dgm:spPr/>
      <dgm:t>
        <a:bodyPr/>
        <a:lstStyle/>
        <a:p>
          <a:endParaRPr lang="en-US"/>
        </a:p>
      </dgm:t>
    </dgm:pt>
    <dgm:pt modelId="{22106BA1-E5EB-4007-87F2-CA17BFB2C232}" type="sibTrans" cxnId="{0DD450A7-6779-4168-878B-73CC90323604}">
      <dgm:prSet/>
      <dgm:spPr/>
      <dgm:t>
        <a:bodyPr/>
        <a:lstStyle/>
        <a:p>
          <a:endParaRPr lang="en-US"/>
        </a:p>
      </dgm:t>
    </dgm:pt>
    <dgm:pt modelId="{7EA1A67E-9D92-4ADB-A5B1-F9E703416426}">
      <dgm:prSet phldrT="[Text]"/>
      <dgm:spPr>
        <a:solidFill>
          <a:schemeClr val="accent5">
            <a:lumMod val="40000"/>
            <a:lumOff val="60000"/>
            <a:alpha val="90000"/>
          </a:schemeClr>
        </a:solidFill>
      </dgm:spPr>
      <dgm:t>
        <a:bodyPr/>
        <a:lstStyle/>
        <a:p>
          <a:r>
            <a:rPr lang="en-US" dirty="0" smtClean="0"/>
            <a:t>Step 6: Create culminating assessment aligned with standards</a:t>
          </a:r>
          <a:endParaRPr lang="en-US" dirty="0"/>
        </a:p>
      </dgm:t>
    </dgm:pt>
    <dgm:pt modelId="{A1DA4B70-CE4B-4213-8FED-8B4E642BDA63}" type="parTrans" cxnId="{8E58B16E-0DCD-4DA7-898A-EA250F4673B2}">
      <dgm:prSet/>
      <dgm:spPr/>
      <dgm:t>
        <a:bodyPr/>
        <a:lstStyle/>
        <a:p>
          <a:endParaRPr lang="en-US"/>
        </a:p>
      </dgm:t>
    </dgm:pt>
    <dgm:pt modelId="{0BD3D110-0432-4062-BACB-50FC0731B05F}" type="sibTrans" cxnId="{8E58B16E-0DCD-4DA7-898A-EA250F4673B2}">
      <dgm:prSet/>
      <dgm:spPr/>
      <dgm:t>
        <a:bodyPr/>
        <a:lstStyle/>
        <a:p>
          <a:endParaRPr lang="en-US"/>
        </a:p>
      </dgm:t>
    </dgm:pt>
    <dgm:pt modelId="{3E9D240B-C917-4BB4-BB1E-ECA178AF7A3B}" type="pres">
      <dgm:prSet presAssocID="{71A38867-B654-4FF4-8CBE-EDAB63651FDF}" presName="Name0" presStyleCnt="0">
        <dgm:presLayoutVars>
          <dgm:dir/>
          <dgm:animLvl val="lvl"/>
          <dgm:resizeHandles val="exact"/>
        </dgm:presLayoutVars>
      </dgm:prSet>
      <dgm:spPr/>
      <dgm:t>
        <a:bodyPr/>
        <a:lstStyle/>
        <a:p>
          <a:endParaRPr lang="en-US"/>
        </a:p>
      </dgm:t>
    </dgm:pt>
    <dgm:pt modelId="{40D00282-185D-4963-8AD3-50428D359D56}" type="pres">
      <dgm:prSet presAssocID="{59199353-E6B8-4258-B2B3-12D84B717CF5}" presName="linNode" presStyleCnt="0"/>
      <dgm:spPr/>
      <dgm:t>
        <a:bodyPr/>
        <a:lstStyle/>
        <a:p>
          <a:endParaRPr lang="en-US"/>
        </a:p>
      </dgm:t>
    </dgm:pt>
    <dgm:pt modelId="{E30A4BC2-E02E-4FA4-BA74-A473A755F8C9}" type="pres">
      <dgm:prSet presAssocID="{59199353-E6B8-4258-B2B3-12D84B717CF5}" presName="parentText" presStyleLbl="node1" presStyleIdx="0" presStyleCnt="2">
        <dgm:presLayoutVars>
          <dgm:chMax val="1"/>
          <dgm:bulletEnabled val="1"/>
        </dgm:presLayoutVars>
      </dgm:prSet>
      <dgm:spPr/>
      <dgm:t>
        <a:bodyPr/>
        <a:lstStyle/>
        <a:p>
          <a:endParaRPr lang="en-US"/>
        </a:p>
      </dgm:t>
    </dgm:pt>
    <dgm:pt modelId="{934C40A8-4E32-4FC4-A460-CFB5B83478B3}" type="pres">
      <dgm:prSet presAssocID="{59199353-E6B8-4258-B2B3-12D84B717CF5}" presName="descendantText" presStyleLbl="alignAccFollowNode1" presStyleIdx="0" presStyleCnt="2" custScaleY="107192">
        <dgm:presLayoutVars>
          <dgm:bulletEnabled val="1"/>
        </dgm:presLayoutVars>
      </dgm:prSet>
      <dgm:spPr/>
      <dgm:t>
        <a:bodyPr/>
        <a:lstStyle/>
        <a:p>
          <a:endParaRPr lang="en-US"/>
        </a:p>
      </dgm:t>
    </dgm:pt>
    <dgm:pt modelId="{8E556BFD-380E-46E3-BD54-4F4361C7C8C5}" type="pres">
      <dgm:prSet presAssocID="{2979ED50-D54E-4602-A771-6FCACC8D401C}" presName="sp" presStyleCnt="0"/>
      <dgm:spPr/>
      <dgm:t>
        <a:bodyPr/>
        <a:lstStyle/>
        <a:p>
          <a:endParaRPr lang="en-US"/>
        </a:p>
      </dgm:t>
    </dgm:pt>
    <dgm:pt modelId="{D3A94ED6-670C-4973-B15D-76023F9A2103}" type="pres">
      <dgm:prSet presAssocID="{57A8CFE9-1812-4BA5-AEDA-79B22BF446BB}" presName="linNode" presStyleCnt="0"/>
      <dgm:spPr/>
      <dgm:t>
        <a:bodyPr/>
        <a:lstStyle/>
        <a:p>
          <a:endParaRPr lang="en-US"/>
        </a:p>
      </dgm:t>
    </dgm:pt>
    <dgm:pt modelId="{F9975305-65FA-4C5D-A891-8799D2CF73F1}" type="pres">
      <dgm:prSet presAssocID="{57A8CFE9-1812-4BA5-AEDA-79B22BF446BB}" presName="parentText" presStyleLbl="node1" presStyleIdx="1" presStyleCnt="2">
        <dgm:presLayoutVars>
          <dgm:chMax val="1"/>
          <dgm:bulletEnabled val="1"/>
        </dgm:presLayoutVars>
      </dgm:prSet>
      <dgm:spPr/>
      <dgm:t>
        <a:bodyPr/>
        <a:lstStyle/>
        <a:p>
          <a:endParaRPr lang="en-US"/>
        </a:p>
      </dgm:t>
    </dgm:pt>
    <dgm:pt modelId="{37FDC5AF-533F-4172-B032-7371F36B9917}" type="pres">
      <dgm:prSet presAssocID="{57A8CFE9-1812-4BA5-AEDA-79B22BF446BB}" presName="descendantText" presStyleLbl="alignAccFollowNode1" presStyleIdx="1" presStyleCnt="2" custScaleY="117904">
        <dgm:presLayoutVars>
          <dgm:bulletEnabled val="1"/>
        </dgm:presLayoutVars>
      </dgm:prSet>
      <dgm:spPr/>
      <dgm:t>
        <a:bodyPr/>
        <a:lstStyle/>
        <a:p>
          <a:endParaRPr lang="en-US"/>
        </a:p>
      </dgm:t>
    </dgm:pt>
  </dgm:ptLst>
  <dgm:cxnLst>
    <dgm:cxn modelId="{8E58B16E-0DCD-4DA7-898A-EA250F4673B2}" srcId="{57A8CFE9-1812-4BA5-AEDA-79B22BF446BB}" destId="{7EA1A67E-9D92-4ADB-A5B1-F9E703416426}" srcOrd="2" destOrd="0" parTransId="{A1DA4B70-CE4B-4213-8FED-8B4E642BDA63}" sibTransId="{0BD3D110-0432-4062-BACB-50FC0731B05F}"/>
    <dgm:cxn modelId="{6F600C69-E0D6-4646-AB51-077EC6CE8DB9}" type="presOf" srcId="{57A8CFE9-1812-4BA5-AEDA-79B22BF446BB}" destId="{F9975305-65FA-4C5D-A891-8799D2CF73F1}" srcOrd="0" destOrd="0" presId="urn:microsoft.com/office/officeart/2005/8/layout/vList5"/>
    <dgm:cxn modelId="{76D6DEEF-9F8E-4279-AE54-4A5170563166}" type="presOf" srcId="{59199353-E6B8-4258-B2B3-12D84B717CF5}" destId="{E30A4BC2-E02E-4FA4-BA74-A473A755F8C9}" srcOrd="0" destOrd="0" presId="urn:microsoft.com/office/officeart/2005/8/layout/vList5"/>
    <dgm:cxn modelId="{276A9140-E9F9-4610-A485-FBE739F24E47}" type="presOf" srcId="{A96D2FF6-0C99-49D4-8ABA-BC1F64D74E5B}" destId="{934C40A8-4E32-4FC4-A460-CFB5B83478B3}" srcOrd="0" destOrd="0" presId="urn:microsoft.com/office/officeart/2005/8/layout/vList5"/>
    <dgm:cxn modelId="{BA025017-2BB5-4AF5-AF8A-3EF13F1DEB3E}" type="presOf" srcId="{71A38867-B654-4FF4-8CBE-EDAB63651FDF}" destId="{3E9D240B-C917-4BB4-BB1E-ECA178AF7A3B}" srcOrd="0" destOrd="0" presId="urn:microsoft.com/office/officeart/2005/8/layout/vList5"/>
    <dgm:cxn modelId="{2E6073BD-490B-4170-A6B0-A0DD61F79BA7}" type="presOf" srcId="{2A773950-8FF5-4FF1-BADA-409A62E1B4DB}" destId="{934C40A8-4E32-4FC4-A460-CFB5B83478B3}" srcOrd="0" destOrd="2" presId="urn:microsoft.com/office/officeart/2005/8/layout/vList5"/>
    <dgm:cxn modelId="{0B458536-9F81-48DD-B367-FCD6B8734D57}" type="presOf" srcId="{7EA1A67E-9D92-4ADB-A5B1-F9E703416426}" destId="{37FDC5AF-533F-4172-B032-7371F36B9917}" srcOrd="0" destOrd="2" presId="urn:microsoft.com/office/officeart/2005/8/layout/vList5"/>
    <dgm:cxn modelId="{452FC1D3-7AF2-47C1-A069-410F64CB18D8}" type="presOf" srcId="{0859AD0F-F836-4D4A-8A66-11EC0995C221}" destId="{37FDC5AF-533F-4172-B032-7371F36B9917}" srcOrd="0" destOrd="1" presId="urn:microsoft.com/office/officeart/2005/8/layout/vList5"/>
    <dgm:cxn modelId="{0DD450A7-6779-4168-878B-73CC90323604}" srcId="{57A8CFE9-1812-4BA5-AEDA-79B22BF446BB}" destId="{0859AD0F-F836-4D4A-8A66-11EC0995C221}" srcOrd="1" destOrd="0" parTransId="{3A913A49-7058-4324-83CB-4C4498C557DF}" sibTransId="{22106BA1-E5EB-4007-87F2-CA17BFB2C232}"/>
    <dgm:cxn modelId="{9CA7E8CD-868F-46CE-8C04-F95AFC480790}" srcId="{71A38867-B654-4FF4-8CBE-EDAB63651FDF}" destId="{59199353-E6B8-4258-B2B3-12D84B717CF5}" srcOrd="0" destOrd="0" parTransId="{296E5CF6-A6BA-4900-9534-7A4E100D1752}" sibTransId="{2979ED50-D54E-4602-A771-6FCACC8D401C}"/>
    <dgm:cxn modelId="{6135D7C8-A713-4EEE-A6B5-5D7FAC5268B9}" srcId="{71A38867-B654-4FF4-8CBE-EDAB63651FDF}" destId="{57A8CFE9-1812-4BA5-AEDA-79B22BF446BB}" srcOrd="1" destOrd="0" parTransId="{94EEBECA-1031-4D92-8AD8-AD31181E99F4}" sibTransId="{9685F4B2-F48A-4462-B936-BF227BCEDA81}"/>
    <dgm:cxn modelId="{D2647AD7-063D-45A8-BAAB-4E53B24490F9}" type="presOf" srcId="{12870C18-CA99-4384-B90F-F47499B228C1}" destId="{37FDC5AF-533F-4172-B032-7371F36B9917}" srcOrd="0" destOrd="0" presId="urn:microsoft.com/office/officeart/2005/8/layout/vList5"/>
    <dgm:cxn modelId="{BEC8724A-40C2-4058-9DFF-EE10B6767C87}" srcId="{59199353-E6B8-4258-B2B3-12D84B717CF5}" destId="{2A773950-8FF5-4FF1-BADA-409A62E1B4DB}" srcOrd="2" destOrd="0" parTransId="{6531FE00-09DD-48CC-9F2F-0E82D7C1A254}" sibTransId="{C7FC7E6E-B36D-4EE0-8FA1-C33891099BB3}"/>
    <dgm:cxn modelId="{CB48017F-70E6-4503-A049-EACD2470BEC4}" srcId="{59199353-E6B8-4258-B2B3-12D84B717CF5}" destId="{A96D2FF6-0C99-49D4-8ABA-BC1F64D74E5B}" srcOrd="0" destOrd="0" parTransId="{AA5FCD3E-3A7A-4871-8457-C28E3ACF724E}" sibTransId="{1D18F25A-2A6F-4322-B952-EF22A38B25BD}"/>
    <dgm:cxn modelId="{DE0D182F-C450-40C6-81E0-EA588D6A3E6C}" type="presOf" srcId="{AF4D46AF-AE90-4FCE-A910-048317A78AE6}" destId="{934C40A8-4E32-4FC4-A460-CFB5B83478B3}" srcOrd="0" destOrd="1" presId="urn:microsoft.com/office/officeart/2005/8/layout/vList5"/>
    <dgm:cxn modelId="{18D7CEAA-ADC3-466E-8915-A18CDD510336}" srcId="{57A8CFE9-1812-4BA5-AEDA-79B22BF446BB}" destId="{12870C18-CA99-4384-B90F-F47499B228C1}" srcOrd="0" destOrd="0" parTransId="{54001F2F-85BD-48BD-9B87-062956FF2D65}" sibTransId="{36E248BC-B591-412C-9C00-802A71EFA09C}"/>
    <dgm:cxn modelId="{3A1A3477-F7AA-4473-8879-2AB4F0DA9304}" srcId="{59199353-E6B8-4258-B2B3-12D84B717CF5}" destId="{AF4D46AF-AE90-4FCE-A910-048317A78AE6}" srcOrd="1" destOrd="0" parTransId="{9609E28F-62C2-444F-A2F5-841BE3629CEA}" sibTransId="{38822B84-DFA6-4E9D-83DD-6EFD506855E0}"/>
    <dgm:cxn modelId="{6CE986DF-E9C3-455D-B597-E15CD00A7A26}" type="presParOf" srcId="{3E9D240B-C917-4BB4-BB1E-ECA178AF7A3B}" destId="{40D00282-185D-4963-8AD3-50428D359D56}" srcOrd="0" destOrd="0" presId="urn:microsoft.com/office/officeart/2005/8/layout/vList5"/>
    <dgm:cxn modelId="{78AFAD21-030B-45B4-87B3-744FACDD9F98}" type="presParOf" srcId="{40D00282-185D-4963-8AD3-50428D359D56}" destId="{E30A4BC2-E02E-4FA4-BA74-A473A755F8C9}" srcOrd="0" destOrd="0" presId="urn:microsoft.com/office/officeart/2005/8/layout/vList5"/>
    <dgm:cxn modelId="{AE5984C3-A430-408C-8FA2-43DC39FCFCFE}" type="presParOf" srcId="{40D00282-185D-4963-8AD3-50428D359D56}" destId="{934C40A8-4E32-4FC4-A460-CFB5B83478B3}" srcOrd="1" destOrd="0" presId="urn:microsoft.com/office/officeart/2005/8/layout/vList5"/>
    <dgm:cxn modelId="{A1DBC193-9350-4E6B-B348-B9DF38055E8B}" type="presParOf" srcId="{3E9D240B-C917-4BB4-BB1E-ECA178AF7A3B}" destId="{8E556BFD-380E-46E3-BD54-4F4361C7C8C5}" srcOrd="1" destOrd="0" presId="urn:microsoft.com/office/officeart/2005/8/layout/vList5"/>
    <dgm:cxn modelId="{0B78B845-36C2-49F6-A6F7-A14E469FA88D}" type="presParOf" srcId="{3E9D240B-C917-4BB4-BB1E-ECA178AF7A3B}" destId="{D3A94ED6-670C-4973-B15D-76023F9A2103}" srcOrd="2" destOrd="0" presId="urn:microsoft.com/office/officeart/2005/8/layout/vList5"/>
    <dgm:cxn modelId="{D7E61154-CDD8-495B-B63E-C1F5C34A35F5}" type="presParOf" srcId="{D3A94ED6-670C-4973-B15D-76023F9A2103}" destId="{F9975305-65FA-4C5D-A891-8799D2CF73F1}" srcOrd="0" destOrd="0" presId="urn:microsoft.com/office/officeart/2005/8/layout/vList5"/>
    <dgm:cxn modelId="{7A4F9E86-12EE-4FC3-817F-C6654C4D500D}" type="presParOf" srcId="{D3A94ED6-670C-4973-B15D-76023F9A2103}" destId="{37FDC5AF-533F-4172-B032-7371F36B99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effectLst/>
            </a:rPr>
            <a:t>Classroom Discussion</a:t>
          </a:r>
          <a:endParaRPr lang="en-US" sz="2400" b="1" dirty="0">
            <a:effectLst/>
          </a:endParaRP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chemeClr val="bg1">
            <a:alpha val="90000"/>
          </a:schemeClr>
        </a:solidFill>
      </dgm:spPr>
      <dgm:t>
        <a:bodyPr/>
        <a:lstStyle/>
        <a:p>
          <a:pPr algn="ctr"/>
          <a:r>
            <a:rPr lang="en-US" sz="2400" b="0" dirty="0" smtClean="0">
              <a:effectLst/>
            </a:rPr>
            <a:t>Close Reading, Text-dependent Questions, and Academic Language</a:t>
          </a:r>
          <a:endParaRPr lang="en-US" sz="2400" b="0"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Universal Design for Learning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2DD0631E-8CE1-4DAD-BD76-BD17024F707D}" type="presOf" srcId="{BD23E557-7C98-4DE1-8314-D7BD845DAFE9}" destId="{199D0DAA-F8E9-49A7-864C-8F57EB052505}" srcOrd="0" destOrd="0" presId="urn:microsoft.com/office/officeart/2005/8/layout/hierarchy3"/>
    <dgm:cxn modelId="{47B9B163-18CF-4E85-8C9A-11842B57E409}" type="presOf" srcId="{40CAD029-3C99-4E8D-98B4-2953D52807B2}" destId="{0ECFACD2-E546-4248-9C0E-3A50A1F0895C}" srcOrd="0" destOrd="0" presId="urn:microsoft.com/office/officeart/2005/8/layout/hierarchy3"/>
    <dgm:cxn modelId="{FB35363C-C442-46A5-A8D7-6D67A9AC9321}" type="presOf" srcId="{58DCE318-75B7-47FE-8525-3043B002245B}" destId="{9825A28B-C7C5-4204-94C3-E8D7000EEC4F}" srcOrd="0" destOrd="0" presId="urn:microsoft.com/office/officeart/2005/8/layout/hierarchy3"/>
    <dgm:cxn modelId="{5C7173DA-C7C2-493B-B211-D010ED975E88}" type="presOf" srcId="{8691F7BC-3BF2-4274-8C3C-961D302C3E80}" destId="{ABA4AD6F-2F38-4BDD-9216-4EDB340AA554}"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A495417D-AFDD-4243-A7C2-61C27A3286CB}" type="presOf" srcId="{EF4E6064-2222-4025-843B-774CAA10FB18}" destId="{0406E04E-E93F-457E-87F7-A76954C0A595}"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1C6C25D-1349-4A17-92CC-11EDEA719BF0}" type="presOf" srcId="{C49DE7C9-3CCD-4A68-9AF1-4959318AB8CE}" destId="{01013C70-3796-4887-98D0-B93D667D085C}" srcOrd="1" destOrd="0" presId="urn:microsoft.com/office/officeart/2005/8/layout/hierarchy3"/>
    <dgm:cxn modelId="{346FAED1-D28C-46A0-9E35-3CA98FD313B2}" type="presOf" srcId="{BC6540E0-3144-49F0-80D0-9F9B86DC9743}" destId="{19D262A1-4F11-47A2-91BC-C1BB23103FA7}"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B42713E2-29EC-46C1-882D-E4E5E49542CB}" type="presOf" srcId="{C49DE7C9-3CCD-4A68-9AF1-4959318AB8CE}" destId="{18B331A4-2A99-4364-B5B4-8854F2CECE91}"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7A1EA763-FC92-4BA6-8A21-2B79EC6858E0}" type="presOf" srcId="{875902B6-D7AA-46D0-A995-D11880EA2FD1}" destId="{30415E90-D52D-48D0-83BA-D69F81D22A24}" srcOrd="0" destOrd="0" presId="urn:microsoft.com/office/officeart/2005/8/layout/hierarchy3"/>
    <dgm:cxn modelId="{602D2BBC-C54F-4945-80CD-896ADAB0D635}" type="presOf" srcId="{EF8DE587-9847-40DC-9A6D-C684684E3EAA}" destId="{0912B255-822D-42AD-8D51-EAD24CC90B92}"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5066886E-DB8B-4909-A3A3-3C017F2A9264}" type="presOf" srcId="{01677119-4045-431C-B853-E26F7E884148}" destId="{725300A4-7A1C-40A2-A020-57CA6A1A3BF0}" srcOrd="0" destOrd="0" presId="urn:microsoft.com/office/officeart/2005/8/layout/hierarchy3"/>
    <dgm:cxn modelId="{9BEE6E4A-A798-4CE8-A534-6B933A8CF029}" type="presOf" srcId="{E2B7F8FC-10AD-4B06-B4C7-BEB6C56223E7}" destId="{885DB2E2-94C8-4BD6-A25B-A6DF9906D3CD}" srcOrd="0" destOrd="0" presId="urn:microsoft.com/office/officeart/2005/8/layout/hierarchy3"/>
    <dgm:cxn modelId="{149DE197-F291-49EB-B668-4F0A98861853}" type="presOf" srcId="{B217A518-BEE6-4DD9-9286-89D1EA55A1ED}" destId="{96FF3DE8-3675-4CB8-B07C-3DCAFF305E01}" srcOrd="0" destOrd="0" presId="urn:microsoft.com/office/officeart/2005/8/layout/hierarchy3"/>
    <dgm:cxn modelId="{078BFAE4-E4B0-4984-AA3E-CCA918962E97}" type="presParOf" srcId="{96FF3DE8-3675-4CB8-B07C-3DCAFF305E01}" destId="{9DD75A0C-E450-4BE0-810F-123BF65818C1}" srcOrd="0" destOrd="0" presId="urn:microsoft.com/office/officeart/2005/8/layout/hierarchy3"/>
    <dgm:cxn modelId="{0DEC1753-291B-4C30-8046-645DCB33CD26}" type="presParOf" srcId="{9DD75A0C-E450-4BE0-810F-123BF65818C1}" destId="{0A884521-68A1-4C12-8831-974241E448AA}" srcOrd="0" destOrd="0" presId="urn:microsoft.com/office/officeart/2005/8/layout/hierarchy3"/>
    <dgm:cxn modelId="{6F6C517C-1D21-4E65-89E7-36F8296E60F0}" type="presParOf" srcId="{0A884521-68A1-4C12-8831-974241E448AA}" destId="{18B331A4-2A99-4364-B5B4-8854F2CECE91}" srcOrd="0" destOrd="0" presId="urn:microsoft.com/office/officeart/2005/8/layout/hierarchy3"/>
    <dgm:cxn modelId="{3B56EF69-4E27-44ED-8058-DD876EC351FC}" type="presParOf" srcId="{0A884521-68A1-4C12-8831-974241E448AA}" destId="{01013C70-3796-4887-98D0-B93D667D085C}" srcOrd="1" destOrd="0" presId="urn:microsoft.com/office/officeart/2005/8/layout/hierarchy3"/>
    <dgm:cxn modelId="{1E8C6370-71C8-47BC-933C-CC7B848EE17F}" type="presParOf" srcId="{9DD75A0C-E450-4BE0-810F-123BF65818C1}" destId="{7530FBDF-F41C-4729-BAE1-3909AC81C7F2}" srcOrd="1" destOrd="0" presId="urn:microsoft.com/office/officeart/2005/8/layout/hierarchy3"/>
    <dgm:cxn modelId="{9CA5C86B-7142-46A6-8866-415241493DB4}" type="presParOf" srcId="{7530FBDF-F41C-4729-BAE1-3909AC81C7F2}" destId="{0912B255-822D-42AD-8D51-EAD24CC90B92}" srcOrd="0" destOrd="0" presId="urn:microsoft.com/office/officeart/2005/8/layout/hierarchy3"/>
    <dgm:cxn modelId="{E5C57858-EE41-46B5-BCAF-B8F71C1EA21E}" type="presParOf" srcId="{7530FBDF-F41C-4729-BAE1-3909AC81C7F2}" destId="{30415E90-D52D-48D0-83BA-D69F81D22A24}" srcOrd="1" destOrd="0" presId="urn:microsoft.com/office/officeart/2005/8/layout/hierarchy3"/>
    <dgm:cxn modelId="{ACA9A39D-8753-478C-80FC-B41391D04773}" type="presParOf" srcId="{7530FBDF-F41C-4729-BAE1-3909AC81C7F2}" destId="{19D262A1-4F11-47A2-91BC-C1BB23103FA7}" srcOrd="2" destOrd="0" presId="urn:microsoft.com/office/officeart/2005/8/layout/hierarchy3"/>
    <dgm:cxn modelId="{4F4AB85A-AD9A-4D8A-A91C-8F3D1122A185}" type="presParOf" srcId="{7530FBDF-F41C-4729-BAE1-3909AC81C7F2}" destId="{9825A28B-C7C5-4204-94C3-E8D7000EEC4F}" srcOrd="3" destOrd="0" presId="urn:microsoft.com/office/officeart/2005/8/layout/hierarchy3"/>
    <dgm:cxn modelId="{CB24D447-AAB1-48DF-8060-E14D5C718A82}" type="presParOf" srcId="{7530FBDF-F41C-4729-BAE1-3909AC81C7F2}" destId="{0ECFACD2-E546-4248-9C0E-3A50A1F0895C}" srcOrd="4" destOrd="0" presId="urn:microsoft.com/office/officeart/2005/8/layout/hierarchy3"/>
    <dgm:cxn modelId="{53F03894-DB9C-421C-903D-A546473271C4}" type="presParOf" srcId="{7530FBDF-F41C-4729-BAE1-3909AC81C7F2}" destId="{ABA4AD6F-2F38-4BDD-9216-4EDB340AA554}" srcOrd="5" destOrd="0" presId="urn:microsoft.com/office/officeart/2005/8/layout/hierarchy3"/>
    <dgm:cxn modelId="{F79AEFD5-ECF6-44AA-8FE5-D49AB6A697A3}" type="presParOf" srcId="{7530FBDF-F41C-4729-BAE1-3909AC81C7F2}" destId="{0406E04E-E93F-457E-87F7-A76954C0A595}" srcOrd="6" destOrd="0" presId="urn:microsoft.com/office/officeart/2005/8/layout/hierarchy3"/>
    <dgm:cxn modelId="{5FD9E3C3-AAC4-432C-BC03-31DAD5E99661}" type="presParOf" srcId="{7530FBDF-F41C-4729-BAE1-3909AC81C7F2}" destId="{885DB2E2-94C8-4BD6-A25B-A6DF9906D3CD}" srcOrd="7" destOrd="0" presId="urn:microsoft.com/office/officeart/2005/8/layout/hierarchy3"/>
    <dgm:cxn modelId="{CE24437C-1105-4530-AA54-75EC956AA990}" type="presParOf" srcId="{7530FBDF-F41C-4729-BAE1-3909AC81C7F2}" destId="{199D0DAA-F8E9-49A7-864C-8F57EB052505}" srcOrd="8" destOrd="0" presId="urn:microsoft.com/office/officeart/2005/8/layout/hierarchy3"/>
    <dgm:cxn modelId="{D0DB2827-BABD-4D18-91D6-58CD3B0DA72E}"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3CF91-693E-4C78-A1BB-6E17F24CA1B9}">
      <dsp:nvSpPr>
        <dsp:cNvPr id="0" name=""/>
        <dsp:cNvSpPr/>
      </dsp:nvSpPr>
      <dsp:spPr>
        <a:xfrm>
          <a:off x="128875" y="86442"/>
          <a:ext cx="6361070" cy="903169"/>
        </a:xfrm>
        <a:prstGeom prst="roundRect">
          <a:avLst>
            <a:gd name="adj" fmla="val 10000"/>
          </a:avLst>
        </a:prstGeom>
        <a:solidFill>
          <a:schemeClr val="accent2">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1: Focus on Instructional Shifts</a:t>
          </a:r>
          <a:endParaRPr lang="en-US" sz="2000" kern="1200" dirty="0"/>
        </a:p>
      </dsp:txBody>
      <dsp:txXfrm>
        <a:off x="155328" y="112895"/>
        <a:ext cx="5280810" cy="850263"/>
      </dsp:txXfrm>
    </dsp:sp>
    <dsp:sp modelId="{07305FC6-0FEC-4400-B4A9-60E0B84556D2}">
      <dsp:nvSpPr>
        <dsp:cNvPr id="0" name=""/>
        <dsp:cNvSpPr/>
      </dsp:nvSpPr>
      <dsp:spPr>
        <a:xfrm>
          <a:off x="500650" y="1111592"/>
          <a:ext cx="6361070" cy="9031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2: Supporting all Students in Close Reading, Academic Language, and Text-based Discussion</a:t>
          </a:r>
          <a:endParaRPr lang="en-US" sz="2000" b="1" kern="1200" dirty="0"/>
        </a:p>
      </dsp:txBody>
      <dsp:txXfrm>
        <a:off x="527103" y="1138045"/>
        <a:ext cx="5246089" cy="850263"/>
      </dsp:txXfrm>
    </dsp:sp>
    <dsp:sp modelId="{BE39A8A1-A5D7-44F7-B68A-10070CCF9086}">
      <dsp:nvSpPr>
        <dsp:cNvPr id="0" name=""/>
        <dsp:cNvSpPr/>
      </dsp:nvSpPr>
      <dsp:spPr>
        <a:xfrm>
          <a:off x="870707" y="2074929"/>
          <a:ext cx="6361070" cy="9031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t>Module 3: Supporting all Students in Research and Writing</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a:p>
      </dsp:txBody>
      <dsp:txXfrm>
        <a:off x="897160" y="2101382"/>
        <a:ext cx="5246089" cy="850263"/>
      </dsp:txXfrm>
    </dsp:sp>
    <dsp:sp modelId="{BA94DD3F-AE7A-4939-BAFC-D76918A30477}">
      <dsp:nvSpPr>
        <dsp:cNvPr id="0" name=""/>
        <dsp:cNvSpPr/>
      </dsp:nvSpPr>
      <dsp:spPr>
        <a:xfrm>
          <a:off x="1425045" y="3085827"/>
          <a:ext cx="6361070" cy="9031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4: Classroom Instructional Design</a:t>
          </a:r>
          <a:endParaRPr lang="en-US" sz="1400" kern="1200" dirty="0"/>
        </a:p>
      </dsp:txBody>
      <dsp:txXfrm>
        <a:off x="1451498" y="3112280"/>
        <a:ext cx="5246089" cy="850263"/>
      </dsp:txXfrm>
    </dsp:sp>
    <dsp:sp modelId="{EE6C4265-86AA-4F4F-AD52-8990334D1BB0}">
      <dsp:nvSpPr>
        <dsp:cNvPr id="0" name=""/>
        <dsp:cNvSpPr/>
      </dsp:nvSpPr>
      <dsp:spPr>
        <a:xfrm>
          <a:off x="1900060" y="4048026"/>
          <a:ext cx="6361070" cy="9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5: Collaboration and Planning</a:t>
          </a:r>
          <a:endParaRPr lang="en-US" sz="2000" b="1" kern="1200" dirty="0"/>
        </a:p>
      </dsp:txBody>
      <dsp:txXfrm>
        <a:off x="1926513" y="4074479"/>
        <a:ext cx="5246089" cy="850263"/>
      </dsp:txXfrm>
    </dsp:sp>
    <dsp:sp modelId="{ED7C910B-10BD-4B5A-AAC4-ECC8FCF9D256}">
      <dsp:nvSpPr>
        <dsp:cNvPr id="0" name=""/>
        <dsp:cNvSpPr/>
      </dsp:nvSpPr>
      <dsp:spPr>
        <a:xfrm>
          <a:off x="5774010" y="659815"/>
          <a:ext cx="587059" cy="58705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906098" y="659815"/>
        <a:ext cx="322883" cy="441762"/>
      </dsp:txXfrm>
    </dsp:sp>
    <dsp:sp modelId="{1F87D17F-8399-4642-9527-1C536D686748}">
      <dsp:nvSpPr>
        <dsp:cNvPr id="0" name=""/>
        <dsp:cNvSpPr/>
      </dsp:nvSpPr>
      <dsp:spPr>
        <a:xfrm>
          <a:off x="6249026" y="1688424"/>
          <a:ext cx="587059" cy="58705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381114" y="1688424"/>
        <a:ext cx="322883" cy="441762"/>
      </dsp:txXfrm>
    </dsp:sp>
    <dsp:sp modelId="{5C3A6E57-7055-41F7-9D20-1CF57F5C916A}">
      <dsp:nvSpPr>
        <dsp:cNvPr id="0" name=""/>
        <dsp:cNvSpPr/>
      </dsp:nvSpPr>
      <dsp:spPr>
        <a:xfrm>
          <a:off x="6724041" y="2701980"/>
          <a:ext cx="587059" cy="58705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856129" y="2701980"/>
        <a:ext cx="322883" cy="441762"/>
      </dsp:txXfrm>
    </dsp:sp>
    <dsp:sp modelId="{FA051F21-3401-4AB5-B965-25DF1A8BF6F7}">
      <dsp:nvSpPr>
        <dsp:cNvPr id="0" name=""/>
        <dsp:cNvSpPr/>
      </dsp:nvSpPr>
      <dsp:spPr>
        <a:xfrm>
          <a:off x="7199056" y="3740625"/>
          <a:ext cx="587059" cy="58705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331144" y="3740625"/>
        <a:ext cx="322883" cy="4417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31A4-2A99-4364-B5B4-8854F2CECE91}">
      <dsp:nvSpPr>
        <dsp:cNvPr id="0" name=""/>
        <dsp:cNvSpPr/>
      </dsp:nvSpPr>
      <dsp:spPr>
        <a:xfrm>
          <a:off x="878299" y="33826"/>
          <a:ext cx="5967586" cy="60223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CCS-ELA &amp; Literacy</a:t>
          </a:r>
          <a:endParaRPr lang="en-US" sz="3200" kern="1200" dirty="0"/>
        </a:p>
      </dsp:txBody>
      <dsp:txXfrm>
        <a:off x="895938" y="51465"/>
        <a:ext cx="5932308" cy="566952"/>
      </dsp:txXfrm>
    </dsp:sp>
    <dsp:sp modelId="{0912B255-822D-42AD-8D51-EAD24CC90B92}">
      <dsp:nvSpPr>
        <dsp:cNvPr id="0" name=""/>
        <dsp:cNvSpPr/>
      </dsp:nvSpPr>
      <dsp:spPr>
        <a:xfrm>
          <a:off x="1475058" y="636057"/>
          <a:ext cx="503012" cy="445013"/>
        </a:xfrm>
        <a:custGeom>
          <a:avLst/>
          <a:gdLst/>
          <a:ahLst/>
          <a:cxnLst/>
          <a:rect l="0" t="0" r="0" b="0"/>
          <a:pathLst>
            <a:path>
              <a:moveTo>
                <a:pt x="0" y="0"/>
              </a:moveTo>
              <a:lnTo>
                <a:pt x="0" y="445013"/>
              </a:lnTo>
              <a:lnTo>
                <a:pt x="503012" y="4450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978070" y="763589"/>
          <a:ext cx="5347090" cy="634963"/>
        </a:xfrm>
        <a:prstGeom prst="roundRect">
          <a:avLst>
            <a:gd name="adj" fmla="val 10000"/>
          </a:avLst>
        </a:prstGeom>
        <a:solidFill>
          <a:srgbClr val="FFFF85">
            <a:alpha val="89804"/>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Successes and Challenges</a:t>
          </a:r>
          <a:endParaRPr lang="en-US" sz="2400" b="1" kern="1200" dirty="0">
            <a:effectLst/>
          </a:endParaRPr>
        </a:p>
      </dsp:txBody>
      <dsp:txXfrm>
        <a:off x="1996667" y="782186"/>
        <a:ext cx="5309896" cy="597769"/>
      </dsp:txXfrm>
    </dsp:sp>
    <dsp:sp modelId="{19D262A1-4F11-47A2-91BC-C1BB23103FA7}">
      <dsp:nvSpPr>
        <dsp:cNvPr id="0" name=""/>
        <dsp:cNvSpPr/>
      </dsp:nvSpPr>
      <dsp:spPr>
        <a:xfrm>
          <a:off x="1475058" y="636057"/>
          <a:ext cx="513029" cy="1215516"/>
        </a:xfrm>
        <a:custGeom>
          <a:avLst/>
          <a:gdLst/>
          <a:ahLst/>
          <a:cxnLst/>
          <a:rect l="0" t="0" r="0" b="0"/>
          <a:pathLst>
            <a:path>
              <a:moveTo>
                <a:pt x="0" y="0"/>
              </a:moveTo>
              <a:lnTo>
                <a:pt x="0" y="1215516"/>
              </a:lnTo>
              <a:lnTo>
                <a:pt x="513029" y="12155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988088" y="1534092"/>
          <a:ext cx="5367124" cy="6349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Design of CCS-aligned Units </a:t>
          </a:r>
          <a:endParaRPr lang="en-US" sz="2400" b="0" kern="1200" dirty="0"/>
        </a:p>
      </dsp:txBody>
      <dsp:txXfrm>
        <a:off x="2006685" y="1552689"/>
        <a:ext cx="5329930" cy="597769"/>
      </dsp:txXfrm>
    </dsp:sp>
    <dsp:sp modelId="{0ECFACD2-E546-4248-9C0E-3A50A1F0895C}">
      <dsp:nvSpPr>
        <dsp:cNvPr id="0" name=""/>
        <dsp:cNvSpPr/>
      </dsp:nvSpPr>
      <dsp:spPr>
        <a:xfrm>
          <a:off x="1475058" y="636057"/>
          <a:ext cx="482978" cy="2032421"/>
        </a:xfrm>
        <a:custGeom>
          <a:avLst/>
          <a:gdLst/>
          <a:ahLst/>
          <a:cxnLst/>
          <a:rect l="0" t="0" r="0" b="0"/>
          <a:pathLst>
            <a:path>
              <a:moveTo>
                <a:pt x="0" y="0"/>
              </a:moveTo>
              <a:lnTo>
                <a:pt x="0" y="2032421"/>
              </a:lnTo>
              <a:lnTo>
                <a:pt x="482978" y="20324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958036" y="2350997"/>
          <a:ext cx="5399218" cy="6349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7860"/>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Text-dependent Questions and</a:t>
          </a:r>
          <a:br>
            <a:rPr lang="en-US" sz="2400" b="0" kern="1200" dirty="0" smtClean="0"/>
          </a:br>
          <a:r>
            <a:rPr lang="en-US" sz="2400" b="0" kern="1200" dirty="0" smtClean="0"/>
            <a:t>Academic Language</a:t>
          </a:r>
          <a:endParaRPr lang="en-US" sz="2400" b="0" kern="1200" dirty="0"/>
        </a:p>
      </dsp:txBody>
      <dsp:txXfrm>
        <a:off x="1976633" y="2369594"/>
        <a:ext cx="5362024" cy="597769"/>
      </dsp:txXfrm>
    </dsp:sp>
    <dsp:sp modelId="{0406E04E-E93F-457E-87F7-A76954C0A595}">
      <dsp:nvSpPr>
        <dsp:cNvPr id="0" name=""/>
        <dsp:cNvSpPr/>
      </dsp:nvSpPr>
      <dsp:spPr>
        <a:xfrm>
          <a:off x="1475058" y="636057"/>
          <a:ext cx="503012" cy="2826125"/>
        </a:xfrm>
        <a:custGeom>
          <a:avLst/>
          <a:gdLst/>
          <a:ahLst/>
          <a:cxnLst/>
          <a:rect l="0" t="0" r="0" b="0"/>
          <a:pathLst>
            <a:path>
              <a:moveTo>
                <a:pt x="0" y="0"/>
              </a:moveTo>
              <a:lnTo>
                <a:pt x="0" y="2826125"/>
              </a:lnTo>
              <a:lnTo>
                <a:pt x="503012" y="28261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978070" y="3144701"/>
          <a:ext cx="5399228" cy="6349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731791"/>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Classroom Discussion</a:t>
          </a:r>
          <a:endParaRPr lang="en-US" sz="2400" b="0" kern="1200" dirty="0"/>
        </a:p>
      </dsp:txBody>
      <dsp:txXfrm>
        <a:off x="1996667" y="3163298"/>
        <a:ext cx="5362034" cy="597769"/>
      </dsp:txXfrm>
    </dsp:sp>
    <dsp:sp modelId="{199D0DAA-F8E9-49A7-864C-8F57EB052505}">
      <dsp:nvSpPr>
        <dsp:cNvPr id="0" name=""/>
        <dsp:cNvSpPr/>
      </dsp:nvSpPr>
      <dsp:spPr>
        <a:xfrm>
          <a:off x="1475058" y="636057"/>
          <a:ext cx="503012" cy="3619829"/>
        </a:xfrm>
        <a:custGeom>
          <a:avLst/>
          <a:gdLst/>
          <a:ahLst/>
          <a:cxnLst/>
          <a:rect l="0" t="0" r="0" b="0"/>
          <a:pathLst>
            <a:path>
              <a:moveTo>
                <a:pt x="0" y="0"/>
              </a:moveTo>
              <a:lnTo>
                <a:pt x="0" y="3619829"/>
              </a:lnTo>
              <a:lnTo>
                <a:pt x="503012" y="361982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1978070" y="3938405"/>
          <a:ext cx="5403180" cy="6349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21"/>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Universal Design for Learning</a:t>
          </a:r>
          <a:endParaRPr lang="en-US" sz="2400" b="0" kern="1200" dirty="0"/>
        </a:p>
      </dsp:txBody>
      <dsp:txXfrm>
        <a:off x="1996667" y="3957002"/>
        <a:ext cx="5365986" cy="59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31A4-2A99-4364-B5B4-8854F2CECE91}">
      <dsp:nvSpPr>
        <dsp:cNvPr id="0" name=""/>
        <dsp:cNvSpPr/>
      </dsp:nvSpPr>
      <dsp:spPr>
        <a:xfrm>
          <a:off x="688170" y="31853"/>
          <a:ext cx="6064245" cy="61198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CCS-ELA &amp; Literacy</a:t>
          </a:r>
          <a:endParaRPr lang="en-US" sz="3200" kern="1200" dirty="0"/>
        </a:p>
      </dsp:txBody>
      <dsp:txXfrm>
        <a:off x="706094" y="49777"/>
        <a:ext cx="6028397" cy="576137"/>
      </dsp:txXfrm>
    </dsp:sp>
    <dsp:sp modelId="{0912B255-822D-42AD-8D51-EAD24CC90B92}">
      <dsp:nvSpPr>
        <dsp:cNvPr id="0" name=""/>
        <dsp:cNvSpPr/>
      </dsp:nvSpPr>
      <dsp:spPr>
        <a:xfrm>
          <a:off x="1294594" y="643838"/>
          <a:ext cx="511160" cy="452221"/>
        </a:xfrm>
        <a:custGeom>
          <a:avLst/>
          <a:gdLst/>
          <a:ahLst/>
          <a:cxnLst/>
          <a:rect l="0" t="0" r="0" b="0"/>
          <a:pathLst>
            <a:path>
              <a:moveTo>
                <a:pt x="0" y="0"/>
              </a:moveTo>
              <a:lnTo>
                <a:pt x="0" y="452221"/>
              </a:lnTo>
              <a:lnTo>
                <a:pt x="511160" y="4522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805754" y="773436"/>
          <a:ext cx="5433698" cy="645247"/>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1824653" y="792335"/>
        <a:ext cx="5395900" cy="607449"/>
      </dsp:txXfrm>
    </dsp:sp>
    <dsp:sp modelId="{19D262A1-4F11-47A2-91BC-C1BB23103FA7}">
      <dsp:nvSpPr>
        <dsp:cNvPr id="0" name=""/>
        <dsp:cNvSpPr/>
      </dsp:nvSpPr>
      <dsp:spPr>
        <a:xfrm>
          <a:off x="1294594" y="643838"/>
          <a:ext cx="521339" cy="1235204"/>
        </a:xfrm>
        <a:custGeom>
          <a:avLst/>
          <a:gdLst/>
          <a:ahLst/>
          <a:cxnLst/>
          <a:rect l="0" t="0" r="0" b="0"/>
          <a:pathLst>
            <a:path>
              <a:moveTo>
                <a:pt x="0" y="0"/>
              </a:moveTo>
              <a:lnTo>
                <a:pt x="0" y="1235204"/>
              </a:lnTo>
              <a:lnTo>
                <a:pt x="521339" y="12352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815934" y="1556419"/>
          <a:ext cx="5454057" cy="645247"/>
        </a:xfrm>
        <a:prstGeom prst="roundRect">
          <a:avLst>
            <a:gd name="adj" fmla="val 10000"/>
          </a:avLst>
        </a:prstGeom>
        <a:solidFill>
          <a:srgbClr val="FFFF85">
            <a:alpha val="90000"/>
          </a:srgb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Design of CCS-aligned Units </a:t>
          </a:r>
          <a:endParaRPr lang="en-US" sz="2400" b="1" kern="1200" dirty="0">
            <a:effectLst/>
          </a:endParaRPr>
        </a:p>
      </dsp:txBody>
      <dsp:txXfrm>
        <a:off x="1834833" y="1575318"/>
        <a:ext cx="5416259" cy="607449"/>
      </dsp:txXfrm>
    </dsp:sp>
    <dsp:sp modelId="{0ECFACD2-E546-4248-9C0E-3A50A1F0895C}">
      <dsp:nvSpPr>
        <dsp:cNvPr id="0" name=""/>
        <dsp:cNvSpPr/>
      </dsp:nvSpPr>
      <dsp:spPr>
        <a:xfrm>
          <a:off x="1294594" y="643838"/>
          <a:ext cx="490801" cy="2065341"/>
        </a:xfrm>
        <a:custGeom>
          <a:avLst/>
          <a:gdLst/>
          <a:ahLst/>
          <a:cxnLst/>
          <a:rect l="0" t="0" r="0" b="0"/>
          <a:pathLst>
            <a:path>
              <a:moveTo>
                <a:pt x="0" y="0"/>
              </a:moveTo>
              <a:lnTo>
                <a:pt x="0" y="2065341"/>
              </a:lnTo>
              <a:lnTo>
                <a:pt x="490801" y="20653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785396" y="2386556"/>
          <a:ext cx="5486670" cy="64524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7860"/>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Close Reading, Text-dependent Questions, and Academic Language</a:t>
          </a:r>
          <a:endParaRPr lang="en-US" sz="2400" b="0" kern="1200" dirty="0"/>
        </a:p>
      </dsp:txBody>
      <dsp:txXfrm>
        <a:off x="1804295" y="2405455"/>
        <a:ext cx="5448872" cy="607449"/>
      </dsp:txXfrm>
    </dsp:sp>
    <dsp:sp modelId="{0406E04E-E93F-457E-87F7-A76954C0A595}">
      <dsp:nvSpPr>
        <dsp:cNvPr id="0" name=""/>
        <dsp:cNvSpPr/>
      </dsp:nvSpPr>
      <dsp:spPr>
        <a:xfrm>
          <a:off x="1294594" y="643838"/>
          <a:ext cx="511160" cy="2871901"/>
        </a:xfrm>
        <a:custGeom>
          <a:avLst/>
          <a:gdLst/>
          <a:ahLst/>
          <a:cxnLst/>
          <a:rect l="0" t="0" r="0" b="0"/>
          <a:pathLst>
            <a:path>
              <a:moveTo>
                <a:pt x="0" y="0"/>
              </a:moveTo>
              <a:lnTo>
                <a:pt x="0" y="2871901"/>
              </a:lnTo>
              <a:lnTo>
                <a:pt x="511160" y="28719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805754" y="3193115"/>
          <a:ext cx="5486681" cy="64524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731791"/>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Classroom Discussion</a:t>
          </a:r>
          <a:endParaRPr lang="en-US" sz="2400" b="0" kern="1200" dirty="0"/>
        </a:p>
      </dsp:txBody>
      <dsp:txXfrm>
        <a:off x="1824653" y="3212014"/>
        <a:ext cx="5448883" cy="607449"/>
      </dsp:txXfrm>
    </dsp:sp>
    <dsp:sp modelId="{199D0DAA-F8E9-49A7-864C-8F57EB052505}">
      <dsp:nvSpPr>
        <dsp:cNvPr id="0" name=""/>
        <dsp:cNvSpPr/>
      </dsp:nvSpPr>
      <dsp:spPr>
        <a:xfrm>
          <a:off x="1294594" y="643838"/>
          <a:ext cx="511160" cy="3678460"/>
        </a:xfrm>
        <a:custGeom>
          <a:avLst/>
          <a:gdLst/>
          <a:ahLst/>
          <a:cxnLst/>
          <a:rect l="0" t="0" r="0" b="0"/>
          <a:pathLst>
            <a:path>
              <a:moveTo>
                <a:pt x="0" y="0"/>
              </a:moveTo>
              <a:lnTo>
                <a:pt x="0" y="3678460"/>
              </a:lnTo>
              <a:lnTo>
                <a:pt x="511160" y="3678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1805754" y="3999675"/>
          <a:ext cx="5490697" cy="64524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21"/>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Universal Design for Learning</a:t>
          </a:r>
          <a:endParaRPr lang="en-US" sz="2400" b="0" kern="1200" dirty="0"/>
        </a:p>
      </dsp:txBody>
      <dsp:txXfrm>
        <a:off x="1824653" y="4018574"/>
        <a:ext cx="5452899" cy="607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CD920-D6DB-42BD-87BE-1FD45E9FA5F9}">
      <dsp:nvSpPr>
        <dsp:cNvPr id="0" name=""/>
        <dsp:cNvSpPr/>
      </dsp:nvSpPr>
      <dsp:spPr>
        <a:xfrm>
          <a:off x="0" y="0"/>
          <a:ext cx="6942726" cy="13086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What do we want students to understand, know, and be able to do?</a:t>
          </a:r>
          <a:endParaRPr lang="en-US" sz="2700" kern="1200" dirty="0"/>
        </a:p>
      </dsp:txBody>
      <dsp:txXfrm>
        <a:off x="38328" y="38328"/>
        <a:ext cx="5530630" cy="1231958"/>
      </dsp:txXfrm>
    </dsp:sp>
    <dsp:sp modelId="{442A63A6-A48E-4858-8F67-A24DF479A65F}">
      <dsp:nvSpPr>
        <dsp:cNvPr id="0" name=""/>
        <dsp:cNvSpPr/>
      </dsp:nvSpPr>
      <dsp:spPr>
        <a:xfrm>
          <a:off x="612593" y="1526716"/>
          <a:ext cx="6942726" cy="1308614"/>
        </a:xfrm>
        <a:prstGeom prst="roundRect">
          <a:avLst>
            <a:gd name="adj" fmla="val 10000"/>
          </a:avLst>
        </a:prstGeom>
        <a:solidFill>
          <a:schemeClr val="accent3">
            <a:hueOff val="-2160008"/>
            <a:satOff val="-20929"/>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What will be the evidence that they have accomplished this?</a:t>
          </a:r>
          <a:endParaRPr lang="en-US" sz="2700" kern="1200" dirty="0"/>
        </a:p>
      </dsp:txBody>
      <dsp:txXfrm>
        <a:off x="650921" y="1565044"/>
        <a:ext cx="5402878" cy="1231958"/>
      </dsp:txXfrm>
    </dsp:sp>
    <dsp:sp modelId="{B6C03633-0975-402E-A974-599CCED994F5}">
      <dsp:nvSpPr>
        <dsp:cNvPr id="0" name=""/>
        <dsp:cNvSpPr/>
      </dsp:nvSpPr>
      <dsp:spPr>
        <a:xfrm>
          <a:off x="1225187" y="3053432"/>
          <a:ext cx="6942726" cy="1308614"/>
        </a:xfrm>
        <a:prstGeom prst="roundRect">
          <a:avLst>
            <a:gd name="adj" fmla="val 10000"/>
          </a:avLst>
        </a:prstGeom>
        <a:solidFill>
          <a:schemeClr val="accent3">
            <a:hueOff val="-4320016"/>
            <a:satOff val="-41857"/>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What learning activities will lead to the desired outcomes?</a:t>
          </a:r>
          <a:endParaRPr lang="en-US" sz="2700" kern="1200" dirty="0"/>
        </a:p>
      </dsp:txBody>
      <dsp:txXfrm>
        <a:off x="1263515" y="3091760"/>
        <a:ext cx="5402878" cy="1231958"/>
      </dsp:txXfrm>
    </dsp:sp>
    <dsp:sp modelId="{BDD1FEA2-3866-4F69-92A9-09A236F2FB37}">
      <dsp:nvSpPr>
        <dsp:cNvPr id="0" name=""/>
        <dsp:cNvSpPr/>
      </dsp:nvSpPr>
      <dsp:spPr>
        <a:xfrm>
          <a:off x="6092127" y="992365"/>
          <a:ext cx="850599" cy="85059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283512" y="992365"/>
        <a:ext cx="467829" cy="640076"/>
      </dsp:txXfrm>
    </dsp:sp>
    <dsp:sp modelId="{C4379E8A-D69E-45F5-B799-C7B0642DCD14}">
      <dsp:nvSpPr>
        <dsp:cNvPr id="0" name=""/>
        <dsp:cNvSpPr/>
      </dsp:nvSpPr>
      <dsp:spPr>
        <a:xfrm>
          <a:off x="6704721" y="2510358"/>
          <a:ext cx="850599" cy="850599"/>
        </a:xfrm>
        <a:prstGeom prst="downArrow">
          <a:avLst>
            <a:gd name="adj1" fmla="val 55000"/>
            <a:gd name="adj2" fmla="val 45000"/>
          </a:avLst>
        </a:prstGeom>
        <a:solidFill>
          <a:schemeClr val="accent3">
            <a:tint val="40000"/>
            <a:alpha val="90000"/>
            <a:hueOff val="-5194343"/>
            <a:satOff val="-39034"/>
            <a:lumOff val="-2995"/>
            <a:alphaOff val="0"/>
          </a:schemeClr>
        </a:solidFill>
        <a:ln w="25400" cap="flat" cmpd="sng" algn="ctr">
          <a:solidFill>
            <a:schemeClr val="accent3">
              <a:tint val="40000"/>
              <a:alpha val="90000"/>
              <a:hueOff val="-5194343"/>
              <a:satOff val="-39034"/>
              <a:lumOff val="-29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896106" y="2510358"/>
        <a:ext cx="467829" cy="640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31A4-2A99-4364-B5B4-8854F2CECE91}">
      <dsp:nvSpPr>
        <dsp:cNvPr id="0" name=""/>
        <dsp:cNvSpPr/>
      </dsp:nvSpPr>
      <dsp:spPr>
        <a:xfrm>
          <a:off x="683727" y="35982"/>
          <a:ext cx="6237280" cy="6294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CCS-ELA &amp; Literacy</a:t>
          </a:r>
          <a:endParaRPr lang="en-US" sz="3200" kern="1200" dirty="0"/>
        </a:p>
      </dsp:txBody>
      <dsp:txXfrm>
        <a:off x="702163" y="54418"/>
        <a:ext cx="6200408" cy="592575"/>
      </dsp:txXfrm>
    </dsp:sp>
    <dsp:sp modelId="{0912B255-822D-42AD-8D51-EAD24CC90B92}">
      <dsp:nvSpPr>
        <dsp:cNvPr id="0" name=""/>
        <dsp:cNvSpPr/>
      </dsp:nvSpPr>
      <dsp:spPr>
        <a:xfrm>
          <a:off x="1307455" y="665430"/>
          <a:ext cx="525745" cy="465125"/>
        </a:xfrm>
        <a:custGeom>
          <a:avLst/>
          <a:gdLst/>
          <a:ahLst/>
          <a:cxnLst/>
          <a:rect l="0" t="0" r="0" b="0"/>
          <a:pathLst>
            <a:path>
              <a:moveTo>
                <a:pt x="0" y="0"/>
              </a:moveTo>
              <a:lnTo>
                <a:pt x="0" y="465125"/>
              </a:lnTo>
              <a:lnTo>
                <a:pt x="525745" y="4651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833201" y="798726"/>
          <a:ext cx="5588742" cy="663659"/>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1852639" y="818164"/>
        <a:ext cx="5549866" cy="624783"/>
      </dsp:txXfrm>
    </dsp:sp>
    <dsp:sp modelId="{19D262A1-4F11-47A2-91BC-C1BB23103FA7}">
      <dsp:nvSpPr>
        <dsp:cNvPr id="0" name=""/>
        <dsp:cNvSpPr/>
      </dsp:nvSpPr>
      <dsp:spPr>
        <a:xfrm>
          <a:off x="1307455" y="665430"/>
          <a:ext cx="536215" cy="1270449"/>
        </a:xfrm>
        <a:custGeom>
          <a:avLst/>
          <a:gdLst/>
          <a:ahLst/>
          <a:cxnLst/>
          <a:rect l="0" t="0" r="0" b="0"/>
          <a:pathLst>
            <a:path>
              <a:moveTo>
                <a:pt x="0" y="0"/>
              </a:moveTo>
              <a:lnTo>
                <a:pt x="0" y="1270449"/>
              </a:lnTo>
              <a:lnTo>
                <a:pt x="536215" y="127044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843671" y="1604050"/>
          <a:ext cx="5609682" cy="663659"/>
        </a:xfrm>
        <a:prstGeom prst="roundRect">
          <a:avLst>
            <a:gd name="adj" fmla="val 10000"/>
          </a:avLst>
        </a:prstGeom>
        <a:solidFill>
          <a:schemeClr val="bg1">
            <a:alpha val="9000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Design of CCS-aligned Units </a:t>
          </a:r>
          <a:endParaRPr lang="en-US" sz="2400" b="0" kern="1200" dirty="0">
            <a:effectLst/>
          </a:endParaRPr>
        </a:p>
      </dsp:txBody>
      <dsp:txXfrm>
        <a:off x="1863109" y="1623488"/>
        <a:ext cx="5570806" cy="624783"/>
      </dsp:txXfrm>
    </dsp:sp>
    <dsp:sp modelId="{0ECFACD2-E546-4248-9C0E-3A50A1F0895C}">
      <dsp:nvSpPr>
        <dsp:cNvPr id="0" name=""/>
        <dsp:cNvSpPr/>
      </dsp:nvSpPr>
      <dsp:spPr>
        <a:xfrm>
          <a:off x="1307455" y="665430"/>
          <a:ext cx="504805" cy="2124273"/>
        </a:xfrm>
        <a:custGeom>
          <a:avLst/>
          <a:gdLst/>
          <a:ahLst/>
          <a:cxnLst/>
          <a:rect l="0" t="0" r="0" b="0"/>
          <a:pathLst>
            <a:path>
              <a:moveTo>
                <a:pt x="0" y="0"/>
              </a:moveTo>
              <a:lnTo>
                <a:pt x="0" y="2124273"/>
              </a:lnTo>
              <a:lnTo>
                <a:pt x="504805" y="21242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812261" y="2457874"/>
          <a:ext cx="5643226" cy="663659"/>
        </a:xfrm>
        <a:prstGeom prst="roundRect">
          <a:avLst>
            <a:gd name="adj" fmla="val 10000"/>
          </a:avLst>
        </a:prstGeom>
        <a:solidFill>
          <a:srgbClr val="FFFF85">
            <a:alpha val="90000"/>
          </a:srgbClr>
        </a:solidFill>
        <a:ln w="25400" cap="flat" cmpd="sng" algn="ctr">
          <a:solidFill>
            <a:schemeClr val="accent5">
              <a:hueOff val="2487860"/>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Close Reading, Text-dependent Questions, and Academic Language</a:t>
          </a:r>
          <a:endParaRPr lang="en-US" sz="2400" b="1" kern="1200" dirty="0">
            <a:effectLst/>
          </a:endParaRPr>
        </a:p>
      </dsp:txBody>
      <dsp:txXfrm>
        <a:off x="1831699" y="2477312"/>
        <a:ext cx="5604350" cy="624783"/>
      </dsp:txXfrm>
    </dsp:sp>
    <dsp:sp modelId="{0406E04E-E93F-457E-87F7-A76954C0A595}">
      <dsp:nvSpPr>
        <dsp:cNvPr id="0" name=""/>
        <dsp:cNvSpPr/>
      </dsp:nvSpPr>
      <dsp:spPr>
        <a:xfrm>
          <a:off x="1307455" y="665430"/>
          <a:ext cx="525745" cy="2953847"/>
        </a:xfrm>
        <a:custGeom>
          <a:avLst/>
          <a:gdLst/>
          <a:ahLst/>
          <a:cxnLst/>
          <a:rect l="0" t="0" r="0" b="0"/>
          <a:pathLst>
            <a:path>
              <a:moveTo>
                <a:pt x="0" y="0"/>
              </a:moveTo>
              <a:lnTo>
                <a:pt x="0" y="2953847"/>
              </a:lnTo>
              <a:lnTo>
                <a:pt x="525745" y="295384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833201" y="3287447"/>
          <a:ext cx="5643236" cy="66365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731791"/>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Classroom Discussion</a:t>
          </a:r>
          <a:endParaRPr lang="en-US" sz="2400" b="0" kern="1200" dirty="0"/>
        </a:p>
      </dsp:txBody>
      <dsp:txXfrm>
        <a:off x="1852639" y="3306885"/>
        <a:ext cx="5604360" cy="624783"/>
      </dsp:txXfrm>
    </dsp:sp>
    <dsp:sp modelId="{199D0DAA-F8E9-49A7-864C-8F57EB052505}">
      <dsp:nvSpPr>
        <dsp:cNvPr id="0" name=""/>
        <dsp:cNvSpPr/>
      </dsp:nvSpPr>
      <dsp:spPr>
        <a:xfrm>
          <a:off x="1307455" y="665430"/>
          <a:ext cx="525745" cy="3783421"/>
        </a:xfrm>
        <a:custGeom>
          <a:avLst/>
          <a:gdLst/>
          <a:ahLst/>
          <a:cxnLst/>
          <a:rect l="0" t="0" r="0" b="0"/>
          <a:pathLst>
            <a:path>
              <a:moveTo>
                <a:pt x="0" y="0"/>
              </a:moveTo>
              <a:lnTo>
                <a:pt x="0" y="3783421"/>
              </a:lnTo>
              <a:lnTo>
                <a:pt x="525745" y="37834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1833201" y="4117021"/>
          <a:ext cx="5647367" cy="66365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21"/>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Universal Design for Learning</a:t>
          </a:r>
          <a:endParaRPr lang="en-US" sz="2400" b="0" kern="1200" dirty="0"/>
        </a:p>
      </dsp:txBody>
      <dsp:txXfrm>
        <a:off x="1852639" y="4136459"/>
        <a:ext cx="5608491" cy="624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A980A-1820-42A6-8F68-E3CCCB8C3F55}">
      <dsp:nvSpPr>
        <dsp:cNvPr id="0" name=""/>
        <dsp:cNvSpPr/>
      </dsp:nvSpPr>
      <dsp:spPr>
        <a:xfrm>
          <a:off x="3208376" y="2476026"/>
          <a:ext cx="2108502" cy="21085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latin typeface="Segoe" pitchFamily="34" charset="0"/>
            </a:rPr>
            <a:t>Close Reading</a:t>
          </a:r>
          <a:endParaRPr lang="en-US" sz="3000" kern="1200" dirty="0"/>
        </a:p>
      </dsp:txBody>
      <dsp:txXfrm>
        <a:off x="3517159" y="2784809"/>
        <a:ext cx="1490936" cy="1490936"/>
      </dsp:txXfrm>
    </dsp:sp>
    <dsp:sp modelId="{1ACEDCE7-FEF9-453A-AA12-2E2FBFDB90E3}">
      <dsp:nvSpPr>
        <dsp:cNvPr id="0" name=""/>
        <dsp:cNvSpPr/>
      </dsp:nvSpPr>
      <dsp:spPr>
        <a:xfrm rot="12859915">
          <a:off x="1856911" y="2132308"/>
          <a:ext cx="1597509" cy="60092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3B80D-5B3B-4090-96BD-041F84E71D1F}">
      <dsp:nvSpPr>
        <dsp:cNvPr id="0" name=""/>
        <dsp:cNvSpPr/>
      </dsp:nvSpPr>
      <dsp:spPr>
        <a:xfrm>
          <a:off x="994528" y="1181052"/>
          <a:ext cx="2003077" cy="160246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Building Knowledge through Content-Rich Nonfiction</a:t>
          </a:r>
          <a:endParaRPr lang="en-US" sz="2000" kern="1200" dirty="0"/>
        </a:p>
      </dsp:txBody>
      <dsp:txXfrm>
        <a:off x="1041462" y="1227986"/>
        <a:ext cx="1909209" cy="1508593"/>
      </dsp:txXfrm>
    </dsp:sp>
    <dsp:sp modelId="{DDB35114-61FA-41FC-A102-6F6750EA084A}">
      <dsp:nvSpPr>
        <dsp:cNvPr id="0" name=""/>
        <dsp:cNvSpPr/>
      </dsp:nvSpPr>
      <dsp:spPr>
        <a:xfrm rot="16200000">
          <a:off x="3471833" y="1292719"/>
          <a:ext cx="1581588" cy="600923"/>
        </a:xfrm>
        <a:prstGeom prst="leftArrow">
          <a:avLst>
            <a:gd name="adj1" fmla="val 60000"/>
            <a:gd name="adj2" fmla="val 50000"/>
          </a:avLst>
        </a:prstGeom>
        <a:solidFill>
          <a:schemeClr val="accent4">
            <a:hueOff val="1517159"/>
            <a:satOff val="4143"/>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6109E5-F611-4B2E-B46B-C0FA98093023}">
      <dsp:nvSpPr>
        <dsp:cNvPr id="0" name=""/>
        <dsp:cNvSpPr/>
      </dsp:nvSpPr>
      <dsp:spPr>
        <a:xfrm>
          <a:off x="3261089" y="1156"/>
          <a:ext cx="2003077" cy="1602461"/>
        </a:xfrm>
        <a:prstGeom prst="roundRect">
          <a:avLst>
            <a:gd name="adj" fmla="val 10000"/>
          </a:avLst>
        </a:prstGeom>
        <a:solidFill>
          <a:schemeClr val="accent4">
            <a:hueOff val="1517159"/>
            <a:satOff val="4143"/>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Regular </a:t>
          </a:r>
          <a:br>
            <a:rPr lang="en-US" sz="2000" kern="1200" dirty="0" smtClean="0"/>
          </a:br>
          <a:r>
            <a:rPr lang="en-US" sz="2000" kern="1200" dirty="0" smtClean="0"/>
            <a:t>     practice with complex text and its academic language</a:t>
          </a:r>
          <a:endParaRPr lang="en-US" sz="2000" kern="1200" dirty="0"/>
        </a:p>
      </dsp:txBody>
      <dsp:txXfrm>
        <a:off x="3308023" y="48090"/>
        <a:ext cx="1909209" cy="1508593"/>
      </dsp:txXfrm>
    </dsp:sp>
    <dsp:sp modelId="{1B82CA06-7C06-4C4D-BE92-8EFDD58D0F0C}">
      <dsp:nvSpPr>
        <dsp:cNvPr id="0" name=""/>
        <dsp:cNvSpPr/>
      </dsp:nvSpPr>
      <dsp:spPr>
        <a:xfrm rot="19540085">
          <a:off x="5070835" y="2132308"/>
          <a:ext cx="1597509" cy="600923"/>
        </a:xfrm>
        <a:prstGeom prst="leftArrow">
          <a:avLst>
            <a:gd name="adj1" fmla="val 60000"/>
            <a:gd name="adj2" fmla="val 50000"/>
          </a:avLst>
        </a:prstGeom>
        <a:solidFill>
          <a:schemeClr val="accent4">
            <a:hueOff val="3034319"/>
            <a:satOff val="8285"/>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B2C35F-0440-4160-964B-8B9E46E6D2E5}">
      <dsp:nvSpPr>
        <dsp:cNvPr id="0" name=""/>
        <dsp:cNvSpPr/>
      </dsp:nvSpPr>
      <dsp:spPr>
        <a:xfrm>
          <a:off x="5527650" y="1181052"/>
          <a:ext cx="2003077" cy="1602461"/>
        </a:xfrm>
        <a:prstGeom prst="roundRect">
          <a:avLst>
            <a:gd name="adj" fmla="val 10000"/>
          </a:avLst>
        </a:prstGeom>
        <a:solidFill>
          <a:schemeClr val="accent4">
            <a:hueOff val="3034319"/>
            <a:satOff val="8285"/>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Reading, Writing, and Speaking grounded in evidence from the text</a:t>
          </a:r>
          <a:endParaRPr lang="en-US" sz="2000" kern="1200" dirty="0"/>
        </a:p>
      </dsp:txBody>
      <dsp:txXfrm>
        <a:off x="5574584" y="1227986"/>
        <a:ext cx="1909209" cy="1508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40A8-4E32-4FC4-A460-CFB5B83478B3}">
      <dsp:nvSpPr>
        <dsp:cNvPr id="0" name=""/>
        <dsp:cNvSpPr/>
      </dsp:nvSpPr>
      <dsp:spPr>
        <a:xfrm rot="5400000">
          <a:off x="4730909" y="-1552375"/>
          <a:ext cx="1937701" cy="5364480"/>
        </a:xfrm>
        <a:prstGeom prst="round2SameRect">
          <a:avLst/>
        </a:prstGeom>
        <a:solidFill>
          <a:schemeClr val="accent3">
            <a:lumMod val="60000"/>
            <a:lumOff val="40000"/>
            <a:alpha val="9000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1: Identify core content and ideas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2: Identify vocabulary and language structures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3: Identify difficult sections</a:t>
          </a:r>
          <a:endParaRPr lang="en-US" sz="2400" kern="1200" dirty="0"/>
        </a:p>
      </dsp:txBody>
      <dsp:txXfrm rot="-5400000">
        <a:off x="3017520" y="255605"/>
        <a:ext cx="5269889" cy="1748519"/>
      </dsp:txXfrm>
    </dsp:sp>
    <dsp:sp modelId="{E30A4BC2-E02E-4FA4-BA74-A473A755F8C9}">
      <dsp:nvSpPr>
        <dsp:cNvPr id="0" name=""/>
        <dsp:cNvSpPr/>
      </dsp:nvSpPr>
      <dsp:spPr>
        <a:xfrm>
          <a:off x="0" y="56"/>
          <a:ext cx="3017520" cy="2259615"/>
        </a:xfrm>
        <a:prstGeom prst="round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1: Read the text closely before creating text-dependent questions</a:t>
          </a:r>
          <a:endParaRPr lang="en-US" sz="2700" kern="1200" dirty="0"/>
        </a:p>
      </dsp:txBody>
      <dsp:txXfrm>
        <a:off x="110305" y="110361"/>
        <a:ext cx="2796910" cy="2039005"/>
      </dsp:txXfrm>
    </dsp:sp>
    <dsp:sp modelId="{37FDC5AF-533F-4172-B032-7371F36B9917}">
      <dsp:nvSpPr>
        <dsp:cNvPr id="0" name=""/>
        <dsp:cNvSpPr/>
      </dsp:nvSpPr>
      <dsp:spPr>
        <a:xfrm rot="5400000">
          <a:off x="4634089" y="820220"/>
          <a:ext cx="2131341" cy="5364480"/>
        </a:xfrm>
        <a:prstGeom prst="round2SameRect">
          <a:avLst/>
        </a:prstGeom>
        <a:solidFill>
          <a:schemeClr val="accent3">
            <a:lumMod val="40000"/>
            <a:lumOff val="60000"/>
            <a:alpha val="9000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4: Start with easier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5: Connect lesson standards and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6: Create culminating assessment aligned with standards</a:t>
          </a:r>
          <a:endParaRPr lang="en-US" sz="2400" kern="1200" dirty="0"/>
        </a:p>
      </dsp:txBody>
      <dsp:txXfrm rot="-5400000">
        <a:off x="3017520" y="2540833"/>
        <a:ext cx="5260437" cy="1923255"/>
      </dsp:txXfrm>
    </dsp:sp>
    <dsp:sp modelId="{F9975305-65FA-4C5D-A891-8799D2CF73F1}">
      <dsp:nvSpPr>
        <dsp:cNvPr id="0" name=""/>
        <dsp:cNvSpPr/>
      </dsp:nvSpPr>
      <dsp:spPr>
        <a:xfrm>
          <a:off x="0" y="2372652"/>
          <a:ext cx="3017520" cy="2259615"/>
        </a:xfrm>
        <a:prstGeom prst="round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2: Create coherent sequences of text- dependent questions</a:t>
          </a:r>
          <a:endParaRPr lang="en-US" sz="2700" kern="1200" dirty="0"/>
        </a:p>
      </dsp:txBody>
      <dsp:txXfrm>
        <a:off x="110305" y="2482957"/>
        <a:ext cx="2796910" cy="20390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C40A8-4E32-4FC4-A460-CFB5B83478B3}">
      <dsp:nvSpPr>
        <dsp:cNvPr id="0" name=""/>
        <dsp:cNvSpPr/>
      </dsp:nvSpPr>
      <dsp:spPr>
        <a:xfrm rot="5400000">
          <a:off x="4730909" y="-1552375"/>
          <a:ext cx="1937701" cy="5364480"/>
        </a:xfrm>
        <a:prstGeom prst="round2SameRect">
          <a:avLst/>
        </a:prstGeom>
        <a:solidFill>
          <a:schemeClr val="accent3">
            <a:lumMod val="60000"/>
            <a:lumOff val="40000"/>
            <a:alpha val="9000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1: Identify core content and ideas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2: Identify vocabulary and language structures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3: Identify difficult sections</a:t>
          </a:r>
          <a:endParaRPr lang="en-US" sz="2400" kern="1200" dirty="0"/>
        </a:p>
      </dsp:txBody>
      <dsp:txXfrm rot="-5400000">
        <a:off x="3017520" y="255605"/>
        <a:ext cx="5269889" cy="1748519"/>
      </dsp:txXfrm>
    </dsp:sp>
    <dsp:sp modelId="{E30A4BC2-E02E-4FA4-BA74-A473A755F8C9}">
      <dsp:nvSpPr>
        <dsp:cNvPr id="0" name=""/>
        <dsp:cNvSpPr/>
      </dsp:nvSpPr>
      <dsp:spPr>
        <a:xfrm>
          <a:off x="0" y="56"/>
          <a:ext cx="3017520" cy="2259615"/>
        </a:xfrm>
        <a:prstGeom prst="round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1: Read the text closely before creating text-dependent questions</a:t>
          </a:r>
          <a:endParaRPr lang="en-US" sz="2700" kern="1200" dirty="0"/>
        </a:p>
      </dsp:txBody>
      <dsp:txXfrm>
        <a:off x="110305" y="110361"/>
        <a:ext cx="2796910" cy="2039005"/>
      </dsp:txXfrm>
    </dsp:sp>
    <dsp:sp modelId="{37FDC5AF-533F-4172-B032-7371F36B9917}">
      <dsp:nvSpPr>
        <dsp:cNvPr id="0" name=""/>
        <dsp:cNvSpPr/>
      </dsp:nvSpPr>
      <dsp:spPr>
        <a:xfrm rot="5400000">
          <a:off x="4634089" y="820220"/>
          <a:ext cx="2131341" cy="5364480"/>
        </a:xfrm>
        <a:prstGeom prst="round2SameRect">
          <a:avLst/>
        </a:prstGeom>
        <a:solidFill>
          <a:schemeClr val="accent5">
            <a:lumMod val="40000"/>
            <a:lumOff val="60000"/>
            <a:alpha val="9000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4: Start with easier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5: Connect lesson standards and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6: Create culminating assessment aligned with standards</a:t>
          </a:r>
          <a:endParaRPr lang="en-US" sz="2400" kern="1200" dirty="0"/>
        </a:p>
      </dsp:txBody>
      <dsp:txXfrm rot="-5400000">
        <a:off x="3017520" y="2540833"/>
        <a:ext cx="5260437" cy="1923255"/>
      </dsp:txXfrm>
    </dsp:sp>
    <dsp:sp modelId="{F9975305-65FA-4C5D-A891-8799D2CF73F1}">
      <dsp:nvSpPr>
        <dsp:cNvPr id="0" name=""/>
        <dsp:cNvSpPr/>
      </dsp:nvSpPr>
      <dsp:spPr>
        <a:xfrm>
          <a:off x="0" y="2372652"/>
          <a:ext cx="3017520" cy="2259615"/>
        </a:xfrm>
        <a:prstGeom prst="round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2: Create coherent sequences of text- dependent questions</a:t>
          </a:r>
          <a:endParaRPr lang="en-US" sz="2700" kern="1200" dirty="0"/>
        </a:p>
      </dsp:txBody>
      <dsp:txXfrm>
        <a:off x="110305" y="2482957"/>
        <a:ext cx="2796910" cy="20390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31A4-2A99-4364-B5B4-8854F2CECE91}">
      <dsp:nvSpPr>
        <dsp:cNvPr id="0" name=""/>
        <dsp:cNvSpPr/>
      </dsp:nvSpPr>
      <dsp:spPr>
        <a:xfrm>
          <a:off x="715778" y="33677"/>
          <a:ext cx="6253951" cy="6311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Common Core ELA &amp; Literacy</a:t>
          </a:r>
          <a:endParaRPr lang="en-US" sz="3200" kern="1200" dirty="0"/>
        </a:p>
      </dsp:txBody>
      <dsp:txXfrm>
        <a:off x="734263" y="52162"/>
        <a:ext cx="6216981" cy="594159"/>
      </dsp:txXfrm>
    </dsp:sp>
    <dsp:sp modelId="{0912B255-822D-42AD-8D51-EAD24CC90B92}">
      <dsp:nvSpPr>
        <dsp:cNvPr id="0" name=""/>
        <dsp:cNvSpPr/>
      </dsp:nvSpPr>
      <dsp:spPr>
        <a:xfrm>
          <a:off x="1341173" y="664807"/>
          <a:ext cx="527150" cy="466368"/>
        </a:xfrm>
        <a:custGeom>
          <a:avLst/>
          <a:gdLst/>
          <a:ahLst/>
          <a:cxnLst/>
          <a:rect l="0" t="0" r="0" b="0"/>
          <a:pathLst>
            <a:path>
              <a:moveTo>
                <a:pt x="0" y="0"/>
              </a:moveTo>
              <a:lnTo>
                <a:pt x="0" y="466368"/>
              </a:lnTo>
              <a:lnTo>
                <a:pt x="527150" y="46636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868324" y="798459"/>
          <a:ext cx="5603679" cy="665432"/>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1887814" y="817949"/>
        <a:ext cx="5564699" cy="626452"/>
      </dsp:txXfrm>
    </dsp:sp>
    <dsp:sp modelId="{19D262A1-4F11-47A2-91BC-C1BB23103FA7}">
      <dsp:nvSpPr>
        <dsp:cNvPr id="0" name=""/>
        <dsp:cNvSpPr/>
      </dsp:nvSpPr>
      <dsp:spPr>
        <a:xfrm>
          <a:off x="1341173" y="664807"/>
          <a:ext cx="537648" cy="1273844"/>
        </a:xfrm>
        <a:custGeom>
          <a:avLst/>
          <a:gdLst/>
          <a:ahLst/>
          <a:cxnLst/>
          <a:rect l="0" t="0" r="0" b="0"/>
          <a:pathLst>
            <a:path>
              <a:moveTo>
                <a:pt x="0" y="0"/>
              </a:moveTo>
              <a:lnTo>
                <a:pt x="0" y="1273844"/>
              </a:lnTo>
              <a:lnTo>
                <a:pt x="537648" y="12738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878822" y="1605935"/>
          <a:ext cx="5624675" cy="665432"/>
        </a:xfrm>
        <a:prstGeom prst="roundRect">
          <a:avLst>
            <a:gd name="adj" fmla="val 10000"/>
          </a:avLst>
        </a:prstGeom>
        <a:solidFill>
          <a:schemeClr val="bg1">
            <a:alpha val="9000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Design of CCS-aligned Units </a:t>
          </a:r>
          <a:endParaRPr lang="en-US" sz="2400" b="0" kern="1200" dirty="0">
            <a:effectLst/>
          </a:endParaRPr>
        </a:p>
      </dsp:txBody>
      <dsp:txXfrm>
        <a:off x="1898312" y="1625425"/>
        <a:ext cx="5585695" cy="626452"/>
      </dsp:txXfrm>
    </dsp:sp>
    <dsp:sp modelId="{0ECFACD2-E546-4248-9C0E-3A50A1F0895C}">
      <dsp:nvSpPr>
        <dsp:cNvPr id="0" name=""/>
        <dsp:cNvSpPr/>
      </dsp:nvSpPr>
      <dsp:spPr>
        <a:xfrm>
          <a:off x="1341173" y="664807"/>
          <a:ext cx="506154" cy="2129950"/>
        </a:xfrm>
        <a:custGeom>
          <a:avLst/>
          <a:gdLst/>
          <a:ahLst/>
          <a:cxnLst/>
          <a:rect l="0" t="0" r="0" b="0"/>
          <a:pathLst>
            <a:path>
              <a:moveTo>
                <a:pt x="0" y="0"/>
              </a:moveTo>
              <a:lnTo>
                <a:pt x="0" y="2129950"/>
              </a:lnTo>
              <a:lnTo>
                <a:pt x="506154" y="212995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847328" y="2462041"/>
          <a:ext cx="5658308" cy="665432"/>
        </a:xfrm>
        <a:prstGeom prst="roundRect">
          <a:avLst>
            <a:gd name="adj" fmla="val 10000"/>
          </a:avLst>
        </a:prstGeom>
        <a:solidFill>
          <a:schemeClr val="bg1">
            <a:alpha val="90000"/>
          </a:schemeClr>
        </a:solidFill>
        <a:ln w="25400" cap="flat" cmpd="sng" algn="ctr">
          <a:solidFill>
            <a:schemeClr val="accent5">
              <a:hueOff val="2487860"/>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Close Reading, Text-dependent Questions, and Academic Language</a:t>
          </a:r>
          <a:endParaRPr lang="en-US" sz="2400" b="0" kern="1200" dirty="0">
            <a:effectLst/>
          </a:endParaRPr>
        </a:p>
      </dsp:txBody>
      <dsp:txXfrm>
        <a:off x="1866818" y="2481531"/>
        <a:ext cx="5619328" cy="626452"/>
      </dsp:txXfrm>
    </dsp:sp>
    <dsp:sp modelId="{0406E04E-E93F-457E-87F7-A76954C0A595}">
      <dsp:nvSpPr>
        <dsp:cNvPr id="0" name=""/>
        <dsp:cNvSpPr/>
      </dsp:nvSpPr>
      <dsp:spPr>
        <a:xfrm>
          <a:off x="1341173" y="664807"/>
          <a:ext cx="527150" cy="2961741"/>
        </a:xfrm>
        <a:custGeom>
          <a:avLst/>
          <a:gdLst/>
          <a:ahLst/>
          <a:cxnLst/>
          <a:rect l="0" t="0" r="0" b="0"/>
          <a:pathLst>
            <a:path>
              <a:moveTo>
                <a:pt x="0" y="0"/>
              </a:moveTo>
              <a:lnTo>
                <a:pt x="0" y="2961741"/>
              </a:lnTo>
              <a:lnTo>
                <a:pt x="527150" y="29617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868324" y="3293832"/>
          <a:ext cx="5658319" cy="665432"/>
        </a:xfrm>
        <a:prstGeom prst="roundRect">
          <a:avLst>
            <a:gd name="adj" fmla="val 10000"/>
          </a:avLst>
        </a:prstGeom>
        <a:solidFill>
          <a:srgbClr val="FFFF85">
            <a:alpha val="90000"/>
          </a:srgbClr>
        </a:solidFill>
        <a:ln w="25400" cap="flat" cmpd="sng" algn="ctr">
          <a:solidFill>
            <a:schemeClr val="accent5">
              <a:hueOff val="3731791"/>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Classroom Discussion</a:t>
          </a:r>
          <a:endParaRPr lang="en-US" sz="2400" b="1" kern="1200" dirty="0">
            <a:effectLst/>
          </a:endParaRPr>
        </a:p>
      </dsp:txBody>
      <dsp:txXfrm>
        <a:off x="1887814" y="3313322"/>
        <a:ext cx="5619339" cy="626452"/>
      </dsp:txXfrm>
    </dsp:sp>
    <dsp:sp modelId="{199D0DAA-F8E9-49A7-864C-8F57EB052505}">
      <dsp:nvSpPr>
        <dsp:cNvPr id="0" name=""/>
        <dsp:cNvSpPr/>
      </dsp:nvSpPr>
      <dsp:spPr>
        <a:xfrm>
          <a:off x="1341173" y="664807"/>
          <a:ext cx="527150" cy="3793532"/>
        </a:xfrm>
        <a:custGeom>
          <a:avLst/>
          <a:gdLst/>
          <a:ahLst/>
          <a:cxnLst/>
          <a:rect l="0" t="0" r="0" b="0"/>
          <a:pathLst>
            <a:path>
              <a:moveTo>
                <a:pt x="0" y="0"/>
              </a:moveTo>
              <a:lnTo>
                <a:pt x="0" y="3793532"/>
              </a:lnTo>
              <a:lnTo>
                <a:pt x="527150" y="37935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1868324" y="4125623"/>
          <a:ext cx="5662461" cy="66543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21"/>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Universal Design for Learning</a:t>
          </a:r>
          <a:endParaRPr lang="en-US" sz="2400" b="0" kern="1200" dirty="0"/>
        </a:p>
      </dsp:txBody>
      <dsp:txXfrm>
        <a:off x="1887814" y="4145113"/>
        <a:ext cx="5623481" cy="6264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4/16/2014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4/16/2014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Curriculu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en.wikipedia.org/wiki/Understanding_by_Design" TargetMode="External"/><Relationship Id="rId4" Type="http://schemas.openxmlformats.org/officeDocument/2006/relationships/hyperlink" Target="http://en.wikipedia.org/wiki/Educational_assessmen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orestandards.org/ELA-Literacy/CCRA/L/3/"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corestandards.org/ELA-Literacy/CCRA/L/6/" TargetMode="External"/><Relationship Id="rId5" Type="http://schemas.openxmlformats.org/officeDocument/2006/relationships/hyperlink" Target="http://www.corestandards.org/ELA-Literacy/CCRA/L/5/" TargetMode="External"/><Relationship Id="rId4" Type="http://schemas.openxmlformats.org/officeDocument/2006/relationships/hyperlink" Target="http://www.corestandards.org/ELA-Literacy/CCRA/L/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nancyboyles@comcast.net"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ccdd.serpmedia.org/index.ph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nsrfharmony.org/protocol/doc/4_a_text.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udlcenter.org/glossaries/glossary_eng"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youtube.com/watch?v=zhW-H7iHXEY"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22656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 of the morning is to look closely at  parts of effective units and lessons that align with the CCS-ELA &amp; Literacy.</a:t>
            </a:r>
          </a:p>
          <a:p>
            <a:pPr marL="181106" indent="-181106"/>
            <a:r>
              <a:rPr lang="en-US" dirty="0" smtClean="0"/>
              <a:t>•  The activities for today will  mirror the types of instructional practices which will support students in achieving proficiency on the standards and assessments. </a:t>
            </a:r>
          </a:p>
          <a:p>
            <a:pPr marL="181106" indent="-181106"/>
            <a:r>
              <a:rPr lang="en-US" dirty="0" smtClean="0"/>
              <a:t>•  First, we will review your experiences with sharing the information from Module 1 with your colleagues.</a:t>
            </a:r>
          </a:p>
          <a:p>
            <a:pPr marL="181106" indent="-181106"/>
            <a:r>
              <a:rPr lang="en-US" dirty="0" smtClean="0"/>
              <a:t>•  Then, we will look carefully at structures and protocols for close reading, text-based questions, academic language, and text-based discussions; all parts of effective lesson and unit planning.</a:t>
            </a:r>
          </a:p>
          <a:p>
            <a:pPr marL="181106" indent="-181106"/>
            <a:r>
              <a:rPr lang="en-US" dirty="0" smtClean="0"/>
              <a:t>•  Finally, in the afternoon, we will then look at  instructional supports and related instructional practices to assist all students in obtaining proficiency on the CCS-ELA &amp; Literacy.</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10</a:t>
            </a:fld>
            <a:endParaRPr lang="en-US" dirty="0"/>
          </a:p>
        </p:txBody>
      </p:sp>
    </p:spTree>
    <p:extLst>
      <p:ext uri="{BB962C8B-B14F-4D97-AF65-F5344CB8AC3E}">
        <p14:creationId xmlns:p14="http://schemas.microsoft.com/office/powerpoint/2010/main" val="30181788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25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100</a:t>
            </a:fld>
            <a:endParaRPr lang="en-US" dirty="0"/>
          </a:p>
        </p:txBody>
      </p:sp>
    </p:spTree>
    <p:extLst>
      <p:ext uri="{BB962C8B-B14F-4D97-AF65-F5344CB8AC3E}">
        <p14:creationId xmlns:p14="http://schemas.microsoft.com/office/powerpoint/2010/main" val="6645797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Adjusting for time, you may want to ask groups to share some of their ideas from Activity 10.</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101</a:t>
            </a:fld>
            <a:endParaRPr lang="en-US" dirty="0"/>
          </a:p>
        </p:txBody>
      </p:sp>
    </p:spTree>
    <p:extLst>
      <p:ext uri="{BB962C8B-B14F-4D97-AF65-F5344CB8AC3E}">
        <p14:creationId xmlns:p14="http://schemas.microsoft.com/office/powerpoint/2010/main" val="1332115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in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a:p>
            <a:endParaRPr lang="en-US" dirty="0"/>
          </a:p>
          <a:p>
            <a:endParaRPr lang="en-US" dirty="0" smtClean="0"/>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4/16/2014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102</a:t>
            </a:fld>
            <a:endParaRPr lang="en-US" dirty="0"/>
          </a:p>
        </p:txBody>
      </p:sp>
    </p:spTree>
    <p:extLst>
      <p:ext uri="{BB962C8B-B14F-4D97-AF65-F5344CB8AC3E}">
        <p14:creationId xmlns:p14="http://schemas.microsoft.com/office/powerpoint/2010/main" val="35104345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 to complete the online</a:t>
            </a:r>
            <a:r>
              <a:rPr lang="en-US" baseline="0" dirty="0" smtClean="0"/>
              <a:t> Session Evaluation. </a:t>
            </a:r>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4/16/2014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103</a:t>
            </a:fld>
            <a:endParaRPr lang="en-US" dirty="0"/>
          </a:p>
        </p:txBody>
      </p:sp>
    </p:spTree>
    <p:extLst>
      <p:ext uri="{BB962C8B-B14F-4D97-AF65-F5344CB8AC3E}">
        <p14:creationId xmlns:p14="http://schemas.microsoft.com/office/powerpoint/2010/main" val="7314644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105</a:t>
            </a:fld>
            <a:endParaRPr lang="en-US" dirty="0"/>
          </a:p>
        </p:txBody>
      </p:sp>
    </p:spTree>
    <p:extLst>
      <p:ext uri="{BB962C8B-B14F-4D97-AF65-F5344CB8AC3E}">
        <p14:creationId xmlns:p14="http://schemas.microsoft.com/office/powerpoint/2010/main" val="376140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 minutes total:</a:t>
            </a:r>
            <a:r>
              <a:rPr lang="en-US" baseline="0" dirty="0" smtClean="0"/>
              <a:t> Facilitator, be quick with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11</a:t>
            </a:fld>
            <a:endParaRPr lang="en-US" dirty="0"/>
          </a:p>
        </p:txBody>
      </p:sp>
    </p:spTree>
    <p:extLst>
      <p:ext uri="{BB962C8B-B14F-4D97-AF65-F5344CB8AC3E}">
        <p14:creationId xmlns:p14="http://schemas.microsoft.com/office/powerpoint/2010/main" val="342795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gives full</a:t>
            </a:r>
            <a:r>
              <a:rPr lang="en-US" baseline="0" dirty="0" smtClean="0"/>
              <a:t> directions for Activity 1, with prompts on the next slide. Remind the timekeeper that it is really important to keep everyone to the time limits. The reporter will summarize the conversation at the end when the groups come back together.</a:t>
            </a:r>
          </a:p>
          <a:p>
            <a:pPr eaLnBrk="1" hangingPunct="1">
              <a:spcBef>
                <a:spcPct val="0"/>
              </a:spcBef>
            </a:pPr>
            <a:endParaRPr lang="en-US" dirty="0" smtClean="0"/>
          </a:p>
          <a:p>
            <a:pPr eaLnBrk="1" hangingPunct="1">
              <a:spcBef>
                <a:spcPct val="0"/>
              </a:spcBef>
              <a:buFontTx/>
              <a:buNone/>
            </a:pPr>
            <a:r>
              <a:rPr lang="en-US" dirty="0" smtClean="0"/>
              <a:t>Facilitator: I</a:t>
            </a:r>
            <a:r>
              <a:rPr lang="en-US" baseline="0" dirty="0" smtClean="0"/>
              <a:t>deally, you’d like 3 members in a group, not from the same district. Count the number of participants in the room and divide by 3. Whatever number results, have participants number off by that number. For example, if you have 21 participants, and you divide by 3, the result is 7. Have participants number off by 7’s.  That way, when all the participants have numbered off, you can have all the 1’s, 2’s etc. form a group, and there will be 3 participants in each group. If you have an uneven number, it is better to end up with four in some groups than with groups of two.</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12</a:t>
            </a:fld>
            <a:endParaRPr lang="en-US" dirty="0"/>
          </a:p>
        </p:txBody>
      </p:sp>
    </p:spTree>
    <p:extLst>
      <p:ext uri="{BB962C8B-B14F-4D97-AF65-F5344CB8AC3E}">
        <p14:creationId xmlns:p14="http://schemas.microsoft.com/office/powerpoint/2010/main" val="92785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Explain</a:t>
            </a:r>
            <a:r>
              <a:rPr lang="en-US" baseline="0" dirty="0" smtClean="0"/>
              <a:t> that clarifying questions are questions </a:t>
            </a:r>
            <a:r>
              <a:rPr lang="en-US" dirty="0" smtClean="0"/>
              <a:t>that seek "nuts-and-bolts" information about the information shared. </a:t>
            </a:r>
            <a:r>
              <a:rPr lang="en-US" b="1" dirty="0" smtClean="0"/>
              <a:t>Example:</a:t>
            </a:r>
            <a:r>
              <a:rPr lang="en-US" dirty="0" smtClean="0"/>
              <a:t> How much time did it take? How were participants grouped?</a:t>
            </a:r>
          </a:p>
          <a:p>
            <a:r>
              <a:rPr lang="en-US" dirty="0" smtClean="0"/>
              <a:t>After 15 minutes have elapsed, bring the group back together and ask each reporter to briefly summarize highlights of the conversation.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428214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90000"/>
              </a:lnSpc>
              <a:buFontTx/>
              <a:buNone/>
            </a:pPr>
            <a:r>
              <a:rPr lang="en-US" dirty="0"/>
              <a:t>In Part 2, we will examine units that have been deemed exemplary by reviewers on the CT Core Standards website.  </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14</a:t>
            </a:fld>
            <a:endParaRPr lang="en-US" dirty="0"/>
          </a:p>
        </p:txBody>
      </p:sp>
    </p:spTree>
    <p:extLst>
      <p:ext uri="{BB962C8B-B14F-4D97-AF65-F5344CB8AC3E}">
        <p14:creationId xmlns:p14="http://schemas.microsoft.com/office/powerpoint/2010/main" val="67061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55 minutes total. This backward</a:t>
            </a:r>
            <a:r>
              <a:rPr lang="en-US" baseline="0" dirty="0" smtClean="0"/>
              <a:t> design portion is meant only as general information and guidance so that participants will understand where a close reading lesson might fit into an overall unit. Module 4 will go more deeply into unit design. </a:t>
            </a:r>
          </a:p>
          <a:p>
            <a:pPr eaLnBrk="1" hangingPunct="1">
              <a:spcBef>
                <a:spcPct val="0"/>
              </a:spcBef>
            </a:pPr>
            <a:endParaRPr lang="en-US" baseline="0" dirty="0" smtClean="0"/>
          </a:p>
          <a:p>
            <a:pPr eaLnBrk="1" hangingPunct="1">
              <a:spcBef>
                <a:spcPct val="0"/>
              </a:spcBef>
            </a:pPr>
            <a:r>
              <a:rPr lang="en-US" baseline="0" dirty="0" smtClean="0"/>
              <a:t>Facilitator, preview Part 2 for participants:</a:t>
            </a:r>
          </a:p>
          <a:p>
            <a:pPr marL="169787" indent="-169787">
              <a:spcBef>
                <a:spcPct val="0"/>
              </a:spcBef>
              <a:buFont typeface="Arial" panose="020B0604020202020204" pitchFamily="34" charset="0"/>
              <a:buChar char="•"/>
            </a:pPr>
            <a:r>
              <a:rPr lang="en-US" baseline="0" dirty="0" smtClean="0"/>
              <a:t>This activity is meant to introduce exemplary unit and lesson design–the big picture–before we look closely at various components of a core standards-aligned unit in Modules 2 and 3.</a:t>
            </a:r>
          </a:p>
          <a:p>
            <a:pPr marL="169787" indent="-169787">
              <a:spcBef>
                <a:spcPct val="0"/>
              </a:spcBef>
              <a:buFont typeface="Arial" panose="020B0604020202020204" pitchFamily="34" charset="0"/>
              <a:buChar char="•"/>
            </a:pPr>
            <a:r>
              <a:rPr lang="en-US" baseline="0" dirty="0" smtClean="0"/>
              <a:t>We will review design principles. </a:t>
            </a:r>
          </a:p>
          <a:p>
            <a:pPr marL="169787" indent="-169787">
              <a:spcBef>
                <a:spcPct val="0"/>
              </a:spcBef>
              <a:buFont typeface="Arial" panose="020B0604020202020204" pitchFamily="34" charset="0"/>
              <a:buChar char="•"/>
            </a:pPr>
            <a:r>
              <a:rPr lang="en-US" baseline="0" dirty="0" smtClean="0"/>
              <a:t>We will examine several exemplar units for elements of those design principles and key elements.</a:t>
            </a:r>
          </a:p>
          <a:p>
            <a:pPr marL="169787" indent="-169787">
              <a:spcBef>
                <a:spcPct val="0"/>
              </a:spcBef>
              <a:buFont typeface="Arial" panose="020B0604020202020204" pitchFamily="34" charset="0"/>
              <a:buChar char="•"/>
            </a:pPr>
            <a:r>
              <a:rPr lang="en-US" baseline="0" dirty="0" smtClean="0"/>
              <a:t>These are units that have been vetted and approved on your Ctcorestandards website.</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15</a:t>
            </a:fld>
            <a:endParaRPr lang="en-US" dirty="0"/>
          </a:p>
        </p:txBody>
      </p:sp>
    </p:spTree>
    <p:extLst>
      <p:ext uri="{BB962C8B-B14F-4D97-AF65-F5344CB8AC3E}">
        <p14:creationId xmlns:p14="http://schemas.microsoft.com/office/powerpoint/2010/main" val="344120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for the next 5 slides</a:t>
            </a:r>
          </a:p>
          <a:p>
            <a:r>
              <a:rPr lang="en-US" dirty="0" smtClean="0"/>
              <a:t>The</a:t>
            </a:r>
            <a:r>
              <a:rPr lang="en-US" baseline="0" dirty="0" smtClean="0"/>
              <a:t> purpose of this slide is to introduce the big ideas of CCS curriculum design.</a:t>
            </a:r>
            <a:endParaRPr lang="en-US" dirty="0" smtClean="0"/>
          </a:p>
          <a:p>
            <a:pPr marL="169787" indent="-169787">
              <a:buFont typeface="Arial" panose="020B0604020202020204" pitchFamily="34" charset="0"/>
              <a:buChar char="•"/>
            </a:pPr>
            <a:r>
              <a:rPr lang="en-US" dirty="0" smtClean="0"/>
              <a:t>Most exemplary units,</a:t>
            </a:r>
            <a:r>
              <a:rPr lang="en-US" baseline="0" dirty="0" smtClean="0"/>
              <a:t> even before the era of Common Core, contained elements of backward design. In backward design, the desired results are established before designing assessments and learning activities. </a:t>
            </a:r>
          </a:p>
          <a:p>
            <a:pPr marL="169787" indent="-169787">
              <a:buFont typeface="Arial" panose="020B0604020202020204" pitchFamily="34" charset="0"/>
              <a:buChar char="•"/>
            </a:pPr>
            <a:r>
              <a:rPr lang="en-US" baseline="0" dirty="0" smtClean="0"/>
              <a:t>CCS exemplary units are aligned with the standards and shifts (introduced in Module 1).</a:t>
            </a:r>
          </a:p>
          <a:p>
            <a:pPr marL="169787" indent="-169787">
              <a:buFont typeface="Arial" panose="020B0604020202020204" pitchFamily="34" charset="0"/>
              <a:buChar char="•"/>
            </a:pPr>
            <a:r>
              <a:rPr lang="en-US" baseline="0" dirty="0" smtClean="0"/>
              <a:t>Texts are selected based on purpose, standards, content, and grade. </a:t>
            </a:r>
            <a:r>
              <a:rPr lang="en-US" b="1" baseline="0" dirty="0" smtClean="0"/>
              <a:t>We are not teaching the book, but rather the goals of the unit through the book and other resources.</a:t>
            </a:r>
          </a:p>
          <a:p>
            <a:pPr marL="169787" indent="-169787">
              <a:buFont typeface="Arial" panose="020B0604020202020204" pitchFamily="34" charset="0"/>
              <a:buChar char="•"/>
            </a:pPr>
            <a:r>
              <a:rPr lang="en-US" baseline="0" dirty="0" smtClean="0"/>
              <a:t>Regular checks for student understanding during lessons and at the end of lessons.</a:t>
            </a:r>
          </a:p>
          <a:p>
            <a:pPr marL="169787" indent="-169787">
              <a:buFont typeface="Arial" panose="020B0604020202020204" pitchFamily="34" charset="0"/>
              <a:buChar char="•"/>
            </a:pPr>
            <a:r>
              <a:rPr lang="en-US" baseline="0" dirty="0" smtClean="0"/>
              <a:t>Assessments that require students to show progress toward, and achievement of, unit goals.</a:t>
            </a:r>
          </a:p>
          <a:p>
            <a:pPr marL="169787" indent="-169787">
              <a:buFont typeface="Arial" panose="020B0604020202020204" pitchFamily="34" charset="0"/>
              <a:buChar char="•"/>
            </a:pPr>
            <a:r>
              <a:rPr lang="en-US" baseline="0" dirty="0" smtClean="0"/>
              <a:t>Attention to individual components of the lesson which scaffold students toward independent understanding of complex text.</a:t>
            </a:r>
          </a:p>
          <a:p>
            <a:pPr marL="169787" indent="-169787">
              <a:buFont typeface="Arial" panose="020B0604020202020204" pitchFamily="34" charset="0"/>
              <a:buChar char="•"/>
            </a:pPr>
            <a:r>
              <a:rPr lang="en-US" baseline="0" dirty="0" smtClean="0"/>
              <a:t>Supports and extensions for students anticipated and built into the unit/lesson.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p14="http://schemas.microsoft.com/office/powerpoint/2010/main" val="62743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t>The</a:t>
            </a:r>
            <a:r>
              <a:rPr lang="en-US" b="0" baseline="0" dirty="0" smtClean="0"/>
              <a:t> purpose of this slide is to give the big picture of backward design without focusing on the “understanding” aspect of UbD.</a:t>
            </a:r>
          </a:p>
          <a:p>
            <a:pPr rtl="0"/>
            <a:endParaRPr lang="en-US" b="0" baseline="0" dirty="0" smtClean="0"/>
          </a:p>
          <a:p>
            <a:pPr rtl="0"/>
            <a:r>
              <a:rPr lang="en-US" b="1" dirty="0" smtClean="0"/>
              <a:t>Backward design</a:t>
            </a:r>
            <a:r>
              <a:rPr lang="en-US" dirty="0" smtClean="0"/>
              <a:t> is a method of designing educational </a:t>
            </a:r>
            <a:r>
              <a:rPr lang="en-US" dirty="0" smtClean="0">
                <a:hlinkClick r:id="rId3" tooltip="Curriculum"/>
              </a:rPr>
              <a:t>curriculum</a:t>
            </a:r>
            <a:r>
              <a:rPr lang="en-US" dirty="0" smtClean="0"/>
              <a:t> by setting goals before choosing instructional methods and forms of </a:t>
            </a:r>
            <a:r>
              <a:rPr lang="en-US" dirty="0" smtClean="0">
                <a:hlinkClick r:id="rId4" tooltip="Educational assessment"/>
              </a:rPr>
              <a:t>assessment</a:t>
            </a:r>
            <a:r>
              <a:rPr lang="en-US" dirty="0" smtClean="0"/>
              <a:t>. Backward design of curriculum typically involves three stages:</a:t>
            </a:r>
          </a:p>
          <a:p>
            <a:pPr marL="169787" indent="-169787">
              <a:buFont typeface="Arial" panose="020B0604020202020204" pitchFamily="34" charset="0"/>
              <a:buChar char="•"/>
            </a:pPr>
            <a:r>
              <a:rPr lang="en-US" dirty="0" smtClean="0"/>
              <a:t>identify the results desired</a:t>
            </a:r>
          </a:p>
          <a:p>
            <a:pPr marL="169787" indent="-169787">
              <a:buFont typeface="Arial" panose="020B0604020202020204" pitchFamily="34" charset="0"/>
              <a:buChar char="•"/>
            </a:pPr>
            <a:r>
              <a:rPr lang="en-US" dirty="0" smtClean="0"/>
              <a:t>determine acceptable levels of evidence that support that the desired results have occurred</a:t>
            </a:r>
          </a:p>
          <a:p>
            <a:pPr marL="169787" indent="-169787">
              <a:buFont typeface="Arial" panose="020B0604020202020204" pitchFamily="34" charset="0"/>
              <a:buChar char="•"/>
            </a:pPr>
            <a:r>
              <a:rPr lang="en-US" dirty="0" smtClean="0"/>
              <a:t>design activities that will make desired results happen</a:t>
            </a:r>
          </a:p>
          <a:p>
            <a:pPr rtl="0"/>
            <a:endParaRPr lang="en-US" dirty="0" smtClean="0"/>
          </a:p>
          <a:p>
            <a:pPr rtl="0"/>
            <a:r>
              <a:rPr lang="en-US" dirty="0" smtClean="0"/>
              <a:t>The idea in backward design is to teach toward the "end point" or learning goals, which typically ensures that content taught remains focused and organized. Although the idea</a:t>
            </a:r>
            <a:r>
              <a:rPr lang="en-US" baseline="0" dirty="0" smtClean="0"/>
              <a:t> of backward design has been around for a long time and is used in various industries, t</a:t>
            </a:r>
            <a:r>
              <a:rPr lang="en-US" dirty="0" smtClean="0"/>
              <a:t>he term "backward design" was introduced to curriculum design by Jay McTighe and Grant Wiggins (</a:t>
            </a:r>
            <a:r>
              <a:rPr lang="en-US" i="1" dirty="0" smtClean="0">
                <a:hlinkClick r:id="rId5" tooltip="Understanding by Design"/>
              </a:rPr>
              <a:t>Understanding by Design</a:t>
            </a:r>
            <a:r>
              <a:rPr lang="en-US" dirty="0" smtClean="0"/>
              <a:t>). Understanding</a:t>
            </a:r>
            <a:r>
              <a:rPr lang="en-US" baseline="0" dirty="0" smtClean="0"/>
              <a:t> by Design (UbD) is both a curriculum process and a model. In “pure” UbD, there are two distinct parts: a goal of student understanding, and the process of backward design. Most of the exemplar curriculum units that we will see today are designed using a backward design processes and some also include elements of UbD.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413538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smtClean="0"/>
              <a:t>As you review</a:t>
            </a:r>
            <a:r>
              <a:rPr lang="en-US" baseline="0" dirty="0" smtClean="0"/>
              <a:t> exemplary units, you are likely to see variations on each of these elements of Stage 1, Understanding by Design.  </a:t>
            </a:r>
          </a:p>
          <a:p>
            <a:pPr marL="169787" indent="-169787">
              <a:buFont typeface="Arial" panose="020B0604020202020204" pitchFamily="34" charset="0"/>
              <a:buChar char="•"/>
            </a:pPr>
            <a:r>
              <a:rPr lang="en-US" baseline="0" dirty="0" smtClean="0"/>
              <a:t>The MA unit exemplars are designed with the newer version of UbD which includes transfer goals, meaning goals, and acquisition goals.  (The purpose for explaining those kinds of goals in this slide is so that participants will recognize them in the MA unit if they review a MA unit.)  </a:t>
            </a:r>
          </a:p>
          <a:p>
            <a:pPr marL="169787" indent="-169787">
              <a:buFont typeface="Arial" panose="020B0604020202020204" pitchFamily="34" charset="0"/>
              <a:buChar char="•"/>
            </a:pPr>
            <a:r>
              <a:rPr lang="en-US" baseline="0" dirty="0" smtClean="0"/>
              <a:t>Other units will reflect UbD or backward design, but may not use UbD  language.</a:t>
            </a:r>
          </a:p>
          <a:p>
            <a:endParaRPr lang="en-US" baseline="0" dirty="0" smtClean="0"/>
          </a:p>
          <a:p>
            <a:pPr marL="169787" indent="-169787">
              <a:buFont typeface="Arial" panose="020B0604020202020204" pitchFamily="34" charset="0"/>
              <a:buChar char="•"/>
            </a:pPr>
            <a:r>
              <a:rPr lang="en-US" b="1" baseline="0" dirty="0" smtClean="0"/>
              <a:t>Established Goals</a:t>
            </a:r>
            <a:r>
              <a:rPr lang="en-US" baseline="0" dirty="0" smtClean="0"/>
              <a:t>: In ELA units, the CCS-ELA &amp; Literacy will likely comprise the learning goals. In History/SS and Sci/Technical subjects, content area standards will likely be included. Some districts have other established goals, such as 21</a:t>
            </a:r>
            <a:r>
              <a:rPr lang="en-US" baseline="30000" dirty="0" smtClean="0"/>
              <a:t>st</a:t>
            </a:r>
            <a:r>
              <a:rPr lang="en-US" baseline="0" dirty="0" smtClean="0"/>
              <a:t> century skills.</a:t>
            </a:r>
          </a:p>
          <a:p>
            <a:pPr marL="169787" indent="-169787">
              <a:buFont typeface="Arial" panose="020B0604020202020204" pitchFamily="34" charset="0"/>
              <a:buChar char="•"/>
            </a:pPr>
            <a:r>
              <a:rPr lang="en-US" b="1" baseline="0" dirty="0" smtClean="0"/>
              <a:t>Transfer Goals</a:t>
            </a:r>
            <a:r>
              <a:rPr lang="en-US" baseline="0" dirty="0" smtClean="0"/>
              <a:t>: These have recently been added to the 2011 version of UbD. They are long term goals that apply to students’ future life and learning. Exemplar units from MA all include selected CCR anchor standards as transfer goals.</a:t>
            </a:r>
          </a:p>
          <a:p>
            <a:pPr marL="169787" indent="-169787">
              <a:buFont typeface="Arial" panose="020B0604020202020204" pitchFamily="34" charset="0"/>
              <a:buChar char="•"/>
            </a:pPr>
            <a:r>
              <a:rPr lang="en-US" b="1" baseline="0" dirty="0" smtClean="0"/>
              <a:t>Meaning Goals: </a:t>
            </a:r>
            <a:r>
              <a:rPr lang="en-US" b="0" baseline="0" dirty="0" smtClean="0"/>
              <a:t>Most exemplar units will have some meaning goals, although they may not be called by that name. They may be called Enduring Understandings or Key Understandings, or Big Ideas. These may be content or thematic goals, e.g. “Citizens have rights and responsibilities,” or “All living things interact with each other and the environment.” “How are the structures of organisms related to their functions?”</a:t>
            </a:r>
          </a:p>
          <a:p>
            <a:pPr marL="169787" indent="-169787">
              <a:buFont typeface="Arial" panose="020B0604020202020204" pitchFamily="34" charset="0"/>
              <a:buChar char="•"/>
            </a:pPr>
            <a:r>
              <a:rPr lang="en-US" b="1" baseline="0" dirty="0" smtClean="0"/>
              <a:t>Acquisition Goals: </a:t>
            </a:r>
            <a:r>
              <a:rPr lang="en-US" baseline="0" dirty="0" smtClean="0"/>
              <a:t>These were formerly (pre 2011) called Knowledge and Skills. Usually stated as “Students will know…” and “Students will be able to…”  Now stated as “Students will know….” and “Students will be skilled at….” These are the discrete knowledge and skills that students will accomplish in this unit, based on the Established Goals. You will see variations on this in exemplar units. They may be stated as “I can” goals or student learning objectives.  Nonetheless, these are the goals that students will progress toward or be held accountable for, and will be assessed. They may be assessed in performance assessments, or in other assessments  throughout the unit. Some exemplar units will not break the standards into discrete learning goals.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147691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determining</a:t>
            </a:r>
            <a:r>
              <a:rPr lang="en-US" baseline="0" dirty="0" smtClean="0"/>
              <a:t> learning goals, the unit designer asks him/herself: If a student has achieved the desired goals, what would be evidence of that? The summative assessments for the unit or parts of the unit should provide that evidence. Most well-designed units include at least one performance assessment (CEPA in MA units) that ask students to show their learning by applying newly acquired skills and knowledge to new contexts or situations.</a:t>
            </a:r>
          </a:p>
          <a:p>
            <a:r>
              <a:rPr lang="en-US" baseline="0" dirty="0" smtClean="0"/>
              <a:t>We will learn much more about performance tasks and other types of assessments in Module 4.</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p14="http://schemas.microsoft.com/office/powerpoint/2010/main" val="1646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1-7, including the Pre-Assessment, will take about 20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goals are established and the evidence has been identified, learning activities are created that help students acquire the knowledge and skills needed to be successful on the assessment or performance task. </a:t>
            </a:r>
          </a:p>
          <a:p>
            <a:endParaRPr lang="en-US" dirty="0"/>
          </a:p>
          <a:p>
            <a:r>
              <a:rPr lang="en-US" dirty="0"/>
              <a:t>Formative assessment is part of the instructional activities and allows teachers and students know if they are accomplishing goals.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2008893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15</a:t>
            </a:r>
            <a:r>
              <a:rPr lang="en-US" baseline="0" dirty="0" smtClean="0"/>
              <a:t> minutes for this part of Activity 2. (Annotation directions appear on next slide)</a:t>
            </a:r>
          </a:p>
          <a:p>
            <a:pPr eaLnBrk="1" hangingPunct="1">
              <a:spcBef>
                <a:spcPct val="0"/>
              </a:spcBef>
              <a:buFontTx/>
              <a:buNone/>
            </a:pPr>
            <a:r>
              <a:rPr lang="en-US" baseline="0" dirty="0" smtClean="0"/>
              <a:t>The purpose of this slide is to introduce the activity.  Have participants choose a unit, but move to the next slide for annotations.</a:t>
            </a:r>
          </a:p>
          <a:p>
            <a:pPr eaLnBrk="1" hangingPunct="1">
              <a:spcBef>
                <a:spcPct val="0"/>
              </a:spcBef>
              <a:buFontTx/>
              <a:buNone/>
            </a:pPr>
            <a:endParaRPr lang="en-US" baseline="0" dirty="0" smtClean="0"/>
          </a:p>
          <a:p>
            <a:pPr marL="169787" indent="-169787">
              <a:spcBef>
                <a:spcPct val="0"/>
              </a:spcBef>
              <a:buFont typeface="Arial" panose="020B0604020202020204" pitchFamily="34" charset="0"/>
              <a:buChar char="•"/>
            </a:pPr>
            <a:r>
              <a:rPr lang="en-US" baseline="0" dirty="0" smtClean="0"/>
              <a:t>Explain that participants will be looking at the same unit for both parts a and b of activity 2, but they will be looking for different elements each time.</a:t>
            </a:r>
          </a:p>
          <a:p>
            <a:pPr marL="169787" indent="-169787">
              <a:spcBef>
                <a:spcPct val="0"/>
              </a:spcBef>
              <a:buFont typeface="Arial" panose="020B0604020202020204" pitchFamily="34" charset="0"/>
              <a:buChar char="•"/>
            </a:pPr>
            <a:r>
              <a:rPr lang="en-US" baseline="0" dirty="0" smtClean="0"/>
              <a:t>The units chosen for this activity </a:t>
            </a:r>
            <a:r>
              <a:rPr lang="en-US" dirty="0" smtClean="0"/>
              <a:t>have been reviewed by experts using rigorous protocols,</a:t>
            </a:r>
            <a:r>
              <a:rPr lang="en-US" baseline="0" dirty="0" smtClean="0"/>
              <a:t> </a:t>
            </a:r>
            <a:r>
              <a:rPr lang="en-US" dirty="0" smtClean="0"/>
              <a:t>have been found to be in alignment with the CCSS,</a:t>
            </a:r>
            <a:r>
              <a:rPr lang="en-US" baseline="0" dirty="0" smtClean="0"/>
              <a:t> and appear on the Ctcorestandards website under “materials for teachers.” They can be accessed, in full, for free.</a:t>
            </a:r>
            <a:r>
              <a:rPr lang="en-US" dirty="0" smtClean="0"/>
              <a:t> </a:t>
            </a:r>
          </a:p>
          <a:p>
            <a:pPr marL="169787" indent="-169787">
              <a:spcBef>
                <a:spcPct val="0"/>
              </a:spcBef>
              <a:buFont typeface="Arial" panose="020B0604020202020204" pitchFamily="34" charset="0"/>
              <a:buChar char="•"/>
            </a:pPr>
            <a:r>
              <a:rPr lang="en-US" dirty="0" smtClean="0"/>
              <a:t>We have chosen 2</a:t>
            </a:r>
            <a:r>
              <a:rPr lang="en-US" baseline="30000" dirty="0" smtClean="0"/>
              <a:t>nd</a:t>
            </a:r>
            <a:r>
              <a:rPr lang="en-US" baseline="0" dirty="0" smtClean="0"/>
              <a:t> and 5</a:t>
            </a:r>
            <a:r>
              <a:rPr lang="en-US" baseline="30000" dirty="0" smtClean="0"/>
              <a:t>th</a:t>
            </a:r>
            <a:r>
              <a:rPr lang="en-US" baseline="0" dirty="0" smtClean="0"/>
              <a:t> grade units, to provide an example of a unit that has much “read-aloud” material, and one in which students do much of the reading with support.</a:t>
            </a:r>
          </a:p>
          <a:p>
            <a:pPr marL="169787" indent="-169787">
              <a:spcBef>
                <a:spcPct val="0"/>
              </a:spcBef>
              <a:buFont typeface="Arial" panose="020B0604020202020204" pitchFamily="34" charset="0"/>
              <a:buChar char="•"/>
            </a:pPr>
            <a:r>
              <a:rPr lang="en-US" baseline="0" dirty="0" smtClean="0"/>
              <a:t>Each participant should choose just one unit for this activity. </a:t>
            </a:r>
          </a:p>
          <a:p>
            <a:pPr marL="169787" indent="-169787">
              <a:spcBef>
                <a:spcPct val="0"/>
              </a:spcBef>
              <a:buFont typeface="Arial" panose="020B0604020202020204" pitchFamily="34" charset="0"/>
              <a:buChar char="•"/>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21</a:t>
            </a:fld>
            <a:endParaRPr lang="en-US" dirty="0"/>
          </a:p>
        </p:txBody>
      </p:sp>
    </p:spTree>
    <p:extLst>
      <p:ext uri="{BB962C8B-B14F-4D97-AF65-F5344CB8AC3E}">
        <p14:creationId xmlns:p14="http://schemas.microsoft.com/office/powerpoint/2010/main" val="260631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have annotations visible for participants.</a:t>
            </a:r>
          </a:p>
          <a:p>
            <a:r>
              <a:rPr lang="en-US" dirty="0" smtClean="0"/>
              <a:t>These directions</a:t>
            </a:r>
            <a:r>
              <a:rPr lang="en-US" baseline="0" dirty="0" smtClean="0"/>
              <a:t> are also provided in the Participant Guide.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220902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participants that we will move directly in</a:t>
            </a:r>
            <a:r>
              <a:rPr lang="en-US" baseline="0" dirty="0" smtClean="0"/>
              <a:t>to the next part of reviewing the unit and they will have an opportunity to share what they found with others after. </a:t>
            </a:r>
          </a:p>
          <a:p>
            <a:r>
              <a:rPr lang="en-US" baseline="0" dirty="0" smtClean="0"/>
              <a:t>Explain that now we will review a lesson in the unit to identify some of the elements we discussed in Module 1 and will examine more closely in Module 2: Content-rich text, Close reading, text-dependent questions, focus on vocabulary/academic language, discussion, and student supports. Before we do that, we just want to clarify 2 items on this list: Academic Language and Formative Assessment.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3957721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introduce the term “formative assessment” as it is used in CT, so that participants know what they are looking for in a lesson.</a:t>
            </a:r>
          </a:p>
          <a:p>
            <a:endParaRPr lang="en-US" baseline="0" dirty="0" smtClean="0"/>
          </a:p>
          <a:p>
            <a:r>
              <a:rPr lang="en-US" dirty="0" smtClean="0"/>
              <a:t>This definition</a:t>
            </a:r>
            <a:r>
              <a:rPr lang="en-US" baseline="0" dirty="0" smtClean="0"/>
              <a:t> is found in “Distinguishing Formative Assessment from other Labels,” prepared by the Formative Assessment For Students and Teachers (FAST) State Collaborative on Assessment and Student Standards (SCASS) for the Council of Chief State School Officers (CCSSO). </a:t>
            </a:r>
            <a:r>
              <a:rPr lang="en-US" dirty="0" smtClean="0"/>
              <a:t>Copyright © 2012 by the Council of Chief State School Officers, Washington.</a:t>
            </a:r>
          </a:p>
          <a:p>
            <a:endParaRPr lang="en-US" dirty="0" smtClean="0"/>
          </a:p>
          <a:p>
            <a:r>
              <a:rPr lang="en-US" dirty="0" smtClean="0"/>
              <a:t>Read, or have a participant read the quote. </a:t>
            </a:r>
          </a:p>
          <a:p>
            <a:endParaRPr lang="en-US" dirty="0" smtClean="0"/>
          </a:p>
          <a:p>
            <a:r>
              <a:rPr lang="en-US" dirty="0" smtClean="0"/>
              <a:t>Since participants will be looking for examples of formative assessment, it is important to have this definition first. Remind participants that they may be looking at instructional activities or teacher moves that provide opportunities to gauge student understanding. These will not necessarily be labeled “formative assessment.”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val="2322452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10</a:t>
            </a:r>
            <a:r>
              <a:rPr lang="en-US" baseline="0" dirty="0" smtClean="0"/>
              <a:t> </a:t>
            </a:r>
            <a:r>
              <a:rPr lang="en-US" baseline="0" dirty="0" smtClean="0"/>
              <a:t>minutes for this part of Activity 2. (Annotation directions appear on next slide.)</a:t>
            </a:r>
          </a:p>
          <a:p>
            <a:pPr marL="169787" indent="-169787">
              <a:spcBef>
                <a:spcPct val="0"/>
              </a:spcBef>
              <a:buFont typeface="Arial" panose="020B0604020202020204" pitchFamily="34" charset="0"/>
              <a:buChar char="•"/>
            </a:pPr>
            <a:r>
              <a:rPr lang="en-US" baseline="0" dirty="0" smtClean="0"/>
              <a:t>Explain that participants will be looking at the same unit for both parts a and b of Activity 2, but they will be looking for different elements each time.</a:t>
            </a:r>
          </a:p>
          <a:p>
            <a:pPr marL="169787" indent="-169787">
              <a:spcBef>
                <a:spcPct val="0"/>
              </a:spcBef>
              <a:buFont typeface="Arial" panose="020B0604020202020204" pitchFamily="34" charset="0"/>
              <a:buChar char="•"/>
            </a:pPr>
            <a:r>
              <a:rPr lang="en-US" baseline="0" dirty="0" smtClean="0"/>
              <a:t>The units chosen for this activity </a:t>
            </a:r>
            <a:r>
              <a:rPr lang="en-US" dirty="0" smtClean="0"/>
              <a:t>have been reviewed by experts using rigorous protocols,</a:t>
            </a:r>
            <a:r>
              <a:rPr lang="en-US" baseline="0" dirty="0" smtClean="0"/>
              <a:t> </a:t>
            </a:r>
            <a:r>
              <a:rPr lang="en-US" dirty="0" smtClean="0"/>
              <a:t>have been found to be in alignment with the CCSS,</a:t>
            </a:r>
            <a:r>
              <a:rPr lang="en-US" baseline="0" dirty="0" smtClean="0"/>
              <a:t> and appear on the Ctcorestandards website under “materials for teachers.” They can be accessed, in full, for free.</a:t>
            </a:r>
            <a:r>
              <a:rPr lang="en-US" dirty="0" smtClean="0"/>
              <a:t> </a:t>
            </a:r>
          </a:p>
          <a:p>
            <a:pPr marL="169787" indent="-169787">
              <a:spcBef>
                <a:spcPct val="0"/>
              </a:spcBef>
              <a:buFont typeface="Arial" panose="020B0604020202020204" pitchFamily="34" charset="0"/>
              <a:buChar char="•"/>
            </a:pPr>
            <a:r>
              <a:rPr lang="en-US" dirty="0" smtClean="0"/>
              <a:t>We have chosen 2</a:t>
            </a:r>
            <a:r>
              <a:rPr lang="en-US" baseline="30000" dirty="0" smtClean="0"/>
              <a:t>nd</a:t>
            </a:r>
            <a:r>
              <a:rPr lang="en-US" baseline="0" dirty="0" smtClean="0"/>
              <a:t> and 5</a:t>
            </a:r>
            <a:r>
              <a:rPr lang="en-US" baseline="30000" dirty="0" smtClean="0"/>
              <a:t>th</a:t>
            </a:r>
            <a:r>
              <a:rPr lang="en-US" baseline="0" dirty="0" smtClean="0"/>
              <a:t> grade units, to provide an example of a unit that has much “read-aloud” material, and one in which students do much of the reading with support.</a:t>
            </a:r>
          </a:p>
          <a:p>
            <a:pPr marL="169787" indent="-169787">
              <a:spcBef>
                <a:spcPct val="0"/>
              </a:spcBef>
              <a:buFont typeface="Arial" panose="020B0604020202020204" pitchFamily="34" charset="0"/>
              <a:buChar char="•"/>
            </a:pPr>
            <a:r>
              <a:rPr lang="en-US" baseline="0" dirty="0" smtClean="0"/>
              <a:t>Each participant should choose just one unit for this activity. </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25</a:t>
            </a:fld>
            <a:endParaRPr lang="en-US" dirty="0"/>
          </a:p>
        </p:txBody>
      </p:sp>
    </p:spTree>
    <p:extLst>
      <p:ext uri="{BB962C8B-B14F-4D97-AF65-F5344CB8AC3E}">
        <p14:creationId xmlns:p14="http://schemas.microsoft.com/office/powerpoint/2010/main" val="100822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directions are also found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p14="http://schemas.microsoft.com/office/powerpoint/2010/main" val="4052826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give participants a few minutes to compare units with other participants who reviewed a different unit.</a:t>
            </a:r>
          </a:p>
          <a:p>
            <a:endParaRPr lang="en-US" baseline="0" dirty="0" smtClean="0"/>
          </a:p>
          <a:p>
            <a:r>
              <a:rPr lang="en-US" dirty="0" smtClean="0"/>
              <a:t>10 minutes: Direct partners to join another pair</a:t>
            </a:r>
            <a:r>
              <a:rPr lang="en-US" baseline="0" dirty="0" smtClean="0"/>
              <a:t> for an unstructured discussion of what they found, and didn’t find, in their units and lessons. If questions arise during this portion of the workshop, ask them to post the questions on a chart paper labeled </a:t>
            </a:r>
            <a:r>
              <a:rPr lang="en-US" b="1" baseline="0" dirty="0" smtClean="0"/>
              <a:t>“Parking lot.”  </a:t>
            </a:r>
            <a:r>
              <a:rPr lang="en-US" baseline="0" dirty="0" smtClean="0"/>
              <a:t>(During the break, the facilitator should look at these questions. If they will not be answered later in the presentation, and if they have a bearing on activities, the facilitator should take time to address them.)</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3506157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334757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let participants</a:t>
            </a:r>
            <a:r>
              <a:rPr lang="en-US" baseline="0" dirty="0" smtClean="0"/>
              <a:t> know that we have created a sample unit template based on the elements we see in exemplary CCS-aligned units. We will use this template in a later module.</a:t>
            </a:r>
          </a:p>
          <a:p>
            <a:endParaRPr lang="en-US" baseline="0" dirty="0" smtClean="0"/>
          </a:p>
          <a:p>
            <a:r>
              <a:rPr lang="en-US" dirty="0" smtClean="0"/>
              <a:t>Review</a:t>
            </a:r>
            <a:r>
              <a:rPr lang="en-US" baseline="0" dirty="0" smtClean="0"/>
              <a:t> these items VERY briefly, as they will not be working with the unit template in this module. Remind participants that formative assessment occurs at the lesson level, and is integrated into instruction. Show them where this unit template is located in their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373913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a:t>
            </a:r>
            <a:r>
              <a:rPr lang="en-US" baseline="0" dirty="0" smtClean="0"/>
              <a:t> </a:t>
            </a:r>
            <a:r>
              <a:rPr lang="en-US" dirty="0" smtClean="0"/>
              <a:t>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3</a:t>
            </a:fld>
            <a:endParaRPr lang="en-US" dirty="0"/>
          </a:p>
        </p:txBody>
      </p:sp>
    </p:spTree>
    <p:extLst>
      <p:ext uri="{BB962C8B-B14F-4D97-AF65-F5344CB8AC3E}">
        <p14:creationId xmlns:p14="http://schemas.microsoft.com/office/powerpoint/2010/main" val="2767732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show participants where the sample lesson template is located that they will use in the next few activities. Explain that not all lessons follow this pattern (of the template), but the template provides guidance. Show them where the template is located in their Participant Guide. Point out that for today’s activities, 3 standards have been placed in the template. At the lesson level, there should not be more than a few standards for any given lesson.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132268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the participants to try to be timely in their return.</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B2A9FBA6-6B01-4CA3-A0D9-EE7D90FC28D8}" type="datetime1">
              <a:rPr lang="en-US" smtClean="0">
                <a:latin typeface="Arial" pitchFamily="34" charset="0"/>
              </a:rPr>
              <a:pPr/>
              <a:t>4/16/2014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31</a:t>
            </a:fld>
            <a:endParaRPr lang="en-US" dirty="0"/>
          </a:p>
        </p:txBody>
      </p:sp>
    </p:spTree>
    <p:extLst>
      <p:ext uri="{BB962C8B-B14F-4D97-AF65-F5344CB8AC3E}">
        <p14:creationId xmlns:p14="http://schemas.microsoft.com/office/powerpoint/2010/main" val="1012353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32</a:t>
            </a:fld>
            <a:endParaRPr lang="en-US" dirty="0"/>
          </a:p>
        </p:txBody>
      </p:sp>
    </p:spTree>
    <p:extLst>
      <p:ext uri="{BB962C8B-B14F-4D97-AF65-F5344CB8AC3E}">
        <p14:creationId xmlns:p14="http://schemas.microsoft.com/office/powerpoint/2010/main" val="2479032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(100</a:t>
            </a:r>
            <a:r>
              <a:rPr lang="en-US" baseline="0" dirty="0" smtClean="0"/>
              <a:t> minutes) </a:t>
            </a:r>
            <a:r>
              <a:rPr lang="en-US" dirty="0" smtClean="0"/>
              <a:t>In Part 3, participants will learn more about specific elements of close reading and will practice those elements. </a:t>
            </a:r>
          </a:p>
          <a:p>
            <a:pPr defTabSz="905530">
              <a:spcBef>
                <a:spcPct val="0"/>
              </a:spcBef>
              <a:defRPr/>
            </a:pPr>
            <a:endParaRPr lang="en-US" dirty="0" smtClean="0"/>
          </a:p>
          <a:p>
            <a:pPr defTabSz="905530">
              <a:spcBef>
                <a:spcPct val="0"/>
              </a:spcBef>
              <a:defRPr/>
            </a:pPr>
            <a:r>
              <a:rPr lang="en-US" dirty="0" smtClean="0"/>
              <a:t>Building on Module 1, participants come to a deeper understanding of the relationship of academic language to close reading. They review the sequencing of text-dependent questions introduced in Module 1. They will learn more about types and purposes of text-dependent questions, including questions for general understanding, key details and inferences, academic language, craft and structure, and to discern author’s purpose. They begin to build a close reading lesson by selecting and reading a short text.</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33</a:t>
            </a:fld>
            <a:endParaRPr lang="en-US" dirty="0"/>
          </a:p>
        </p:txBody>
      </p:sp>
    </p:spTree>
    <p:extLst>
      <p:ext uri="{BB962C8B-B14F-4D97-AF65-F5344CB8AC3E}">
        <p14:creationId xmlns:p14="http://schemas.microsoft.com/office/powerpoint/2010/main" val="3396446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of these two bookend standards for reading. While all of the reading standards require reading closely, these two summarize both the purpose and the requirement for close reading.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503855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a:t>
            </a:r>
            <a:r>
              <a:rPr lang="en-US" baseline="0" dirty="0" smtClean="0"/>
              <a:t> of this slide is to explain how close reading relates to the 3 instructional shifts introduced in Module 1. </a:t>
            </a:r>
          </a:p>
          <a:p>
            <a:pPr marL="169787" indent="-169787">
              <a:buFont typeface="Arial" panose="020B0604020202020204" pitchFamily="34" charset="0"/>
              <a:buChar char="•"/>
            </a:pPr>
            <a:r>
              <a:rPr lang="en-US" baseline="0" dirty="0" smtClean="0"/>
              <a:t>The practice of close reading is a way in which readers are able to address all of the shifts. </a:t>
            </a:r>
          </a:p>
          <a:p>
            <a:pPr marL="622552" lvl="1" indent="-169787">
              <a:buFont typeface="Arial" panose="020B0604020202020204" pitchFamily="34" charset="0"/>
              <a:buChar char="•"/>
            </a:pPr>
            <a:r>
              <a:rPr lang="en-US" baseline="0" dirty="0" smtClean="0"/>
              <a:t>We read closely to build knowledge from text; </a:t>
            </a:r>
          </a:p>
          <a:p>
            <a:pPr marL="622552" lvl="1" indent="-169787">
              <a:buFont typeface="Arial" panose="020B0604020202020204" pitchFamily="34" charset="0"/>
              <a:buChar char="•"/>
            </a:pPr>
            <a:r>
              <a:rPr lang="en-US" baseline="0" dirty="0" smtClean="0"/>
              <a:t>we find evidence by reading text closely; </a:t>
            </a:r>
          </a:p>
          <a:p>
            <a:pPr marL="622552" lvl="1" indent="-169787">
              <a:buFont typeface="Arial" panose="020B0604020202020204" pitchFamily="34" charset="0"/>
              <a:buChar char="•"/>
            </a:pPr>
            <a:r>
              <a:rPr lang="en-US" baseline="0" dirty="0" smtClean="0"/>
              <a:t>and close reading is a way to scaffold students toward independence in reading complex text and building vocabulary and language skills. </a:t>
            </a:r>
          </a:p>
          <a:p>
            <a:pPr marL="169787" indent="-169787">
              <a:buFont typeface="Arial" panose="020B0604020202020204" pitchFamily="34" charset="0"/>
              <a:buChar char="•"/>
            </a:pPr>
            <a:r>
              <a:rPr lang="en-US" baseline="0" dirty="0" smtClean="0"/>
              <a:t>In order for teachers to </a:t>
            </a:r>
            <a:r>
              <a:rPr lang="en-US" u="sng" baseline="0" dirty="0" smtClean="0"/>
              <a:t>scaffold</a:t>
            </a:r>
            <a:r>
              <a:rPr lang="en-US" baseline="0" dirty="0" smtClean="0"/>
              <a:t> students toward independently reading and comprehending complex text, teachers must first read the text themselves. </a:t>
            </a:r>
          </a:p>
          <a:p>
            <a:pPr marL="169787" indent="-169787">
              <a:buFont typeface="Arial" panose="020B0604020202020204" pitchFamily="34" charset="0"/>
              <a:buChar char="•"/>
            </a:pPr>
            <a:r>
              <a:rPr lang="en-US" baseline="0" dirty="0" smtClean="0"/>
              <a:t>Teachers read the text thoroughly, identify big ideas and key details in the text, determine the organizing structure of the text, and identify potential barriers in terms of vocabulary and academic language. </a:t>
            </a:r>
          </a:p>
          <a:p>
            <a:pPr marL="169787" indent="-169787">
              <a:buFont typeface="Arial" panose="020B0604020202020204" pitchFamily="34" charset="0"/>
              <a:buChar char="•"/>
            </a:pPr>
            <a:r>
              <a:rPr lang="en-US" baseline="0" dirty="0" smtClean="0"/>
              <a:t>Text-dependent questions serve as models for the kinds of questions good readers ask themselves.</a:t>
            </a:r>
            <a:endParaRPr lang="en-US" dirty="0"/>
          </a:p>
        </p:txBody>
      </p:sp>
      <p:sp>
        <p:nvSpPr>
          <p:cNvPr id="65540" name="Slide Number Placeholder 3"/>
          <p:cNvSpPr>
            <a:spLocks noGrp="1"/>
          </p:cNvSpPr>
          <p:nvPr>
            <p:ph type="sldNum" sz="quarter" idx="5"/>
          </p:nvPr>
        </p:nvSpPr>
        <p:spPr bwMode="auto">
          <a:noFill/>
          <a:ln>
            <a:miter lim="800000"/>
            <a:headEnd/>
            <a:tailEnd/>
          </a:ln>
        </p:spPr>
        <p:txBody>
          <a:bodyPr/>
          <a:lstStyle/>
          <a:p>
            <a:fld id="{3F88ACF8-D3C2-4D2C-B1E1-A708E7DEA1ED}" type="slidenum">
              <a:rPr lang="en-US"/>
              <a:pPr/>
              <a:t>35</a:t>
            </a:fld>
            <a:endParaRPr lang="en-US" dirty="0"/>
          </a:p>
        </p:txBody>
      </p:sp>
    </p:spTree>
    <p:extLst>
      <p:ext uri="{BB962C8B-B14F-4D97-AF65-F5344CB8AC3E}">
        <p14:creationId xmlns:p14="http://schemas.microsoft.com/office/powerpoint/2010/main" val="2065160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provide a context for WHY close reading has become a symbol of CCSS. Like the shifts, it is really how literacy instruction in the CCSS differs from previous practice. In this article, Nancy Boyles discusses how something good – a focus on metacognition – can become something that takes students away from the text and toward personal response - connecting, visualizing, etc.</a:t>
            </a:r>
            <a:endParaRPr lang="en-US" dirty="0" smtClean="0"/>
          </a:p>
          <a:p>
            <a:endParaRPr lang="en-US" dirty="0" smtClean="0"/>
          </a:p>
          <a:p>
            <a:r>
              <a:rPr lang="en-US" dirty="0" smtClean="0"/>
              <a:t>December 2012/January 2013 | Volume </a:t>
            </a:r>
            <a:r>
              <a:rPr lang="en-US" b="1" dirty="0" smtClean="0"/>
              <a:t>70</a:t>
            </a:r>
            <a:r>
              <a:rPr lang="en-US" dirty="0" smtClean="0"/>
              <a:t> | Number </a:t>
            </a:r>
            <a:r>
              <a:rPr lang="en-US" b="1" dirty="0" smtClean="0"/>
              <a:t>4</a:t>
            </a:r>
            <a:r>
              <a:rPr lang="en-US" dirty="0" smtClean="0"/>
              <a:t/>
            </a:r>
            <a:br>
              <a:rPr lang="en-US" dirty="0" smtClean="0"/>
            </a:br>
            <a:r>
              <a:rPr lang="en-US" b="1" dirty="0" smtClean="0"/>
              <a:t>Common Core: Now What?</a:t>
            </a:r>
            <a:r>
              <a:rPr lang="en-US" dirty="0" smtClean="0"/>
              <a:t> Pages 36-41 </a:t>
            </a:r>
          </a:p>
          <a:p>
            <a:r>
              <a:rPr lang="en-US" b="1" dirty="0" smtClean="0"/>
              <a:t>Closing in on Close Reading</a:t>
            </a:r>
            <a:endParaRPr lang="en-US" dirty="0" smtClean="0"/>
          </a:p>
          <a:p>
            <a:r>
              <a:rPr lang="en-US" i="1" dirty="0" smtClean="0"/>
              <a:t>Nancy Boyles</a:t>
            </a:r>
          </a:p>
          <a:p>
            <a:r>
              <a:rPr lang="en-US" dirty="0" smtClean="0"/>
              <a:t>In</a:t>
            </a:r>
            <a:r>
              <a:rPr lang="en-US" baseline="0" dirty="0" smtClean="0"/>
              <a:t> this article, Nancy Boyles comments on the origin and purpose of close reading. She argues that the focus on teaching (metacognitive) reading strategies in elementary school has in many cases moved students away from comprehension of the text itself, and toward a focus on personal connections. </a:t>
            </a:r>
          </a:p>
          <a:p>
            <a:endParaRPr lang="en-US" baseline="0" dirty="0" smtClean="0"/>
          </a:p>
          <a:p>
            <a:r>
              <a:rPr lang="en-US" baseline="0" dirty="0" smtClean="0"/>
              <a:t>After reading this quote and explaining its context, ask participants to turn and talk. </a:t>
            </a:r>
            <a:r>
              <a:rPr lang="en-US" i="1" baseline="0" dirty="0" smtClean="0"/>
              <a:t>Have you seen evidence in classrooms that a focus on metacognitive strategies has sometimes moved students away from having to deeply understand the text?</a:t>
            </a:r>
            <a:endParaRPr lang="en-US" i="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3076451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Remind participants that they saw this slide</a:t>
            </a:r>
            <a:r>
              <a:rPr lang="en-US" baseline="0" dirty="0" smtClean="0"/>
              <a:t> in Module 1. Let them know that we will be practicing creating text-dependent questions today. Remind them of the two big steps in creating text-dependent questions (Phase 1 and Phase 2).</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260605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ffectLst/>
              </a:rPr>
              <a:t>Direct participants to choose a text that they will continue to use throughout</a:t>
            </a:r>
            <a:r>
              <a:rPr lang="en-US" b="1" baseline="0" dirty="0" smtClean="0">
                <a:effectLst/>
              </a:rPr>
              <a:t> the remainder of the day’s activities. They may choose from the following: </a:t>
            </a:r>
            <a:endParaRPr lang="en-US" b="1" dirty="0" smtClean="0">
              <a:effectLst/>
            </a:endParaRPr>
          </a:p>
          <a:p>
            <a:pPr marL="201168" lvl="1" indent="-228600">
              <a:buFont typeface="Arial" panose="020B0604020202020204" pitchFamily="34" charset="0"/>
              <a:buChar char="•"/>
            </a:pPr>
            <a:r>
              <a:rPr lang="en-US" dirty="0" smtClean="0"/>
              <a:t>One that you brought with you today, or</a:t>
            </a:r>
          </a:p>
          <a:p>
            <a:pPr marL="201168" lvl="1" indent="-228600">
              <a:buFont typeface="Arial" panose="020B0604020202020204" pitchFamily="34" charset="0"/>
              <a:buChar char="•"/>
            </a:pPr>
            <a:r>
              <a:rPr lang="en-US" dirty="0" smtClean="0"/>
              <a:t>One of the texts in our nonfiction collection (box of books from Module</a:t>
            </a:r>
            <a:r>
              <a:rPr lang="en-US" baseline="0" dirty="0" smtClean="0"/>
              <a:t> 1</a:t>
            </a:r>
            <a:r>
              <a:rPr lang="en-US" dirty="0" smtClean="0"/>
              <a:t>, or</a:t>
            </a:r>
          </a:p>
          <a:p>
            <a:pPr marL="201168" lvl="1" indent="-228600">
              <a:buFont typeface="Arial" panose="020B0604020202020204" pitchFamily="34" charset="0"/>
              <a:buChar char="•"/>
            </a:pPr>
            <a:r>
              <a:rPr lang="en-US" dirty="0" smtClean="0"/>
              <a:t>One of the selections from the SBAC practice test in the Appendix of the Participant Guide</a:t>
            </a:r>
          </a:p>
          <a:p>
            <a:pPr lvl="0">
              <a:buFont typeface="Arial" panose="020B0604020202020204" pitchFamily="34" charset="0"/>
              <a:buNone/>
            </a:pPr>
            <a:r>
              <a:rPr lang="en-US" dirty="0" smtClean="0"/>
              <a:t>Direct</a:t>
            </a:r>
            <a:r>
              <a:rPr lang="en-US" baseline="0" dirty="0" smtClean="0"/>
              <a:t> participants to the appropriate page in their Participant Guide and review the 3-column Close Reading Organizer.  Allow 25 minutes for Activity 3a.</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38</a:t>
            </a:fld>
            <a:endParaRPr lang="en-US" dirty="0"/>
          </a:p>
        </p:txBody>
      </p:sp>
    </p:spTree>
    <p:extLst>
      <p:ext uri="{BB962C8B-B14F-4D97-AF65-F5344CB8AC3E}">
        <p14:creationId xmlns:p14="http://schemas.microsoft.com/office/powerpoint/2010/main" val="3304266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now they</a:t>
            </a:r>
            <a:r>
              <a:rPr lang="en-US" baseline="0" dirty="0" smtClean="0"/>
              <a:t> have identified core content, challenging parts of the text, and key vocabulary, we are going to dig a little more deeply into the choice and treatment of vocabulary. </a:t>
            </a:r>
          </a:p>
          <a:p>
            <a:endParaRPr lang="en-US" baseline="0" dirty="0" smtClean="0"/>
          </a:p>
          <a:p>
            <a:r>
              <a:rPr lang="en-US" dirty="0" smtClean="0"/>
              <a:t>These college and career ready anchor standards relate to vocabulary. </a:t>
            </a:r>
            <a:r>
              <a:rPr lang="en-US" baseline="0" dirty="0" smtClean="0"/>
              <a:t>  Point out that there is more to academic language than identifying unknown words or phrases.</a:t>
            </a:r>
            <a:endParaRPr lang="en-US" dirty="0" smtClean="0"/>
          </a:p>
          <a:p>
            <a:r>
              <a:rPr lang="en-US" dirty="0" smtClean="0">
                <a:hlinkClick r:id="rId3"/>
              </a:rPr>
              <a:t>CCSS.ELA-Literacy.CCRA.L.3</a:t>
            </a:r>
            <a:r>
              <a:rPr lang="en-US" dirty="0" smtClean="0"/>
              <a:t/>
            </a:r>
            <a:br>
              <a:rPr lang="en-US" dirty="0" smtClean="0"/>
            </a:br>
            <a:r>
              <a:rPr lang="en-US" dirty="0" smtClean="0"/>
              <a:t>Apply knowledge of language to understand how language functions in different contexts, to make effective choices for meaning or style, and to comprehend more fully when reading or listening.</a:t>
            </a:r>
          </a:p>
          <a:p>
            <a:r>
              <a:rPr lang="en-US" dirty="0" smtClean="0">
                <a:hlinkClick r:id="rId4"/>
              </a:rPr>
              <a:t>CCSS.ELA-Literacy.CCRA.L.4</a:t>
            </a:r>
            <a:r>
              <a:rPr lang="en-US" dirty="0" smtClean="0"/>
              <a:t/>
            </a:r>
            <a:br>
              <a:rPr lang="en-US" dirty="0" smtClean="0"/>
            </a:br>
            <a:r>
              <a:rPr lang="en-US" dirty="0" smtClean="0"/>
              <a:t>Determine or clarify the meaning of unknown and multiple-meaning words and phrases by using context clues, analyzing meaningful word parts, and consulting general and specialized reference materials, as appropriate.</a:t>
            </a:r>
          </a:p>
          <a:p>
            <a:r>
              <a:rPr lang="en-US" dirty="0" smtClean="0">
                <a:hlinkClick r:id="rId5"/>
              </a:rPr>
              <a:t>CCSS.ELA-Literacy.CCRA.L.5</a:t>
            </a:r>
            <a:r>
              <a:rPr lang="en-US" dirty="0" smtClean="0"/>
              <a:t/>
            </a:r>
            <a:br>
              <a:rPr lang="en-US" dirty="0" smtClean="0"/>
            </a:br>
            <a:r>
              <a:rPr lang="en-US" dirty="0" smtClean="0"/>
              <a:t>Demonstrate understanding of figurative language, word relationships, and nuances in word meanings.</a:t>
            </a:r>
          </a:p>
          <a:p>
            <a:r>
              <a:rPr lang="en-US" dirty="0" smtClean="0">
                <a:hlinkClick r:id="rId6"/>
              </a:rPr>
              <a:t>CCSS.ELA-Literacy.CCRA.L.6</a:t>
            </a:r>
            <a:r>
              <a:rPr lang="en-US" dirty="0" smtClean="0"/>
              <a:t/>
            </a:r>
            <a:br>
              <a:rPr lang="en-US" dirty="0" smtClean="0"/>
            </a:br>
            <a:r>
              <a:rPr lang="en-US" dirty="0" smtClean="0"/>
              <a:t>Acquire 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E68B4E8A-9778-4ED9-8C19-0FC6F38A681A}" type="slidenum">
              <a:rPr lang="en-US" smtClean="0"/>
              <a:pPr>
                <a:defRPr/>
              </a:pPr>
              <a:t>39</a:t>
            </a:fld>
            <a:endParaRPr lang="en-US" dirty="0"/>
          </a:p>
        </p:txBody>
      </p:sp>
    </p:spTree>
    <p:extLst>
      <p:ext uri="{BB962C8B-B14F-4D97-AF65-F5344CB8AC3E}">
        <p14:creationId xmlns:p14="http://schemas.microsoft.com/office/powerpoint/2010/main" val="192254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noting there will be a</a:t>
            </a:r>
            <a:r>
              <a:rPr lang="en-US" dirty="0" smtClean="0">
                <a:solidFill>
                  <a:srgbClr val="FF0000"/>
                </a:solidFill>
              </a:rPr>
              <a:t> break </a:t>
            </a:r>
            <a:r>
              <a:rPr lang="en-US" dirty="0" smtClean="0"/>
              <a:t>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4/16/2014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4</a:t>
            </a:fld>
            <a:endParaRPr lang="en-US" dirty="0"/>
          </a:p>
        </p:txBody>
      </p:sp>
    </p:spTree>
    <p:extLst>
      <p:ext uri="{BB962C8B-B14F-4D97-AF65-F5344CB8AC3E}">
        <p14:creationId xmlns:p14="http://schemas.microsoft.com/office/powerpoint/2010/main" val="1978343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smtClean="0"/>
              <a:t>Remind participants</a:t>
            </a:r>
            <a:r>
              <a:rPr lang="en-US" baseline="0" dirty="0" smtClean="0"/>
              <a:t> that in Module 1, we learned about the 3 tiers of vocabulary, and that both tiers 2 and 3 were important to teach. </a:t>
            </a:r>
          </a:p>
          <a:p>
            <a:pPr marL="169787" indent="-169787">
              <a:buFont typeface="Arial" panose="020B0604020202020204" pitchFamily="34" charset="0"/>
              <a:buChar char="•"/>
            </a:pPr>
            <a:r>
              <a:rPr lang="en-US" b="1" baseline="0" dirty="0" smtClean="0"/>
              <a:t>We also discussed that Tier 2 words are often overlooked in instruction because they are not domain specific, nor easily defined. Yet they are important for instruction because they carry meaning of the text and help carry content</a:t>
            </a:r>
            <a:r>
              <a:rPr lang="en-US" baseline="0" dirty="0" smtClean="0"/>
              <a:t>. </a:t>
            </a:r>
            <a:r>
              <a:rPr lang="en-US" b="1" baseline="0" dirty="0" smtClean="0"/>
              <a:t> </a:t>
            </a:r>
          </a:p>
          <a:p>
            <a:pPr marL="169787" indent="-169787">
              <a:buFont typeface="Arial" panose="020B0604020202020204" pitchFamily="34" charset="0"/>
              <a:buChar char="•"/>
            </a:pPr>
            <a:r>
              <a:rPr lang="en-US" b="0" baseline="0" dirty="0" smtClean="0"/>
              <a:t>Ask participants to look at the vocabulary words they chose for their close reading lesson. Consider whether the words are general academic words (Tier 2) or domain specific (Tier 3).</a:t>
            </a:r>
            <a:endParaRPr lang="en-US" baseline="0" dirty="0" smtClean="0"/>
          </a:p>
          <a:p>
            <a:endParaRPr lang="en-US" baseline="0" dirty="0" smtClean="0"/>
          </a:p>
          <a:p>
            <a:r>
              <a:rPr lang="en-US" baseline="0" dirty="0" smtClean="0"/>
              <a:t>(</a:t>
            </a:r>
            <a:r>
              <a:rPr lang="en-US" dirty="0" smtClean="0"/>
              <a:t>Found in Appendix A. Tiers are credited to Beck, I. L., McKeown, M. G., &amp; Kucan, L. (2008). </a:t>
            </a:r>
            <a:r>
              <a:rPr lang="en-US" i="1" dirty="0" smtClean="0"/>
              <a:t>Creating robust vocabulary: Frequently asked questions and extended examples. </a:t>
            </a:r>
            <a:r>
              <a:rPr lang="en-US" dirty="0" smtClean="0"/>
              <a:t>New York, NY: Guilford.)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1861122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differentiate academic language from vocabulary. </a:t>
            </a:r>
          </a:p>
          <a:p>
            <a:pPr marL="169787" indent="-169787">
              <a:buFont typeface="Arial" panose="020B0604020202020204" pitchFamily="34" charset="0"/>
              <a:buChar char="•"/>
            </a:pPr>
            <a:r>
              <a:rPr lang="en-US" dirty="0" smtClean="0"/>
              <a:t>We often hear the terms Academic Vocabulary</a:t>
            </a:r>
            <a:r>
              <a:rPr lang="en-US" baseline="0" dirty="0" smtClean="0"/>
              <a:t> and Academic Language used interchangeably.</a:t>
            </a:r>
          </a:p>
          <a:p>
            <a:pPr marL="169787" indent="-169787">
              <a:buFont typeface="Arial" panose="020B0604020202020204" pitchFamily="34" charset="0"/>
              <a:buChar char="•"/>
            </a:pPr>
            <a:r>
              <a:rPr lang="en-US" dirty="0" smtClean="0"/>
              <a:t>Academic language is more than just the unfamiliar vocabulary that students encounter in their content area classes, or the texts that they are required to read. </a:t>
            </a:r>
          </a:p>
          <a:p>
            <a:pPr marL="169787" indent="-169787">
              <a:buFont typeface="Arial" panose="020B0604020202020204" pitchFamily="34" charset="0"/>
              <a:buChar char="•"/>
            </a:pPr>
            <a:r>
              <a:rPr lang="en-US" dirty="0" smtClean="0"/>
              <a:t>While academic vocabulary is a component of academic language, there are other aspects of the language of school that are crucial predictors for academic success–some of which are not easily defined. </a:t>
            </a:r>
          </a:p>
          <a:p>
            <a:r>
              <a:rPr lang="en-US" dirty="0" smtClean="0"/>
              <a:t>Read the examples, below:</a:t>
            </a:r>
          </a:p>
          <a:p>
            <a:r>
              <a:rPr lang="en-US" b="1" dirty="0" smtClean="0"/>
              <a:t>Information “packing”:</a:t>
            </a:r>
            <a:r>
              <a:rPr lang="en-US" b="1" baseline="0" dirty="0" smtClean="0"/>
              <a:t> </a:t>
            </a:r>
            <a:r>
              <a:rPr lang="en-US" baseline="0" dirty="0" smtClean="0"/>
              <a:t>As we learn more precise words and structures, we are able to express complex ideas in shorter ways. E.g., “Water being turned into steam by heat and then going into the air,” becomes “evaporation.” A feature of academic texts is that more information is compacted into fewer words. It is dense language.</a:t>
            </a:r>
            <a:endParaRPr lang="en-US" dirty="0" smtClean="0"/>
          </a:p>
          <a:p>
            <a:endParaRPr lang="en-US" dirty="0" smtClean="0"/>
          </a:p>
          <a:p>
            <a:r>
              <a:rPr lang="en-US" b="1" dirty="0" smtClean="0"/>
              <a:t>Linking ideas (pronoun reference, connectors): </a:t>
            </a:r>
            <a:r>
              <a:rPr lang="en-US" dirty="0" smtClean="0"/>
              <a:t>More complex</a:t>
            </a:r>
            <a:r>
              <a:rPr lang="en-US" baseline="0" dirty="0" smtClean="0"/>
              <a:t> texts use </a:t>
            </a:r>
            <a:r>
              <a:rPr lang="en-US" dirty="0" smtClean="0"/>
              <a:t>pronoun references, or shift the words used to refer to the same person or thing</a:t>
            </a:r>
            <a:r>
              <a:rPr lang="en-US" baseline="0" dirty="0" smtClean="0"/>
              <a:t> within a text, e.g. “she”/”Mary”, or calling a cruel king “the tyrant” in another part of the text. Also, more complex texts use connectors that may be unfamiliar to students, for example, “however,” “therefore,” or “consequently.”</a:t>
            </a:r>
          </a:p>
          <a:p>
            <a:endParaRPr lang="en-US" dirty="0" smtClean="0"/>
          </a:p>
          <a:p>
            <a:r>
              <a:rPr lang="en-US" b="1" dirty="0" smtClean="0"/>
              <a:t>Structure of discourse: </a:t>
            </a:r>
            <a:r>
              <a:rPr lang="en-US" b="0" dirty="0" smtClean="0"/>
              <a:t>Different</a:t>
            </a:r>
            <a:r>
              <a:rPr lang="en-US" b="0" baseline="0" dirty="0" smtClean="0"/>
              <a:t> kinds of text are structured differently, and students may not understand the text because they don’t understand the structure. For example, the structure of an argumentative text is different than that of a narrative. Texts are organized differently in different domains as well. </a:t>
            </a:r>
          </a:p>
          <a:p>
            <a:endParaRPr lang="en-US" b="1" dirty="0" smtClean="0"/>
          </a:p>
          <a:p>
            <a:r>
              <a:rPr lang="en-US" b="1" dirty="0" smtClean="0"/>
              <a:t>Level of formality: </a:t>
            </a:r>
            <a:r>
              <a:rPr lang="en-US" b="0" dirty="0" smtClean="0"/>
              <a:t>Academi</a:t>
            </a:r>
            <a:r>
              <a:rPr lang="en-US" b="0" baseline="0" dirty="0" smtClean="0"/>
              <a:t>c language, in general, is more formal than everyday speech. In addition, different types of contexts require different kinds of speech. Students need to be able to recognize this within texts so that they are better able to understand what they are reading.  Is this a business proposal? Or is it a dialogue in everyday informal language? This extends to writing as well, so that students understand that the level of formality must match the audience, purpose, and occasion.</a:t>
            </a:r>
          </a:p>
          <a:p>
            <a:endParaRPr lang="en-US" baseline="0" dirty="0" smtClean="0"/>
          </a:p>
          <a:p>
            <a:r>
              <a:rPr lang="en-US" dirty="0" smtClean="0"/>
              <a:t>(SERP = Strategic Education Research Partnership: SERP is designed to provide the infrastructure to make a coherent and sustained research, development, and implementation program possible.)</a:t>
            </a:r>
            <a:endParaRPr lang="en-US" b="1"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274607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word, Period,</a:t>
            </a:r>
            <a:r>
              <a:rPr lang="en-US" baseline="0" dirty="0" smtClean="0"/>
              <a:t> in the middle of the paragraph. Ask, “What purpose does it serve?”  (A: to emphasize how limited the knowledge was about dinosaurs.)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280885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remind participants of how we choose and prioritize vocabulary for instruction within and beyond a text-based lesson. </a:t>
            </a:r>
            <a:endParaRPr lang="en-US" dirty="0" smtClean="0"/>
          </a:p>
          <a:p>
            <a:endParaRPr lang="en-US" dirty="0" smtClean="0"/>
          </a:p>
          <a:p>
            <a:r>
              <a:rPr lang="en-US" dirty="0" smtClean="0"/>
              <a:t>Remind participants</a:t>
            </a:r>
            <a:r>
              <a:rPr lang="en-US" baseline="0" dirty="0" smtClean="0"/>
              <a:t> that, as they are choosing vocabulary for TDQ’s, they should also be attending to other academic language challenges that will likely interfere with students’ comprehending the text at hand.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1558856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introduce the vocabulary quadrant activity. </a:t>
            </a:r>
          </a:p>
          <a:p>
            <a:endParaRPr lang="en-US" baseline="0" dirty="0" smtClean="0"/>
          </a:p>
          <a:p>
            <a:r>
              <a:rPr lang="en-US" dirty="0" smtClean="0"/>
              <a:t>Vocabulary</a:t>
            </a:r>
            <a:r>
              <a:rPr lang="en-US" baseline="0" dirty="0" smtClean="0"/>
              <a:t> Quadrant: http://achievethecore.org/content</a:t>
            </a:r>
          </a:p>
          <a:p>
            <a:endParaRPr lang="en-US" baseline="0" dirty="0" smtClean="0"/>
          </a:p>
          <a:p>
            <a:r>
              <a:rPr lang="en-US" baseline="0" dirty="0" smtClean="0"/>
              <a:t>This vocabulary quadrant is helpful for making decisions about how to treat the vocabulary we have identified. </a:t>
            </a:r>
          </a:p>
          <a:p>
            <a:endParaRPr lang="en-US" baseline="0" dirty="0" smtClean="0"/>
          </a:p>
          <a:p>
            <a:r>
              <a:rPr lang="en-US" baseline="0" dirty="0" smtClean="0"/>
              <a:t>The Secret Garden is a CC Appendix B exemplar text. Help participants locate this excerpt in their Participant Guide. They do not need to read it – only to have it available.</a:t>
            </a:r>
          </a:p>
          <a:p>
            <a:endParaRPr lang="en-US" baseline="0" dirty="0" smtClean="0"/>
          </a:p>
          <a:p>
            <a:r>
              <a:rPr lang="en-US" dirty="0" smtClean="0"/>
              <a:t>Explain how and</a:t>
            </a:r>
            <a:r>
              <a:rPr lang="en-US" baseline="0" dirty="0" smtClean="0"/>
              <a:t> why these words were chosen. </a:t>
            </a:r>
          </a:p>
          <a:p>
            <a:pPr marL="169787" indent="-169787">
              <a:buFont typeface="Arial" panose="020B0604020202020204" pitchFamily="34" charset="0"/>
              <a:buChar char="•"/>
            </a:pPr>
            <a:r>
              <a:rPr lang="en-US" baseline="0" dirty="0" smtClean="0"/>
              <a:t>Ayah and Mem Sahib are both really Tier 3 words in this text. They are important to understanding the setting, but will not continue in importance throughout the text.  </a:t>
            </a:r>
          </a:p>
          <a:p>
            <a:pPr marL="169787" indent="-169787">
              <a:buFont typeface="Arial" panose="020B0604020202020204" pitchFamily="34" charset="0"/>
              <a:buChar char="•"/>
            </a:pPr>
            <a:r>
              <a:rPr lang="en-US" baseline="0" dirty="0" smtClean="0"/>
              <a:t>Disagreeable, cross, fretful, and sour, are all Tier 2 words. They help to describe Mary’s character. Since she will change throughout the book, they will also serve as evidence of that change. They can be used in a word sort or on a word wall, and they are closely related. </a:t>
            </a:r>
          </a:p>
          <a:p>
            <a:pPr marL="169787" indent="-169787">
              <a:buFont typeface="Arial" panose="020B0604020202020204" pitchFamily="34" charset="0"/>
              <a:buChar char="•"/>
            </a:pPr>
            <a:r>
              <a:rPr lang="en-US" baseline="0" dirty="0" smtClean="0"/>
              <a:t>Tyrannical also fits into this category, but it would be hard to define in context.</a:t>
            </a:r>
          </a:p>
          <a:p>
            <a:pPr marL="169787" indent="-169787">
              <a:buFont typeface="Arial" panose="020B0604020202020204" pitchFamily="34" charset="0"/>
              <a:buChar char="•"/>
            </a:pPr>
            <a:r>
              <a:rPr lang="en-US" baseline="0" dirty="0" smtClean="0"/>
              <a:t>“Threw herself into a passion,” is an example of academic language (“threw herself” is idiomatic).  However, it is also archaic, and for that reason was not included in column 2 as meriting more time and attention.</a:t>
            </a:r>
          </a:p>
          <a:p>
            <a:r>
              <a:rPr lang="en-US" baseline="0" dirty="0" smtClean="0"/>
              <a:t>Ultimately, if the list gets too long, the teacher may just decide to define the words in column 1 and move on. </a:t>
            </a:r>
          </a:p>
          <a:p>
            <a:r>
              <a:rPr lang="en-US" dirty="0" smtClean="0"/>
              <a:t>In</a:t>
            </a:r>
            <a:r>
              <a:rPr lang="en-US" baseline="0" dirty="0" smtClean="0"/>
              <a:t> Activity 3b, participants will try this activity with their own close reading selection.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3888855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Directions</a:t>
            </a:r>
            <a:r>
              <a:rPr lang="en-US" baseline="0" dirty="0" smtClean="0"/>
              <a:t> for this activity are in the Participant Guide. Participants will use the vocabulary they selected for their close reading lesson and, using the vocabulary quadrant, make decisions about how that vocabulary might be treated in the lesson and beyond. Allow 10 minutes for Activity 3b.</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45</a:t>
            </a:fld>
            <a:endParaRPr lang="en-US" dirty="0"/>
          </a:p>
        </p:txBody>
      </p:sp>
    </p:spTree>
    <p:extLst>
      <p:ext uri="{BB962C8B-B14F-4D97-AF65-F5344CB8AC3E}">
        <p14:creationId xmlns:p14="http://schemas.microsoft.com/office/powerpoint/2010/main" val="3831176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a:t>
            </a:r>
            <a:r>
              <a:rPr lang="en-US" baseline="0" dirty="0" smtClean="0"/>
              <a:t> purpose of this slide is to remind participants of where we are in this process. They have completed Phase 1. Now we are moving on to Phase 2. Read Phase 2. Let participants know that the standards have already been selected for today.</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4248531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review one order in which TDQ’s can be created. While there is no set process for generating a complete and coherent body of text-dependent questions for a text, this process is a good guide that can serve to generate a core series of questions for close reading of any given text. </a:t>
            </a:r>
            <a:r>
              <a:rPr lang="en-US" b="1" dirty="0" smtClean="0"/>
              <a:t>Please note that this is a recursive not a straightforward process; in backward design, we may select the text to match standards or learning goals we have already determined, and we may create the assessment first. This will help guide the TDQ’s we use!</a:t>
            </a:r>
          </a:p>
          <a:p>
            <a:endParaRPr lang="en-US" dirty="0" smtClean="0"/>
          </a:p>
          <a:p>
            <a:r>
              <a:rPr lang="en-US" dirty="0" smtClean="0"/>
              <a:t>Read the details for each bullet, below:</a:t>
            </a:r>
          </a:p>
          <a:p>
            <a:r>
              <a:rPr lang="en-US" i="1" dirty="0" smtClean="0"/>
              <a:t>Step One: Identify the Core Understandings and Key Ideas of the Text</a:t>
            </a:r>
          </a:p>
          <a:p>
            <a:r>
              <a:rPr lang="en-US" dirty="0" smtClean="0"/>
              <a:t>As in any good reverse engineering or “backwards design” process, teachers should start by identifying the key insights they want students to understand from the text—keeping one eye on the major points being made is crucial for fashioning an overarching set of successful questions and critical for creating an appropriate culminating assignment.</a:t>
            </a:r>
          </a:p>
          <a:p>
            <a:r>
              <a:rPr lang="en-US" i="1" dirty="0" smtClean="0"/>
              <a:t>Step Two: Start Small to Build Confidence</a:t>
            </a:r>
          </a:p>
          <a:p>
            <a:r>
              <a:rPr lang="en-US" dirty="0" smtClean="0"/>
              <a:t>The opening questions should be ones that help orientate students to the text and be sufficiently specific enough for them to answer so that they gain confidence to tackle more difficult questions later on.</a:t>
            </a:r>
          </a:p>
          <a:p>
            <a:r>
              <a:rPr lang="en-US" i="1" dirty="0" smtClean="0"/>
              <a:t>Step Three: Target Vocabulary and Text Structure</a:t>
            </a:r>
          </a:p>
          <a:p>
            <a:r>
              <a:rPr lang="en-US" dirty="0" smtClean="0"/>
              <a:t>Locate key text structures and the most powerful words in the text that are connected to the key ideas and understandings, and craft questions that draw students’ attention to these specifics so they can become aware of these connections. Vocabulary selected for focus should be academic words “(Tier Two”) that are abstract and likely to be encountered in future reading and studies.</a:t>
            </a:r>
          </a:p>
          <a:p>
            <a:r>
              <a:rPr lang="en-US" i="1" dirty="0" smtClean="0"/>
              <a:t>Step Four: Tackle Tough Sections Head-on</a:t>
            </a:r>
          </a:p>
          <a:p>
            <a:r>
              <a:rPr lang="en-US" dirty="0" smtClean="0"/>
              <a:t>Find the sections of the text that will present the greatest difficulty and craft questions that support students in mastering these sections (these could be sections with difficult syntax, particularly dense information, and tricky transitions or places that offer a variety of possible inferences).</a:t>
            </a:r>
          </a:p>
          <a:p>
            <a:r>
              <a:rPr lang="en-US" i="1" dirty="0" smtClean="0"/>
              <a:t>Step Five: Create Coherent Sequences of Text-Dependent Questions</a:t>
            </a:r>
          </a:p>
          <a:p>
            <a:r>
              <a:rPr lang="en-US" dirty="0" smtClean="0"/>
              <a:t>The sequence of questions should not be random but should build toward more coherent understanding and analysis to ensure that students learn to stay focused on the text to bring them to a gradual understanding of its meaning.</a:t>
            </a:r>
          </a:p>
          <a:p>
            <a:r>
              <a:rPr lang="en-US" i="1" dirty="0" smtClean="0"/>
              <a:t>Step Six: Identify the Standards That Are Being Addressed</a:t>
            </a:r>
          </a:p>
          <a:p>
            <a:r>
              <a:rPr lang="en-US" dirty="0" smtClean="0"/>
              <a:t>Take stock of what standards are being addressed in the series of questions and decide if any other standards are suited to being a focus for this text (forming additional questions that exercise those standards).</a:t>
            </a:r>
          </a:p>
          <a:p>
            <a:r>
              <a:rPr lang="en-US" i="1" dirty="0" smtClean="0"/>
              <a:t>Step Seven: Create the Culminating Assessment</a:t>
            </a:r>
          </a:p>
          <a:p>
            <a:pPr defTabSz="905530">
              <a:defRPr/>
            </a:pPr>
            <a:r>
              <a:rPr lang="en-US" dirty="0" smtClean="0"/>
              <a:t>Develop a culminating activity around the key ideas or understandings identified earlier that reflects (a) mastery of one or more of the standards, (b) involve writing, and (c) is structured to be done independently. </a:t>
            </a:r>
          </a:p>
          <a:p>
            <a:endParaRPr lang="en-US" dirty="0" smtClean="0"/>
          </a:p>
          <a:p>
            <a:r>
              <a:rPr lang="en-US" b="1" dirty="0" smtClean="0"/>
              <a:t>Refer participants to the “Creating Questions for Close Analytic Reading Exemplars: A Brief Guide” in their Participant Guide.</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1496116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r>
              <a:rPr lang="en-US" dirty="0" smtClean="0"/>
              <a:t>Direct</a:t>
            </a:r>
            <a:r>
              <a:rPr lang="en-US" baseline="0" dirty="0" smtClean="0"/>
              <a:t> participants to write a short series of TDQ’s, based on the content and vocabulary they identified. Remind them that TDQ’s can address academic language challenges. These may go into the “work time” section of the lesson template. Remind them that this is by no means a full lesson, and that these questions could be posed in any number of ways – not necessarily as an ask and answer routine. Allow </a:t>
            </a:r>
            <a:r>
              <a:rPr lang="en-US" baseline="0" dirty="0" smtClean="0"/>
              <a:t>30 </a:t>
            </a:r>
            <a:r>
              <a:rPr lang="en-US" baseline="0" dirty="0" smtClean="0"/>
              <a:t>minutes for Activity 4</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48</a:t>
            </a:fld>
            <a:endParaRPr lang="en-US" dirty="0"/>
          </a:p>
        </p:txBody>
      </p:sp>
    </p:spTree>
    <p:extLst>
      <p:ext uri="{BB962C8B-B14F-4D97-AF65-F5344CB8AC3E}">
        <p14:creationId xmlns:p14="http://schemas.microsoft.com/office/powerpoint/2010/main" val="3695429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slide is to address a question that has been asked by many folks who are concerned that close reading and TDQ’s is a very teacher directed process. </a:t>
            </a:r>
          </a:p>
          <a:p>
            <a:endParaRPr lang="en-US" baseline="0" dirty="0" smtClean="0"/>
          </a:p>
          <a:p>
            <a:r>
              <a:rPr lang="en-US" baseline="0" dirty="0" smtClean="0"/>
              <a:t>Teacher-created TDQ’s serve two purposes; they scaffold readers toward understanding complex text, and they serve as models for the kinds of questions good readers ask themselves. It is important to remember as you craft TDQ’s, that they are not always asked as a series of questions. They may be asked on different readings and re-readings of text. They may be asked as Quick Writes, or be structured into graphic organizers.</a:t>
            </a:r>
          </a:p>
          <a:p>
            <a:endParaRPr lang="en-US" baseline="0" dirty="0" smtClean="0"/>
          </a:p>
          <a:p>
            <a:r>
              <a:rPr lang="en-US" baseline="0" dirty="0" smtClean="0"/>
              <a:t>This quote and the information on the next two slides is from the same source as the earlier quote on Slide 32: “Closing in on Close Reading.” </a:t>
            </a:r>
            <a:r>
              <a:rPr lang="en-US" dirty="0" smtClean="0"/>
              <a:t>December 2012/January 2013 | Volume </a:t>
            </a:r>
            <a:r>
              <a:rPr lang="en-US" b="1" dirty="0" smtClean="0"/>
              <a:t>70</a:t>
            </a:r>
            <a:r>
              <a:rPr lang="en-US" dirty="0" smtClean="0"/>
              <a:t> | Number </a:t>
            </a:r>
            <a:r>
              <a:rPr lang="en-US" b="1" dirty="0" smtClean="0"/>
              <a:t>4</a:t>
            </a:r>
            <a:r>
              <a:rPr lang="en-US" dirty="0" smtClean="0"/>
              <a:t/>
            </a:r>
            <a:br>
              <a:rPr lang="en-US" dirty="0" smtClean="0"/>
            </a:br>
            <a:r>
              <a:rPr lang="en-US" b="1" dirty="0" smtClean="0"/>
              <a:t>Common Core: Now What?</a:t>
            </a:r>
            <a:r>
              <a:rPr lang="en-US" dirty="0" smtClean="0"/>
              <a:t> Pages 36-41 </a:t>
            </a:r>
          </a:p>
          <a:p>
            <a:r>
              <a:rPr lang="en-US" b="1" dirty="0" smtClean="0"/>
              <a:t>Closing in on Close Reading</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393565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(Since</a:t>
            </a:r>
            <a:r>
              <a:rPr lang="en-US" baseline="0" dirty="0" smtClean="0"/>
              <a:t> participants will not be with exactly the same group of coaches as they were in Module 1, it is important to identify who is in the room, and to give them an opportunity to introduce themselves.)</a:t>
            </a:r>
          </a:p>
          <a:p>
            <a:endParaRPr lang="en-US" baseline="0" dirty="0" smtClean="0"/>
          </a:p>
          <a:p>
            <a:r>
              <a:rPr lang="en-US" baseline="0" dirty="0" smtClean="0"/>
              <a:t>Remind participants that regardless of which session they attended for Module 1, they saw the same examples, learned the same information, and had similar conversations. They are all part of the same community of coaches with a goal of deepening understanding of the CT Core Standards and instructional shifts across the entire state.   </a:t>
            </a:r>
          </a:p>
          <a:p>
            <a:r>
              <a:rPr lang="en-US" baseline="0" dirty="0" smtClean="0"/>
              <a:t>In order to find out who is in the room, we’ll do a brief exercise “Like Me.” (next slide)</a:t>
            </a:r>
          </a:p>
          <a:p>
            <a:endParaRPr lang="en-US" baseline="0" dirty="0" smtClean="0"/>
          </a:p>
          <a:p>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4/16/2014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5</a:t>
            </a:fld>
            <a:endParaRPr lang="en-US" dirty="0"/>
          </a:p>
        </p:txBody>
      </p:sp>
    </p:spTree>
    <p:extLst>
      <p:ext uri="{BB962C8B-B14F-4D97-AF65-F5344CB8AC3E}">
        <p14:creationId xmlns:p14="http://schemas.microsoft.com/office/powerpoint/2010/main" val="3961210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a:t>
            </a:r>
            <a:r>
              <a:rPr lang="en-US" baseline="0" dirty="0" smtClean="0"/>
              <a:t> slide is to suggest ways that teachers can encourage students to refer to the text and elaborate on their answers.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3960082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always keep in mind that the purpose of creating and asking text-dependent questions goes beyond helping students to understand the text or text in front of them; the purpose is to help them become independent readers of complex text.</a:t>
            </a:r>
          </a:p>
          <a:p>
            <a:pPr defTabSz="905530">
              <a:defRPr/>
            </a:pPr>
            <a:r>
              <a:rPr lang="en-US" dirty="0" smtClean="0"/>
              <a:t>Nancy Boyles asks: How can we ensure that students both reap the requisite knowledge from each text they read and acquire skills to pursue the meaning of other texts independently? I suggest we coach students to ask themselves four basic questions as they reflect on a specific portion of any text:</a:t>
            </a:r>
          </a:p>
          <a:p>
            <a:endParaRPr lang="en-US" dirty="0" smtClean="0">
              <a:hlinkClick r:id="rId3"/>
            </a:endParaRPr>
          </a:p>
          <a:p>
            <a:r>
              <a:rPr lang="en-US" dirty="0" smtClean="0">
                <a:hlinkClick r:id="rId3"/>
              </a:rPr>
              <a:t>Nancy Boyles</a:t>
            </a:r>
            <a:r>
              <a:rPr lang="en-US" dirty="0" smtClean="0"/>
              <a:t> is the graduate reading program coordinator for Southern Connecticut State University in New Haven </a:t>
            </a:r>
          </a:p>
          <a:p>
            <a:r>
              <a:rPr lang="en-US" dirty="0" smtClean="0"/>
              <a:t>December 2012/January 2013 | Volume </a:t>
            </a:r>
            <a:r>
              <a:rPr lang="en-US" b="1" dirty="0" smtClean="0"/>
              <a:t>70</a:t>
            </a:r>
            <a:r>
              <a:rPr lang="en-US" dirty="0" smtClean="0"/>
              <a:t> | Number </a:t>
            </a:r>
            <a:r>
              <a:rPr lang="en-US" b="1" dirty="0" smtClean="0"/>
              <a:t>4</a:t>
            </a:r>
            <a:r>
              <a:rPr lang="en-US" dirty="0" smtClean="0"/>
              <a:t/>
            </a:r>
            <a:br>
              <a:rPr lang="en-US" dirty="0" smtClean="0"/>
            </a:br>
            <a:r>
              <a:rPr lang="en-US" b="1" dirty="0" smtClean="0"/>
              <a:t>Common Core: Now What?</a:t>
            </a:r>
            <a:r>
              <a:rPr lang="en-US" dirty="0" smtClean="0"/>
              <a:t> Pages 36-41 </a:t>
            </a:r>
          </a:p>
          <a:p>
            <a:r>
              <a:rPr lang="en-US" b="1" dirty="0" smtClean="0"/>
              <a:t>Closing in on Close Reading</a:t>
            </a:r>
            <a:endParaRPr lang="en-US" dirty="0" smtClean="0"/>
          </a:p>
          <a:p>
            <a:r>
              <a:rPr lang="en-US" i="1" dirty="0" smtClean="0"/>
              <a:t>Nancy Boyles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2074022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4/16/2014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52</a:t>
            </a:fld>
            <a:endParaRPr lang="en-US" dirty="0"/>
          </a:p>
        </p:txBody>
      </p:sp>
    </p:spTree>
    <p:extLst>
      <p:ext uri="{BB962C8B-B14F-4D97-AF65-F5344CB8AC3E}">
        <p14:creationId xmlns:p14="http://schemas.microsoft.com/office/powerpoint/2010/main" val="2622608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53</a:t>
            </a:fld>
            <a:endParaRPr lang="en-US" dirty="0"/>
          </a:p>
        </p:txBody>
      </p:sp>
    </p:spTree>
    <p:extLst>
      <p:ext uri="{BB962C8B-B14F-4D97-AF65-F5344CB8AC3E}">
        <p14:creationId xmlns:p14="http://schemas.microsoft.com/office/powerpoint/2010/main" val="1408926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(60 minutes total for Part 4) This backward</a:t>
            </a:r>
            <a:r>
              <a:rPr lang="en-US" baseline="0" dirty="0" smtClean="0"/>
              <a:t> design portion is meant only as general information and guidance so that participants will understand where a close reading lesson might fit into an overall unit. Module 4 will go more deeply into unit design. </a:t>
            </a:r>
          </a:p>
          <a:p>
            <a:pPr eaLnBrk="1" hangingPunct="1">
              <a:spcBef>
                <a:spcPct val="0"/>
              </a:spcBef>
            </a:pPr>
            <a:endParaRPr lang="en-US" baseline="0" dirty="0" smtClean="0"/>
          </a:p>
          <a:p>
            <a:pPr eaLnBrk="1" hangingPunct="1">
              <a:spcBef>
                <a:spcPct val="0"/>
              </a:spcBef>
            </a:pPr>
            <a:r>
              <a:rPr lang="en-US" baseline="0" dirty="0" smtClean="0"/>
              <a:t>Facilitator, preview Part 2 for participants:</a:t>
            </a:r>
          </a:p>
          <a:p>
            <a:pPr marL="169787" indent="-169787">
              <a:spcBef>
                <a:spcPct val="0"/>
              </a:spcBef>
              <a:buFont typeface="Arial" panose="020B0604020202020204" pitchFamily="34" charset="0"/>
              <a:buChar char="•"/>
            </a:pPr>
            <a:r>
              <a:rPr lang="en-US" baseline="0" dirty="0" smtClean="0"/>
              <a:t>This activity is meant to introduce components of a core standards-aligned unit in Modules 2 and 3. exemplary unit and lesson design–the big picture–before we look closely at various </a:t>
            </a:r>
          </a:p>
          <a:p>
            <a:pPr marL="169787" indent="-169787">
              <a:spcBef>
                <a:spcPct val="0"/>
              </a:spcBef>
              <a:buFont typeface="Arial" panose="020B0604020202020204" pitchFamily="34" charset="0"/>
              <a:buChar char="•"/>
            </a:pPr>
            <a:r>
              <a:rPr lang="en-US" baseline="0" dirty="0" smtClean="0"/>
              <a:t>We will review design principles.</a:t>
            </a:r>
          </a:p>
          <a:p>
            <a:pPr marL="169787" indent="-169787">
              <a:spcBef>
                <a:spcPct val="0"/>
              </a:spcBef>
              <a:buFont typeface="Arial" panose="020B0604020202020204" pitchFamily="34" charset="0"/>
              <a:buChar char="•"/>
            </a:pPr>
            <a:r>
              <a:rPr lang="en-US" baseline="0" dirty="0" smtClean="0"/>
              <a:t>We will examine several exemplar units for elements of those design principles and key elements.</a:t>
            </a:r>
          </a:p>
          <a:p>
            <a:pPr marL="169787" indent="-169787">
              <a:spcBef>
                <a:spcPct val="0"/>
              </a:spcBef>
              <a:buFont typeface="Arial" panose="020B0604020202020204" pitchFamily="34" charset="0"/>
              <a:buChar char="•"/>
            </a:pPr>
            <a:r>
              <a:rPr lang="en-US" baseline="0" dirty="0" smtClean="0"/>
              <a:t>These are units that have been vetted and approved on your Ctcorestandards website.</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54</a:t>
            </a:fld>
            <a:endParaRPr lang="en-US" dirty="0"/>
          </a:p>
        </p:txBody>
      </p:sp>
    </p:spTree>
    <p:extLst>
      <p:ext uri="{BB962C8B-B14F-4D97-AF65-F5344CB8AC3E}">
        <p14:creationId xmlns:p14="http://schemas.microsoft.com/office/powerpoint/2010/main" val="35146909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Read the quote and show the video</a:t>
            </a:r>
            <a:r>
              <a:rPr lang="en-US" baseline="0" dirty="0" smtClean="0"/>
              <a:t> as a prelude to the article handout.</a:t>
            </a:r>
          </a:p>
          <a:p>
            <a:pPr defTabSz="905530">
              <a:defRPr/>
            </a:pPr>
            <a:r>
              <a:rPr lang="en-US" dirty="0" smtClean="0"/>
              <a:t>In this brief video,</a:t>
            </a:r>
            <a:r>
              <a:rPr lang="en-US" baseline="0" dirty="0" smtClean="0"/>
              <a:t> Catherine O’Connor, professor at Boston University and researcher, discusses a project in which she is involved through SERP. </a:t>
            </a:r>
            <a:r>
              <a:rPr lang="en-US" dirty="0" smtClean="0"/>
              <a:t>SERP is an organization that provides a structure for research and research based programs carried out in field sites – schools and school districts, who work in partnership with SERP. In this video, Catherine O’Connor explains the importance of text-based discussion while explaining a new project, CCDD, “Catalyzing Comprehension through Discussion and Debate.” </a:t>
            </a:r>
          </a:p>
          <a:p>
            <a:endParaRPr lang="en-US" dirty="0" smtClean="0"/>
          </a:p>
          <a:p>
            <a:pPr defTabSz="905530">
              <a:defRPr/>
            </a:pPr>
            <a:r>
              <a:rPr lang="en-US" u="sng" dirty="0" smtClean="0">
                <a:hlinkClick r:id="rId3"/>
              </a:rPr>
              <a:t>http://ccdd.serpmedia.org/index.php</a:t>
            </a:r>
            <a:endParaRPr lang="en-US" dirty="0" smtClean="0"/>
          </a:p>
          <a:p>
            <a:r>
              <a:rPr lang="en-US" dirty="0" smtClean="0"/>
              <a:t>Segment:</a:t>
            </a:r>
            <a:r>
              <a:rPr lang="en-US" baseline="0" dirty="0" smtClean="0"/>
              <a:t> 2:40 – 5:45</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val="3499629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Description of the Activity:</a:t>
            </a:r>
          </a:p>
          <a:p>
            <a:r>
              <a:rPr lang="en-US" dirty="0" smtClean="0"/>
              <a:t>Participants read and annotate a handout excerpt from an IRA policy brief, “Close Reading and Far-Reaching Classroom Discussion: Fostering a Vital Connection” (Snow &amp; O’Connor, 2013 retrieved from: http://www.reading.org/Libraries/lrp/ira-lrp-policy-brief--close-reading--13sept2013.pdf). In groups of 4, they use the 4 A’s Protocol, to discuss the article, and prepare to answer the question, </a:t>
            </a:r>
            <a:r>
              <a:rPr lang="en-US" i="1" dirty="0" smtClean="0"/>
              <a:t>What implications does this excerpt have for our work with teachers and students?</a:t>
            </a:r>
            <a:endParaRPr lang="en-US" dirty="0" smtClean="0"/>
          </a:p>
          <a:p>
            <a:r>
              <a:rPr lang="en-US" dirty="0" smtClean="0"/>
              <a:t>Gray, Judith. "Four 'A's Text Protocol." </a:t>
            </a:r>
            <a:r>
              <a:rPr lang="en-US" u="sng" dirty="0" smtClean="0"/>
              <a:t>National School Reform Faculty</a:t>
            </a:r>
            <a:r>
              <a:rPr lang="en-US" dirty="0" smtClean="0"/>
              <a:t>. 2005. Harmony Education Center. </a:t>
            </a:r>
            <a:r>
              <a:rPr lang="en-US" u="sng" dirty="0" smtClean="0">
                <a:hlinkClick r:id="rId3"/>
              </a:rPr>
              <a:t>http://www.nsrfharmony.org/protocol/doc/4_a_text.pdf</a:t>
            </a:r>
            <a:endParaRPr lang="en-US" u="sng" dirty="0" smtClean="0"/>
          </a:p>
          <a:p>
            <a:endParaRPr lang="en-US" u="sng" dirty="0" smtClean="0"/>
          </a:p>
          <a:p>
            <a:pPr defTabSz="905530">
              <a:defRPr/>
            </a:pPr>
            <a:r>
              <a:rPr lang="en-US" dirty="0" smtClean="0"/>
              <a:t>1. Point out the location of the activity in their Participant Guide. This summary (below) is in the Participant Guide. Explain that they are going to read an excerpt from a longer article and discuss it. You will summarize the parts of the article they are not reading.</a:t>
            </a:r>
          </a:p>
          <a:p>
            <a:pPr defTabSz="905530">
              <a:defRPr/>
            </a:pPr>
            <a:endParaRPr lang="en-US" b="1" dirty="0" smtClean="0"/>
          </a:p>
          <a:p>
            <a:pPr defTabSz="905530">
              <a:defRPr/>
            </a:pPr>
            <a:r>
              <a:rPr lang="en-US" b="1" dirty="0" smtClean="0"/>
              <a:t>2. Read this summary: The authors, Snow and O’Connor examine close reading and consider the advantages, as well as the limitations of close reading. They suggest ways in which close reading might be usefully supplemented by other classroom practices, to ensure that it supports comprehension and to avoid problems from an excessive focus on close reading, such as student frustration, a decline in motivation to read, and reduction in opportunities to learn content.  </a:t>
            </a:r>
          </a:p>
          <a:p>
            <a:endParaRPr lang="en-US" dirty="0" smtClean="0"/>
          </a:p>
          <a:p>
            <a:r>
              <a:rPr lang="en-US" dirty="0" smtClean="0"/>
              <a:t>3. Review the directions and point out the location of the protocol grid in their Participant Guide. The sections of the article participants will read address the relationship between classroom discussion and close reading. They read, beginning at the bottom of page 6 through the first column on page 8: “Narrow Close Reading Undermines Valuable Classroom Discussion,” and, “Productive Close Reading.”</a:t>
            </a:r>
          </a:p>
          <a:p>
            <a:pPr lvl="0"/>
            <a:r>
              <a:rPr lang="en-US" dirty="0" smtClean="0"/>
              <a:t>Choose a timekeeper and facilitator. </a:t>
            </a:r>
          </a:p>
          <a:p>
            <a:pPr lvl="0"/>
            <a:r>
              <a:rPr lang="en-US" dirty="0" smtClean="0"/>
              <a:t>Read the excerpt silently, making notes in the table for each of the 4 A’s and highlighting sentences, phrases, or words in the text as evidence. (8 minutes)</a:t>
            </a:r>
          </a:p>
          <a:p>
            <a:r>
              <a:rPr lang="en-US" dirty="0" smtClean="0"/>
              <a:t>• What </a:t>
            </a:r>
            <a:r>
              <a:rPr lang="en-US" b="1" dirty="0" smtClean="0"/>
              <a:t>A</a:t>
            </a:r>
            <a:r>
              <a:rPr lang="en-US" dirty="0" smtClean="0"/>
              <a:t>ssumptions does the author of the text hold?</a:t>
            </a:r>
          </a:p>
          <a:p>
            <a:r>
              <a:rPr lang="en-US" dirty="0" smtClean="0"/>
              <a:t>• What do you </a:t>
            </a:r>
            <a:r>
              <a:rPr lang="en-US" b="1" dirty="0" smtClean="0"/>
              <a:t>A</a:t>
            </a:r>
            <a:r>
              <a:rPr lang="en-US" dirty="0" smtClean="0"/>
              <a:t>gree with in the text?</a:t>
            </a:r>
          </a:p>
          <a:p>
            <a:r>
              <a:rPr lang="en-US" dirty="0" smtClean="0"/>
              <a:t>• What do you want to </a:t>
            </a:r>
            <a:r>
              <a:rPr lang="en-US" b="1" dirty="0" smtClean="0"/>
              <a:t>A</a:t>
            </a:r>
            <a:r>
              <a:rPr lang="en-US" dirty="0" smtClean="0"/>
              <a:t>rgue with in the text?</a:t>
            </a:r>
          </a:p>
          <a:p>
            <a:r>
              <a:rPr lang="en-US" dirty="0" smtClean="0"/>
              <a:t>• What part of the text do you want to </a:t>
            </a:r>
            <a:r>
              <a:rPr lang="en-US" b="1" dirty="0" smtClean="0"/>
              <a:t>A</a:t>
            </a:r>
            <a:r>
              <a:rPr lang="en-US" dirty="0" smtClean="0"/>
              <a:t>spire to or </a:t>
            </a:r>
            <a:r>
              <a:rPr lang="en-US" b="1" dirty="0" smtClean="0"/>
              <a:t>A</a:t>
            </a:r>
            <a:r>
              <a:rPr lang="en-US" dirty="0" smtClean="0"/>
              <a:t>ct upon?</a:t>
            </a:r>
          </a:p>
          <a:p>
            <a:pPr lvl="0"/>
            <a:r>
              <a:rPr lang="en-US" dirty="0" smtClean="0"/>
              <a:t>In a round, have each person identify one assumption in the text, citing the text as evidence. (1 minute per person, 4 minutes total)</a:t>
            </a:r>
          </a:p>
          <a:p>
            <a:pPr lvl="0"/>
            <a:r>
              <a:rPr lang="en-US" dirty="0" smtClean="0"/>
              <a:t>In the second round, each participant may choose any </a:t>
            </a:r>
            <a:r>
              <a:rPr lang="en-US" u="sng" dirty="0" smtClean="0"/>
              <a:t>one</a:t>
            </a:r>
            <a:r>
              <a:rPr lang="en-US" dirty="0" smtClean="0"/>
              <a:t> of the remaining 3 A’s to share. (1 minute per person, 4 minutes total) Please note, this is a variation on the original 4 A’s which continues in rounds for each of the remaining A’s. </a:t>
            </a:r>
          </a:p>
          <a:p>
            <a:pPr lvl="0"/>
            <a:r>
              <a:rPr lang="en-US" dirty="0" smtClean="0"/>
              <a:t>End the session with an open discussion framed around the questions: What does this mean for our work with teachers and students? (4 minutes)</a:t>
            </a:r>
          </a:p>
          <a:p>
            <a:pPr lvl="0"/>
            <a:r>
              <a:rPr lang="en-US" dirty="0" smtClean="0"/>
              <a:t>One person from each table will share briefly about his/her table’s discussion. (5 minutes total)</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56</a:t>
            </a:fld>
            <a:endParaRPr lang="en-US" dirty="0"/>
          </a:p>
        </p:txBody>
      </p:sp>
    </p:spTree>
    <p:extLst>
      <p:ext uri="{BB962C8B-B14F-4D97-AF65-F5344CB8AC3E}">
        <p14:creationId xmlns:p14="http://schemas.microsoft.com/office/powerpoint/2010/main" val="744529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Description of the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Activity 6a, participants will view a video of a fourth grade class engaged in text-based discussion, and will consider the importance of protocols for creating a productive environment for students. They will also note where formative assessment opportunities arise during the lesson. The video can be found here: </a:t>
            </a:r>
            <a:r>
              <a:rPr lang="en-US" i="1" dirty="0" smtClean="0"/>
              <a:t>Science Talk </a:t>
            </a:r>
            <a:r>
              <a:rPr lang="en-US" dirty="0" smtClean="0"/>
              <a:t>from Expeditionary Learning http://vimeo.com/76178452</a:t>
            </a:r>
          </a:p>
          <a:p>
            <a:endParaRPr lang="en-US" dirty="0" smtClean="0"/>
          </a:p>
          <a:p>
            <a:r>
              <a:rPr lang="en-US" dirty="0" smtClean="0"/>
              <a:t>After viewing and discussing the video, in Activity 6b</a:t>
            </a:r>
            <a:r>
              <a:rPr lang="en-US" baseline="0" dirty="0" smtClean="0"/>
              <a:t> </a:t>
            </a:r>
            <a:r>
              <a:rPr lang="en-US" dirty="0" smtClean="0"/>
              <a:t>participants will select a protocol from a list of discussion protocols in</a:t>
            </a:r>
            <a:r>
              <a:rPr lang="en-US" baseline="0" dirty="0" smtClean="0"/>
              <a:t> their Participant Guides</a:t>
            </a:r>
            <a:r>
              <a:rPr lang="en-US" dirty="0" smtClean="0"/>
              <a:t>, learn about it, and explain to others.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57</a:t>
            </a:fld>
            <a:endParaRPr lang="en-US" dirty="0"/>
          </a:p>
        </p:txBody>
      </p:sp>
    </p:spTree>
    <p:extLst>
      <p:ext uri="{BB962C8B-B14F-4D97-AF65-F5344CB8AC3E}">
        <p14:creationId xmlns:p14="http://schemas.microsoft.com/office/powerpoint/2010/main" val="1265332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guiding questions also appear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717524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Description of the Activity:</a:t>
            </a:r>
          </a:p>
          <a:p>
            <a:r>
              <a:rPr lang="en-US" dirty="0" smtClean="0"/>
              <a:t>Participants will view a video of a fourth grade class engaged in text-based discussion, and will consider the importance of protocols for creating a productive environment for students. They will also note where formative assessment opportunities arise during the lesson. After viewing and discussing the video, participants will select a protocol from a list of discussion protocols, learn about it, and explain to others. The video can be found here: </a:t>
            </a:r>
            <a:r>
              <a:rPr lang="en-US" i="1" dirty="0" smtClean="0"/>
              <a:t>Science Talk </a:t>
            </a:r>
            <a:r>
              <a:rPr lang="en-US" dirty="0" smtClean="0"/>
              <a:t>from Expeditionary Learning http://vimeo.com/76178452</a:t>
            </a:r>
          </a:p>
          <a:p>
            <a:pPr lvl="0"/>
            <a:endParaRPr lang="en-US" dirty="0" smtClean="0"/>
          </a:p>
          <a:p>
            <a:r>
              <a:rPr lang="en-US" dirty="0" smtClean="0"/>
              <a:t> </a:t>
            </a:r>
          </a:p>
          <a:p>
            <a:endParaRPr lang="en-US" dirty="0" smtClean="0"/>
          </a:p>
          <a:p>
            <a:r>
              <a:rPr lang="en-US" dirty="0" smtClean="0"/>
              <a:t> </a:t>
            </a:r>
          </a:p>
          <a:p>
            <a:r>
              <a:rPr lang="en-US" dirty="0" smtClean="0"/>
              <a:t> </a:t>
            </a:r>
          </a:p>
          <a:p>
            <a:pPr>
              <a:spcBef>
                <a:spcPct val="0"/>
              </a:spcBef>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4/16/2014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59</a:t>
            </a:fld>
            <a:endParaRPr lang="en-US" dirty="0"/>
          </a:p>
        </p:txBody>
      </p:sp>
    </p:spTree>
    <p:extLst>
      <p:ext uri="{BB962C8B-B14F-4D97-AF65-F5344CB8AC3E}">
        <p14:creationId xmlns:p14="http://schemas.microsoft.com/office/powerpoint/2010/main" val="30007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each click, a sentence completer will appear.)</a:t>
            </a:r>
            <a:endParaRPr lang="en-US" baseline="0" dirty="0" smtClean="0"/>
          </a:p>
          <a:p>
            <a:endParaRPr lang="en-US" baseline="0" dirty="0" smtClean="0"/>
          </a:p>
          <a:p>
            <a:r>
              <a:rPr lang="en-US" baseline="0" dirty="0" smtClean="0"/>
              <a:t>1. Direct participants: “Stand if the sentence completer describes your current role in education, and say, ‘Like me.’”  Please look around the room to familiarize yourself with others who are in a similar role to you.”  </a:t>
            </a:r>
          </a:p>
          <a:p>
            <a:r>
              <a:rPr lang="en-US" baseline="0" dirty="0" smtClean="0"/>
              <a:t>2. Read each phrase aloud, e.g., “I am a coach.” As each group stands, ask each person to introduce themselves and their district, school. Thank them and direct them to sit down, rather than remain standing. (Facilitator: Note approximately how many folks in each role.)</a:t>
            </a:r>
          </a:p>
          <a:p>
            <a:r>
              <a:rPr lang="en-US" baseline="0" dirty="0" smtClean="0"/>
              <a:t>3. Ensure that each person has had a chance to introduce themselves by asking, </a:t>
            </a:r>
            <a:r>
              <a:rPr lang="en-US" b="1" baseline="0" dirty="0" smtClean="0"/>
              <a:t>“Have I missed any one?”</a:t>
            </a:r>
          </a:p>
          <a:p>
            <a:r>
              <a:rPr lang="en-US" baseline="0" dirty="0" smtClean="0"/>
              <a:t>4. Then ask folks to raise their hands if they are representing a particular subject area or all subject areas</a:t>
            </a:r>
            <a:r>
              <a:rPr lang="en-US" b="0" baseline="0" dirty="0" smtClean="0"/>
              <a:t>:</a:t>
            </a:r>
            <a:r>
              <a:rPr lang="en-US" b="1" baseline="0" dirty="0" smtClean="0"/>
              <a:t> Supporting all subject areas, Science and Technology, History/Social Studies, ELA</a:t>
            </a:r>
            <a:r>
              <a:rPr lang="en-US" baseline="0" dirty="0" smtClean="0"/>
              <a:t>. Remind participants to look around for others in their same subject area. (Facilitator: Make a note of approximate numbers to be aware of for later groupings.)</a:t>
            </a:r>
          </a:p>
          <a:p>
            <a:r>
              <a:rPr lang="en-US" dirty="0" smtClean="0"/>
              <a:t>5. Last, ask how many folks are here “solo” and if any participants are new today and </a:t>
            </a:r>
            <a:r>
              <a:rPr lang="en-US" b="1" dirty="0" smtClean="0"/>
              <a:t>did not attend </a:t>
            </a:r>
            <a:r>
              <a:rPr lang="en-US" dirty="0" smtClean="0"/>
              <a:t>Module 1. It will be important over the course of the day to occasionally divide those who have come in large groups from one district and to fully include all participants and to make certain any new participants are seated with participants who did attend Module 1.</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a:t>
            </a:fld>
            <a:endParaRPr lang="en-US" dirty="0"/>
          </a:p>
        </p:txBody>
      </p:sp>
    </p:spTree>
    <p:extLst>
      <p:ext uri="{BB962C8B-B14F-4D97-AF65-F5344CB8AC3E}">
        <p14:creationId xmlns:p14="http://schemas.microsoft.com/office/powerpoint/2010/main" val="842378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to participants that these protocols are described in their Participant Guide. At their table, each of them should choose a different protocol and study it briefly. Then they will describe it to others at their table.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31567227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61</a:t>
            </a:fld>
            <a:endParaRPr lang="en-US" dirty="0"/>
          </a:p>
        </p:txBody>
      </p:sp>
    </p:spTree>
    <p:extLst>
      <p:ext uri="{BB962C8B-B14F-4D97-AF65-F5344CB8AC3E}">
        <p14:creationId xmlns:p14="http://schemas.microsoft.com/office/powerpoint/2010/main" val="2850660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a:t>There is a total of </a:t>
            </a:r>
            <a:r>
              <a:rPr lang="en-US" dirty="0" smtClean="0"/>
              <a:t>105 </a:t>
            </a:r>
            <a:r>
              <a:rPr lang="en-US" dirty="0"/>
              <a:t>minutes for the UDL Section of today’s module. There are an additional </a:t>
            </a:r>
            <a:r>
              <a:rPr lang="en-US" dirty="0" smtClean="0"/>
              <a:t>40 </a:t>
            </a:r>
            <a:r>
              <a:rPr lang="en-US" dirty="0"/>
              <a:t>minutes for reflection and planning.</a:t>
            </a:r>
          </a:p>
          <a:p>
            <a:pPr>
              <a:lnSpc>
                <a:spcPct val="90000"/>
              </a:lnSpc>
            </a:pPr>
            <a:r>
              <a:rPr lang="en-US" dirty="0"/>
              <a:t>Although there is no specified break in the afternoon, take a 5 minute break as needed</a:t>
            </a:r>
            <a:r>
              <a:rPr lang="en-US" dirty="0" smtClean="0"/>
              <a:t>.</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62</a:t>
            </a:fld>
            <a:endParaRPr lang="en-US" dirty="0"/>
          </a:p>
        </p:txBody>
      </p:sp>
    </p:spTree>
    <p:extLst>
      <p:ext uri="{BB962C8B-B14F-4D97-AF65-F5344CB8AC3E}">
        <p14:creationId xmlns:p14="http://schemas.microsoft.com/office/powerpoint/2010/main" val="3588223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166813" y="461963"/>
            <a:ext cx="4611687" cy="3460750"/>
          </a:xfrm>
          <a:prstGeom prst="rect">
            <a:avLst/>
          </a:prstGeom>
          <a:noFill/>
          <a:ln>
            <a:solidFill>
              <a:srgbClr val="000000"/>
            </a:solidFill>
            <a:miter lim="800000"/>
            <a:headEnd/>
            <a:tailEnd/>
          </a:ln>
        </p:spPr>
      </p:sp>
      <p:sp>
        <p:nvSpPr>
          <p:cNvPr id="13209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 of this slide is to engage participants in thinking about supporting all students.</a:t>
            </a:r>
            <a:r>
              <a:rPr lang="en-US" baseline="0" dirty="0" smtClean="0"/>
              <a:t> </a:t>
            </a:r>
          </a:p>
          <a:p>
            <a:endParaRPr lang="en-US" dirty="0" smtClean="0"/>
          </a:p>
          <a:p>
            <a:pPr marL="169787" indent="-169787">
              <a:buFont typeface="Arial" panose="020B0604020202020204" pitchFamily="34" charset="0"/>
              <a:buChar char="•"/>
            </a:pPr>
            <a:r>
              <a:rPr lang="en-US" dirty="0" smtClean="0"/>
              <a:t>Ask a participant to read the question. Ask participants to share ideas on how this can be accomplished.</a:t>
            </a:r>
            <a:r>
              <a:rPr lang="en-US" baseline="0" dirty="0" smtClean="0"/>
              <a:t> </a:t>
            </a:r>
          </a:p>
          <a:p>
            <a:pPr marL="169787" indent="-169787">
              <a:buFont typeface="Arial" panose="020B0604020202020204" pitchFamily="34" charset="0"/>
              <a:buChar char="•"/>
            </a:pPr>
            <a:r>
              <a:rPr lang="en-US" b="0" dirty="0" smtClean="0"/>
              <a:t>Explain</a:t>
            </a:r>
            <a:r>
              <a:rPr lang="en-US" b="1" dirty="0" smtClean="0"/>
              <a:t> </a:t>
            </a:r>
            <a:r>
              <a:rPr lang="en-US" dirty="0" smtClean="0"/>
              <a:t>to participants that this is the essence of Connecticut Core Standards</a:t>
            </a:r>
            <a:r>
              <a:rPr lang="en-US" baseline="0" dirty="0" smtClean="0"/>
              <a:t> for </a:t>
            </a:r>
            <a:r>
              <a:rPr lang="en-US" dirty="0" smtClean="0"/>
              <a:t>ELA &amp; Literacy: Engagement in reading content-rich text; reading, writing, speaking with evidence; and attentiveness to academic language will all lead to Standard 10.</a:t>
            </a:r>
            <a:r>
              <a:rPr lang="en-US" baseline="0" dirty="0" smtClean="0"/>
              <a:t> </a:t>
            </a:r>
          </a:p>
          <a:p>
            <a:pPr marL="169787" indent="-169787">
              <a:buFont typeface="Arial" panose="020B0604020202020204" pitchFamily="34" charset="0"/>
              <a:buChar char="•"/>
            </a:pPr>
            <a:r>
              <a:rPr lang="en-US" dirty="0" smtClean="0"/>
              <a:t>Point out that students need to be guided towards becoming independent, efficient, and proficient readers. </a:t>
            </a:r>
          </a:p>
          <a:p>
            <a:pPr marL="169787" indent="-169787">
              <a:buFont typeface="Arial" panose="020B0604020202020204" pitchFamily="34" charset="0"/>
              <a:buChar char="•"/>
            </a:pPr>
            <a:r>
              <a:rPr lang="en-US" dirty="0" smtClean="0"/>
              <a:t>The next section of this module focuses on increasing student success. </a:t>
            </a:r>
          </a:p>
          <a:p>
            <a:pPr marL="169787" indent="-169787">
              <a:buFont typeface="Arial" panose="020B0604020202020204" pitchFamily="34" charset="0"/>
              <a:buChar char="•"/>
            </a:pPr>
            <a:r>
              <a:rPr lang="en-US" dirty="0" smtClean="0"/>
              <a:t>How well teachers align, design, and deliver lessons will impact how well students learn.</a:t>
            </a:r>
          </a:p>
        </p:txBody>
      </p:sp>
      <p:sp>
        <p:nvSpPr>
          <p:cNvPr id="4" name="Slide Number Placeholder 3"/>
          <p:cNvSpPr>
            <a:spLocks noGrp="1"/>
          </p:cNvSpPr>
          <p:nvPr>
            <p:ph type="sldNum" sz="quarter" idx="5"/>
          </p:nvPr>
        </p:nvSpPr>
        <p:spPr/>
        <p:txBody>
          <a:bodyPr/>
          <a:lstStyle/>
          <a:p>
            <a:pPr>
              <a:defRPr/>
            </a:pPr>
            <a:fld id="{F52B7023-9D80-4760-B00D-673F4385536A}" type="slidenum">
              <a:rPr lang="en-US" smtClean="0"/>
              <a:pPr>
                <a:defRPr/>
              </a:pPr>
              <a:t>63</a:t>
            </a:fld>
            <a:endParaRPr lang="en-US" dirty="0"/>
          </a:p>
        </p:txBody>
      </p:sp>
    </p:spTree>
    <p:extLst>
      <p:ext uri="{BB962C8B-B14F-4D97-AF65-F5344CB8AC3E}">
        <p14:creationId xmlns:p14="http://schemas.microsoft.com/office/powerpoint/2010/main" val="3299754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explain the big idea of Universal Design. Ask participants, “Who benefits?” </a:t>
            </a:r>
          </a:p>
          <a:p>
            <a:endParaRPr lang="en-US" baseline="0" dirty="0" smtClean="0"/>
          </a:p>
          <a:p>
            <a:r>
              <a:rPr lang="en-US" baseline="0" dirty="0" smtClean="0"/>
              <a:t>Beside the intended beneficiary with a disability, who else benefits from preplanned accessibility?</a:t>
            </a:r>
          </a:p>
          <a:p>
            <a:endParaRPr lang="en-US" baseline="0" dirty="0" smtClean="0"/>
          </a:p>
          <a:p>
            <a:r>
              <a:rPr lang="en-US" baseline="0" dirty="0" smtClean="0"/>
              <a:t>Listen for answers such as, “Mothers with strollers, bicyclists, workers with hand trucks, folks with heavy groceries, folks who are trying to sleep while others are watching TV.”</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2537286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explain UDL in relation to UD.  Explain that like UD, UDL gives more all students more ways to access  and express learning.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5806215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is UDL necessary?</a:t>
            </a:r>
          </a:p>
          <a:p>
            <a:r>
              <a:rPr lang="en-US" dirty="0" smtClean="0"/>
              <a:t>Individuals bring a huge variety of skills, needs, and interests to learning. Neuroscience reveals that these differences are as varied and unique as our DNA or fingerprints. Three primary brain networks come into play: Recognition, Strategic, and Affective</a:t>
            </a:r>
            <a:r>
              <a:rPr lang="en-US" baseline="0" dirty="0" smtClean="0"/>
              <a:t> http://www.cast.org/udl/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11004394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brain information on previous slide, UD</a:t>
            </a:r>
            <a:r>
              <a:rPr lang="en-US" dirty="0" smtClean="0"/>
              <a:t>L is </a:t>
            </a:r>
            <a:r>
              <a:rPr lang="en-US" dirty="0"/>
              <a:t>a set of principles for curriculum development that give all learners equal opportunities to learn.</a:t>
            </a:r>
          </a:p>
          <a:p>
            <a:r>
              <a:rPr lang="en-US" dirty="0" smtClean="0"/>
              <a:t>It provides </a:t>
            </a:r>
            <a:r>
              <a:rPr lang="en-US" dirty="0"/>
              <a:t>a blueprint for creating instructional goals, methods, materials, and assessments that work for every </a:t>
            </a:r>
            <a:r>
              <a:rPr lang="en-US" dirty="0" smtClean="0"/>
              <a:t>learner.</a:t>
            </a:r>
          </a:p>
          <a:p>
            <a:r>
              <a:rPr lang="en-US" dirty="0" smtClean="0"/>
              <a:t>It is </a:t>
            </a:r>
            <a:r>
              <a:rPr lang="en-US" dirty="0"/>
              <a:t>not a single, one-size-fits-all solution but rather </a:t>
            </a:r>
            <a:r>
              <a:rPr lang="en-US" b="1" dirty="0"/>
              <a:t>flexible</a:t>
            </a:r>
            <a:r>
              <a:rPr lang="en-US" b="1" dirty="0">
                <a:solidFill>
                  <a:srgbClr val="FF0000"/>
                </a:solidFill>
              </a:rPr>
              <a:t> </a:t>
            </a:r>
            <a:r>
              <a:rPr lang="en-US" dirty="0"/>
              <a:t>approaches that can be customized for individual learner needs</a:t>
            </a:r>
            <a:r>
              <a:rPr lang="en-US" dirty="0" smtClean="0"/>
              <a:t>.</a:t>
            </a:r>
            <a:endParaRPr lang="en-US" dirty="0"/>
          </a:p>
        </p:txBody>
      </p:sp>
      <p:sp>
        <p:nvSpPr>
          <p:cNvPr id="4" name="Slide Number Placeholder 3"/>
          <p:cNvSpPr>
            <a:spLocks noGrp="1"/>
          </p:cNvSpPr>
          <p:nvPr>
            <p:ph type="sldNum" sz="quarter" idx="10"/>
          </p:nvPr>
        </p:nvSpPr>
        <p:spPr/>
        <p:txBody>
          <a:bodyPr/>
          <a:lstStyle/>
          <a:p>
            <a:fld id="{9123B4D7-A772-454D-9919-670CCE425B27}" type="slidenum">
              <a:rPr lang="en-US" smtClean="0"/>
              <a:pPr/>
              <a:t>67</a:t>
            </a:fld>
            <a:endParaRPr lang="en-US" dirty="0"/>
          </a:p>
        </p:txBody>
      </p:sp>
    </p:spTree>
    <p:extLst>
      <p:ext uri="{BB962C8B-B14F-4D97-AF65-F5344CB8AC3E}">
        <p14:creationId xmlns:p14="http://schemas.microsoft.com/office/powerpoint/2010/main" val="1379215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50531" name="Notes Placeholder 2"/>
          <p:cNvSpPr>
            <a:spLocks noGrp="1"/>
          </p:cNvSpPr>
          <p:nvPr>
            <p:ph type="body" idx="1"/>
          </p:nvPr>
        </p:nvSpPr>
        <p:spPr bwMode="auto">
          <a:xfrm>
            <a:off x="308650" y="4384439"/>
            <a:ext cx="6250151" cy="4153678"/>
          </a:xfrm>
          <a:prstGeom prst="rect">
            <a:avLst/>
          </a:prstGeom>
        </p:spPr>
        <p:txBody>
          <a:bodyPr wrap="square" numCol="1" anchor="t" anchorCtr="0" compatLnSpc="1">
            <a:prstTxWarp prst="textNoShape">
              <a:avLst/>
            </a:prstTxWarp>
          </a:bodyPr>
          <a:lstStyle/>
          <a:p>
            <a:pPr>
              <a:spcBef>
                <a:spcPct val="0"/>
              </a:spcBef>
              <a:defRPr/>
            </a:pPr>
            <a:r>
              <a:rPr lang="en-US" b="0" dirty="0" smtClean="0"/>
              <a:t>10</a:t>
            </a:r>
            <a:r>
              <a:rPr lang="en-US" b="0" baseline="0" dirty="0" smtClean="0"/>
              <a:t> minutes total </a:t>
            </a:r>
            <a:r>
              <a:rPr lang="en-US" b="1" dirty="0" smtClean="0"/>
              <a:t>Click “Practices” to open link to http://www.youtube.com/watch?v=pGLTJw0GSxk.</a:t>
            </a:r>
          </a:p>
          <a:p>
            <a:pPr>
              <a:spcBef>
                <a:spcPct val="0"/>
              </a:spcBef>
              <a:defRPr/>
            </a:pPr>
            <a:r>
              <a:rPr lang="en-US" b="1" dirty="0" smtClean="0"/>
              <a:t>The video is 6 minutes and 36 seconds.</a:t>
            </a:r>
          </a:p>
          <a:p>
            <a:pPr>
              <a:spcBef>
                <a:spcPct val="0"/>
              </a:spcBef>
              <a:defRPr/>
            </a:pPr>
            <a:endParaRPr lang="en-US" b="0" dirty="0" smtClean="0"/>
          </a:p>
          <a:p>
            <a:pPr eaLnBrk="0" fontAlgn="base" hangingPunct="0">
              <a:spcBef>
                <a:spcPct val="0"/>
              </a:spcBef>
              <a:spcAft>
                <a:spcPct val="0"/>
              </a:spcAft>
              <a:defRPr/>
            </a:pPr>
            <a:r>
              <a:rPr lang="en-US" dirty="0" smtClean="0"/>
              <a:t>The presenter is Dr. David Rose, former co-founder and Chief Educational Officer of CAST.</a:t>
            </a:r>
            <a:r>
              <a:rPr lang="en-US" baseline="0" dirty="0" smtClean="0"/>
              <a:t> </a:t>
            </a:r>
            <a:r>
              <a:rPr lang="en-US" dirty="0" smtClean="0"/>
              <a:t>As an introduction to the facilitator’s presentation on UDL, participants will listen to the overview. Ask them to consider the questions on the slide as they listen to Dr. Rose.</a:t>
            </a:r>
            <a:r>
              <a:rPr lang="en-US" b="0" dirty="0" smtClean="0"/>
              <a:t> After viewing the video have </a:t>
            </a:r>
            <a:r>
              <a:rPr lang="en-US" dirty="0" smtClean="0"/>
              <a:t>participants take </a:t>
            </a:r>
            <a:r>
              <a:rPr lang="en-US" b="1" dirty="0" smtClean="0"/>
              <a:t>about 5 minutes </a:t>
            </a:r>
            <a:r>
              <a:rPr lang="en-US" dirty="0" smtClean="0"/>
              <a:t>to discuss the</a:t>
            </a:r>
            <a:r>
              <a:rPr lang="en-US" baseline="0" dirty="0" smtClean="0"/>
              <a:t> </a:t>
            </a:r>
            <a:r>
              <a:rPr lang="en-US" dirty="0" smtClean="0"/>
              <a:t>questions on</a:t>
            </a:r>
            <a:r>
              <a:rPr lang="en-US" baseline="0" dirty="0" smtClean="0"/>
              <a:t> </a:t>
            </a:r>
            <a:r>
              <a:rPr lang="en-US" dirty="0" smtClean="0"/>
              <a:t>the slide. Share out the responses to</a:t>
            </a:r>
            <a:r>
              <a:rPr lang="en-US" b="1" dirty="0" smtClean="0"/>
              <a:t> “How </a:t>
            </a:r>
            <a:r>
              <a:rPr lang="en-US" b="1" dirty="0"/>
              <a:t>do you think multiple means of representation, expression and engagement may help more students be successful</a:t>
            </a:r>
            <a:r>
              <a:rPr lang="en-US" b="1" dirty="0" smtClean="0"/>
              <a:t>?”</a:t>
            </a:r>
            <a:endParaRPr lang="en-US" dirty="0" smtClean="0"/>
          </a:p>
          <a:p>
            <a:pPr defTabSz="905530" eaLnBrk="0" fontAlgn="base" hangingPunct="0">
              <a:spcBef>
                <a:spcPct val="0"/>
              </a:spcBef>
              <a:spcAft>
                <a:spcPct val="0"/>
              </a:spcAft>
              <a:defRPr/>
            </a:pPr>
            <a:endParaRPr lang="en-US" b="1" u="sng" dirty="0" smtClean="0"/>
          </a:p>
          <a:p>
            <a:pPr defTabSz="905530" eaLnBrk="0" fontAlgn="base" hangingPunct="0">
              <a:spcBef>
                <a:spcPct val="0"/>
              </a:spcBef>
              <a:spcAft>
                <a:spcPct val="0"/>
              </a:spcAft>
              <a:defRPr/>
            </a:pPr>
            <a:r>
              <a:rPr lang="en-US" b="1" u="sng" dirty="0" smtClean="0"/>
              <a:t>Note for Presenter</a:t>
            </a:r>
            <a:r>
              <a:rPr lang="en-US" b="1" u="sng" baseline="0" dirty="0" smtClean="0"/>
              <a:t> -</a:t>
            </a:r>
            <a:r>
              <a:rPr lang="en-US" b="1" u="sng" dirty="0" smtClean="0"/>
              <a:t> </a:t>
            </a:r>
            <a:r>
              <a:rPr lang="en-US" b="1" i="0" u="sng" dirty="0" smtClean="0"/>
              <a:t>Possible Responses</a:t>
            </a:r>
          </a:p>
          <a:p>
            <a:pPr>
              <a:spcBef>
                <a:spcPct val="0"/>
              </a:spcBef>
              <a:defRPr/>
            </a:pPr>
            <a:r>
              <a:rPr lang="en-US" b="1" dirty="0" smtClean="0"/>
              <a:t>How do you think multiple means of representation, expression, and engagement may help more students be successful?</a:t>
            </a:r>
          </a:p>
          <a:p>
            <a:pPr marL="228600" lvl="1" indent="-228600">
              <a:spcBef>
                <a:spcPct val="0"/>
              </a:spcBef>
              <a:buFont typeface="Arial" pitchFamily="34" charset="0"/>
              <a:buChar char="•"/>
              <a:defRPr/>
            </a:pPr>
            <a:r>
              <a:rPr lang="en-US" i="0" dirty="0" smtClean="0"/>
              <a:t>Providing options and flexibility will support diverse learner needs.</a:t>
            </a:r>
          </a:p>
          <a:p>
            <a:pPr>
              <a:spcBef>
                <a:spcPct val="0"/>
              </a:spcBef>
              <a:defRPr/>
            </a:pPr>
            <a:r>
              <a:rPr lang="en-US" b="1" dirty="0" smtClean="0"/>
              <a:t>What do each of the terms (Universal, Design, and Learning) refer to in structuring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Universal – Referring to all students</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Design – Designing curriculum, goals, methods, materials, and assessments that help students overcome barriers to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Learning – The outcome for all students with universally designed lessons</a:t>
            </a: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7443E4-D177-4782-9A3D-711C267EEA0B}" type="slidenum">
              <a:rPr lang="en-US" smtClean="0"/>
              <a:pPr>
                <a:defRPr/>
              </a:pPr>
              <a:t>68</a:t>
            </a:fld>
            <a:endParaRPr lang="en-US" dirty="0" smtClean="0"/>
          </a:p>
        </p:txBody>
      </p:sp>
    </p:spTree>
    <p:extLst>
      <p:ext uri="{BB962C8B-B14F-4D97-AF65-F5344CB8AC3E}">
        <p14:creationId xmlns:p14="http://schemas.microsoft.com/office/powerpoint/2010/main" val="326302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From http://www.udlcenter.org/advocacy/faq_guides/common_core#question1</a:t>
            </a:r>
            <a:endParaRPr lang="en-US" sz="1100" dirty="0" smtClean="0"/>
          </a:p>
          <a:p>
            <a:r>
              <a:rPr lang="en-US" sz="1100" b="1" dirty="0" smtClean="0"/>
              <a:t>Is UDL included in the common core?</a:t>
            </a:r>
          </a:p>
          <a:p>
            <a:r>
              <a:rPr lang="en-US" sz="1100" dirty="0" smtClean="0"/>
              <a:t>UDL is included in the section of the Common Core Standards called “application to students with disabilities.” In this section the authors referred to the definition laid out in the </a:t>
            </a:r>
            <a:r>
              <a:rPr lang="en-US" sz="1100" dirty="0" smtClean="0">
                <a:hlinkClick r:id="rId3" tooltip="Go to the glossary definition of the Higher Education Opportunity Act of 2008"/>
              </a:rPr>
              <a:t>Higher Education Opportunity Act of 2008</a:t>
            </a:r>
            <a:r>
              <a:rPr lang="en-US" sz="1100" dirty="0" smtClean="0"/>
              <a:t> (PL 110-135). UDL not only applies to students with disabilities, it applies to all other learners as well. All students can benefit from the types of instruction used to reach learners “on the margins,” as the learning needs of all individuals vary a great deal. As such, UDL should be used within inclusive general education. </a:t>
            </a:r>
          </a:p>
          <a:p>
            <a:r>
              <a:rPr lang="en-US" sz="1100" b="1" dirty="0" smtClean="0"/>
              <a:t>What aligns with UDL?</a:t>
            </a:r>
          </a:p>
          <a:p>
            <a:r>
              <a:rPr lang="en-US" sz="1100" dirty="0" smtClean="0">
                <a:hlinkClick r:id="rId3" tooltip="Go to the glossary definition of curricula"/>
              </a:rPr>
              <a:t>Curricula</a:t>
            </a:r>
            <a:r>
              <a:rPr lang="en-US" sz="1100" dirty="0" smtClean="0"/>
              <a:t> (goals, methods, materials, and assessments) designed using UDL, put an emphasis on creating effective, flexible goals, and the Common Core Standards provide an important framework for thinking about what goals will be most effective. UDL emphasizes that an effective goal must be flexible enough to allow learners multiple ways to successfully meet it. To do this, the standard must not embed the means (the how i.e., write, speak, etc.) with the goal (the what). </a:t>
            </a:r>
          </a:p>
          <a:p>
            <a:r>
              <a:rPr lang="en-US" sz="1100" b="1" dirty="0" smtClean="0"/>
              <a:t>What might not align with UDL?</a:t>
            </a:r>
          </a:p>
          <a:p>
            <a:r>
              <a:rPr lang="en-US" sz="1100" dirty="0" smtClean="0"/>
              <a:t>There are also areas of the Common Core Standards that do not align with UDL, or would not be very good goals for a UDL curriculum unless certain terms (e.g., writing, listening, speaking, and explaining) are interpreted in their broadest sense to make the standards flexible enough to remove barriers for certain students. UDL stresses that teachers should not confuse the means and the goals. There are certain standards that do just that. For example: "Tell and </a:t>
            </a:r>
            <a:r>
              <a:rPr lang="en-US" sz="1100" b="1" dirty="0" smtClean="0"/>
              <a:t>write</a:t>
            </a:r>
            <a:r>
              <a:rPr lang="en-US" sz="1100" dirty="0" smtClean="0"/>
              <a:t> time in hours and half-hours using analog and digital clocks." This presents some learners with a barrier because the act of </a:t>
            </a:r>
            <a:r>
              <a:rPr lang="en-US" sz="1100" b="1" dirty="0" smtClean="0"/>
              <a:t>writing</a:t>
            </a:r>
            <a:r>
              <a:rPr lang="en-US" sz="1100" dirty="0" smtClean="0"/>
              <a:t> is difficult for them. In this case, </a:t>
            </a:r>
            <a:r>
              <a:rPr lang="en-US" sz="1100" b="1" dirty="0" smtClean="0"/>
              <a:t>express</a:t>
            </a:r>
            <a:r>
              <a:rPr lang="en-US" sz="1100" dirty="0" smtClean="0"/>
              <a:t> would be more appropriate than </a:t>
            </a:r>
            <a:r>
              <a:rPr lang="en-US" sz="1100" b="1" dirty="0" smtClean="0"/>
              <a:t>write</a:t>
            </a:r>
            <a:r>
              <a:rPr lang="en-US" sz="1100" dirty="0" smtClean="0"/>
              <a:t>, as it allows flexibility and avoids confounding the expectation with tasks that are superfluous to the actual goal. Or, the standard would align with UDL if “write” were interpreted to permit other forms of expression.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p14="http://schemas.microsoft.com/office/powerpoint/2010/main" val="249623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Module 1 Activities: </a:t>
            </a:r>
          </a:p>
          <a:p>
            <a:pPr marL="171434" indent="-171434" defTabSz="933149">
              <a:spcBef>
                <a:spcPct val="0"/>
              </a:spcBef>
              <a:buFont typeface="Arial" panose="020B0604020202020204" pitchFamily="34" charset="0"/>
              <a:buChar char="•"/>
              <a:defRPr/>
            </a:pPr>
            <a:r>
              <a:rPr lang="en-US" dirty="0" smtClean="0"/>
              <a:t>Purpose</a:t>
            </a:r>
            <a:r>
              <a:rPr lang="en-US" baseline="0" dirty="0" smtClean="0"/>
              <a:t> of Module 1 was to establish a baseline of information for future modules, deepen our understanding through collaborative discussion, and ensure that all coaches were able to share the same information with educators in their schools and districts about the ELA &amp; Literacy Standards and shifts</a:t>
            </a:r>
            <a:r>
              <a:rPr lang="en-US" dirty="0" smtClean="0"/>
              <a:t>.</a:t>
            </a:r>
          </a:p>
          <a:p>
            <a:pPr marL="171434" indent="-171434" defTabSz="933149">
              <a:spcBef>
                <a:spcPct val="0"/>
              </a:spcBef>
              <a:buFont typeface="Arial" panose="020B0604020202020204" pitchFamily="34" charset="0"/>
              <a:buChar char="•"/>
              <a:defRPr/>
            </a:pPr>
            <a:r>
              <a:rPr lang="en-US" dirty="0" smtClean="0"/>
              <a:t>We did an activity where pairs</a:t>
            </a:r>
            <a:r>
              <a:rPr lang="en-US" baseline="0" dirty="0" smtClean="0"/>
              <a:t> selected and traced a standard through three grades (or grade bands), and discussed with their tables the implications of vertical progressions.</a:t>
            </a:r>
          </a:p>
          <a:p>
            <a:pPr marL="171434" indent="-171434" defTabSz="933149">
              <a:spcBef>
                <a:spcPct val="0"/>
              </a:spcBef>
              <a:buFont typeface="Arial" panose="020B0604020202020204" pitchFamily="34" charset="0"/>
              <a:buChar char="•"/>
              <a:defRPr/>
            </a:pPr>
            <a:r>
              <a:rPr lang="en-US" baseline="0" dirty="0" smtClean="0"/>
              <a:t>We then examined the three instructional shifts, viewed and debriefed video lessons, and created anchor charts which we later visited in a gallery walk. </a:t>
            </a:r>
          </a:p>
          <a:p>
            <a:pPr marL="171434" indent="-171434" defTabSz="933149">
              <a:spcBef>
                <a:spcPct val="0"/>
              </a:spcBef>
              <a:buFont typeface="Arial" panose="020B0604020202020204" pitchFamily="34" charset="0"/>
              <a:buChar char="•"/>
              <a:defRPr/>
            </a:pPr>
            <a:r>
              <a:rPr lang="en-US" baseline="0" dirty="0" smtClean="0"/>
              <a:t>We reviewed a written lesson plan and accompanying video of the lesson through the lens of the EQuIP Rubric.</a:t>
            </a:r>
          </a:p>
          <a:p>
            <a:pPr marL="171434" indent="-171434" defTabSz="933149">
              <a:spcBef>
                <a:spcPct val="0"/>
              </a:spcBef>
              <a:buFont typeface="Arial" panose="020B0604020202020204" pitchFamily="34" charset="0"/>
              <a:buChar char="•"/>
              <a:defRPr/>
            </a:pPr>
            <a:r>
              <a:rPr lang="en-US" baseline="0" dirty="0" smtClean="0"/>
              <a:t>We read a short article and discussed rigor as it relates to the Common Core.</a:t>
            </a:r>
          </a:p>
          <a:p>
            <a:pPr marL="171434" indent="-171434" defTabSz="933149">
              <a:spcBef>
                <a:spcPct val="0"/>
              </a:spcBef>
              <a:buFont typeface="Arial" panose="020B0604020202020204" pitchFamily="34" charset="0"/>
              <a:buChar char="•"/>
              <a:defRPr/>
            </a:pPr>
            <a:r>
              <a:rPr lang="en-US" baseline="0" dirty="0" smtClean="0"/>
              <a:t>And we spent time in individual reflection, paired and shared discussion, and collaborative planning.</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4/16/2014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7</a:t>
            </a:fld>
            <a:endParaRPr lang="en-US" dirty="0"/>
          </a:p>
        </p:txBody>
      </p:sp>
    </p:spTree>
    <p:extLst>
      <p:ext uri="{BB962C8B-B14F-4D97-AF65-F5344CB8AC3E}">
        <p14:creationId xmlns:p14="http://schemas.microsoft.com/office/powerpoint/2010/main" val="26060283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endParaRPr lang="en-US" dirty="0" smtClean="0"/>
          </a:p>
          <a:p>
            <a:pPr marL="0" lvl="1">
              <a:lnSpc>
                <a:spcPct val="110000"/>
              </a:lnSpc>
              <a:defRPr/>
            </a:pPr>
            <a:r>
              <a:rPr lang="en-US" dirty="0" smtClean="0"/>
              <a:t>The examples are </a:t>
            </a:r>
            <a:r>
              <a:rPr lang="en-US" dirty="0"/>
              <a:t>a partial list of ways teachers can provide multiple means of presenting information. Include in your explanation how technology has increased teachers’ abilities to provide many different types of representation including images, video, PowerPoint, interactive whiteboards, etc</a:t>
            </a:r>
            <a:r>
              <a:rPr lang="en-US" dirty="0" smtClean="0"/>
              <a:t>.</a:t>
            </a:r>
          </a:p>
          <a:p>
            <a:pPr marL="0" lvl="1">
              <a:lnSpc>
                <a:spcPct val="110000"/>
              </a:lnSpc>
              <a:defRPr/>
            </a:pPr>
            <a:endParaRPr lang="en-US" b="1" dirty="0"/>
          </a:p>
          <a:p>
            <a:pPr marL="0" lvl="1">
              <a:lnSpc>
                <a:spcPct val="110000"/>
              </a:lnSpc>
              <a:defRPr/>
            </a:pPr>
            <a:r>
              <a:rPr lang="en-US" b="1" dirty="0" smtClean="0"/>
              <a:t>Ask participants </a:t>
            </a:r>
            <a:r>
              <a:rPr lang="en-US" dirty="0" smtClean="0"/>
              <a:t>to add additional ways of representing and presenting information.</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70</a:t>
            </a:fld>
            <a:endParaRPr lang="en-US" dirty="0"/>
          </a:p>
        </p:txBody>
      </p:sp>
    </p:spTree>
    <p:extLst>
      <p:ext uri="{BB962C8B-B14F-4D97-AF65-F5344CB8AC3E}">
        <p14:creationId xmlns:p14="http://schemas.microsoft.com/office/powerpoint/2010/main" val="19179379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r>
              <a:rPr lang="en-US" dirty="0" smtClean="0"/>
              <a:t>Students </a:t>
            </a:r>
            <a:r>
              <a:rPr lang="en-US" dirty="0"/>
              <a:t>can express what they have learned in multiple ways. Ask participants to think about all the ways technology has helped to expand how we can express and assess student learning; </a:t>
            </a:r>
            <a:r>
              <a:rPr lang="en-US" dirty="0" smtClean="0"/>
              <a:t>i.e., students </a:t>
            </a:r>
            <a:r>
              <a:rPr lang="en-US" dirty="0"/>
              <a:t>can produce </a:t>
            </a:r>
            <a:r>
              <a:rPr lang="en-US" dirty="0" smtClean="0"/>
              <a:t>video </a:t>
            </a:r>
            <a:r>
              <a:rPr lang="en-US" dirty="0"/>
              <a:t>and PowerPoint presentations, use word processing, record information, use images, clickers, etc</a:t>
            </a:r>
            <a:r>
              <a:rPr lang="en-US" dirty="0" smtClean="0"/>
              <a:t>.</a:t>
            </a:r>
          </a:p>
          <a:p>
            <a:pPr marL="0" lvl="1">
              <a:lnSpc>
                <a:spcPct val="110000"/>
              </a:lnSpc>
              <a:defRPr/>
            </a:pPr>
            <a:endParaRPr lang="en-US" dirty="0"/>
          </a:p>
          <a:p>
            <a:pPr marL="0" lvl="1">
              <a:lnSpc>
                <a:spcPct val="110000"/>
              </a:lnSpc>
              <a:defRPr/>
            </a:pPr>
            <a:r>
              <a:rPr lang="en-US" b="1" dirty="0"/>
              <a:t>Ask </a:t>
            </a:r>
            <a:r>
              <a:rPr lang="en-US" b="1" dirty="0" smtClean="0"/>
              <a:t>participants </a:t>
            </a:r>
            <a:r>
              <a:rPr lang="en-US" dirty="0"/>
              <a:t>to add additional </a:t>
            </a:r>
            <a:r>
              <a:rPr lang="en-US" dirty="0" smtClean="0"/>
              <a:t>actions students can take to express what they know and able to do.</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71</a:t>
            </a:fld>
            <a:endParaRPr lang="en-US" dirty="0"/>
          </a:p>
        </p:txBody>
      </p:sp>
    </p:spTree>
    <p:extLst>
      <p:ext uri="{BB962C8B-B14F-4D97-AF65-F5344CB8AC3E}">
        <p14:creationId xmlns:p14="http://schemas.microsoft.com/office/powerpoint/2010/main" val="9937373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 </a:t>
            </a:r>
            <a:r>
              <a:rPr lang="en-US" baseline="0" dirty="0" smtClean="0"/>
              <a:t>They can be used to guide teachers’ thinking when </a:t>
            </a:r>
            <a:r>
              <a:rPr lang="en-US" dirty="0" smtClean="0"/>
              <a:t>designing lessons using the UDL Framework. Review </a:t>
            </a:r>
            <a:r>
              <a:rPr lang="en-US" dirty="0"/>
              <a:t>these methods of </a:t>
            </a:r>
            <a:r>
              <a:rPr lang="en-US" dirty="0" smtClean="0"/>
              <a:t>engagement.</a:t>
            </a:r>
          </a:p>
          <a:p>
            <a:pPr marL="0" lvl="1">
              <a:lnSpc>
                <a:spcPct val="110000"/>
              </a:lnSpc>
              <a:defRPr/>
            </a:pPr>
            <a:endParaRPr lang="en-US" dirty="0" smtClean="0"/>
          </a:p>
          <a:p>
            <a:pPr marL="0" lvl="1">
              <a:lnSpc>
                <a:spcPct val="110000"/>
              </a:lnSpc>
              <a:defRPr/>
            </a:pPr>
            <a:r>
              <a:rPr lang="en-US" b="1" dirty="0" smtClean="0"/>
              <a:t>Ask </a:t>
            </a:r>
            <a:r>
              <a:rPr lang="en-US" b="1" dirty="0"/>
              <a:t>participants </a:t>
            </a:r>
            <a:r>
              <a:rPr lang="en-US" dirty="0"/>
              <a:t>to think about one of their most engaging lessons. What did they do in planning and executing that lesson to make it engaging? </a:t>
            </a:r>
            <a:r>
              <a:rPr lang="en-US" dirty="0" smtClean="0"/>
              <a:t>What other type of flexible methods can be provided to engage students?</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72</a:t>
            </a:fld>
            <a:endParaRPr lang="en-US" dirty="0"/>
          </a:p>
        </p:txBody>
      </p:sp>
    </p:spTree>
    <p:extLst>
      <p:ext uri="{BB962C8B-B14F-4D97-AF65-F5344CB8AC3E}">
        <p14:creationId xmlns:p14="http://schemas.microsoft.com/office/powerpoint/2010/main" val="18276820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Ask participants to review the UDL Resources for Learning at </a:t>
            </a:r>
            <a:r>
              <a:rPr lang="en-US" dirty="0">
                <a:hlinkClick r:id="rId3"/>
              </a:rPr>
              <a:t>http://udlwheel.mdonlinegrants.org/</a:t>
            </a:r>
            <a:endParaRPr lang="en-US" dirty="0"/>
          </a:p>
          <a:p>
            <a:endParaRPr lang="en-US" b="1" dirty="0" smtClean="0"/>
          </a:p>
          <a:p>
            <a:r>
              <a:rPr lang="en-US" dirty="0" smtClean="0"/>
              <a:t>Point out the different categories for support on the wheel and that these supports are used for the entire lesson design and delivery including goals, materials, and methods for</a:t>
            </a:r>
            <a:r>
              <a:rPr lang="en-US" baseline="0" dirty="0" smtClean="0"/>
              <a:t> </a:t>
            </a:r>
            <a:r>
              <a:rPr lang="en-US" dirty="0" smtClean="0"/>
              <a:t>accessing instruction, guided practice, and independent practice.</a:t>
            </a:r>
          </a:p>
          <a:p>
            <a:endParaRPr lang="en-US" dirty="0" smtClean="0"/>
          </a:p>
          <a:p>
            <a:r>
              <a:rPr lang="en-US" dirty="0" smtClean="0"/>
              <a:t>Have participants review the UDL Framework in the Participant Guide during this time as well. Point out that they can use these resources</a:t>
            </a:r>
            <a:r>
              <a:rPr lang="en-US" baseline="0" dirty="0" smtClean="0"/>
              <a:t> later to add student supports to their close reading lesson.</a:t>
            </a:r>
            <a:endParaRPr lang="en-US" u="sng"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73</a:t>
            </a:fld>
            <a:endParaRPr lang="en-US" dirty="0"/>
          </a:p>
        </p:txBody>
      </p:sp>
    </p:spTree>
    <p:extLst>
      <p:ext uri="{BB962C8B-B14F-4D97-AF65-F5344CB8AC3E}">
        <p14:creationId xmlns:p14="http://schemas.microsoft.com/office/powerpoint/2010/main" val="29779763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241425" y="692150"/>
            <a:ext cx="4614863" cy="3462338"/>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sz="1100" dirty="0" smtClean="0">
                <a:latin typeface="Arial" pitchFamily="34" charset="0"/>
                <a:cs typeface="Arial" pitchFamily="34" charset="0"/>
              </a:rPr>
              <a:t>Have participants take a few moments to discuss this cartoon. </a:t>
            </a:r>
            <a:r>
              <a:rPr lang="en-US" b="1" dirty="0" smtClean="0"/>
              <a:t>Ask participants,</a:t>
            </a:r>
            <a:r>
              <a:rPr lang="en-US" dirty="0" smtClean="0"/>
              <a:t> </a:t>
            </a:r>
            <a:r>
              <a:rPr lang="en-US" i="1" dirty="0" smtClean="0"/>
              <a:t>“How do you think this may be related to Universal Design? </a:t>
            </a:r>
            <a:r>
              <a:rPr lang="en-US" dirty="0" smtClean="0"/>
              <a:t>“</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This is an illustration of the need for universal design, a framework that considers all students’ needs during instruction, guided, and independent practice as well as a variety of ways for assessing the learning.</a:t>
            </a:r>
          </a:p>
        </p:txBody>
      </p:sp>
      <p:sp>
        <p:nvSpPr>
          <p:cNvPr id="4" name="Slide Number Placeholder 3"/>
          <p:cNvSpPr>
            <a:spLocks noGrp="1"/>
          </p:cNvSpPr>
          <p:nvPr>
            <p:ph type="sldNum" sz="quarter" idx="5"/>
          </p:nvPr>
        </p:nvSpPr>
        <p:spPr/>
        <p:txBody>
          <a:bodyPr/>
          <a:lstStyle/>
          <a:p>
            <a:pPr>
              <a:defRPr/>
            </a:pPr>
            <a:fld id="{1908CA0B-E359-44BE-9022-405993AEF587}" type="slidenum">
              <a:rPr lang="en-US" smtClean="0"/>
              <a:pPr>
                <a:defRPr/>
              </a:pPr>
              <a:t>74</a:t>
            </a:fld>
            <a:endParaRPr lang="en-US" dirty="0"/>
          </a:p>
        </p:txBody>
      </p:sp>
    </p:spTree>
    <p:extLst>
      <p:ext uri="{BB962C8B-B14F-4D97-AF65-F5344CB8AC3E}">
        <p14:creationId xmlns:p14="http://schemas.microsoft.com/office/powerpoint/2010/main" val="16461215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179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a:t>
            </a:r>
            <a:r>
              <a:rPr lang="en-US" baseline="0" dirty="0" smtClean="0"/>
              <a:t> of this slide is to show several types of UDL strategies that do not require technology. </a:t>
            </a:r>
            <a:r>
              <a:rPr lang="en-US" dirty="0" smtClean="0"/>
              <a:t>We now discuss several instructional strategies that align well with the Connecticut Core Standards instructional shifts. Participants will experience and apply several strategies to support learning, that are aligned to the three shifts and provide UDL supports.</a:t>
            </a:r>
          </a:p>
          <a:p>
            <a:endParaRPr lang="en-US" dirty="0" smtClean="0"/>
          </a:p>
          <a:p>
            <a:r>
              <a:rPr lang="en-US" b="1" dirty="0" smtClean="0"/>
              <a:t>Why </a:t>
            </a:r>
            <a:r>
              <a:rPr lang="en-US" b="1" i="1" dirty="0" smtClean="0"/>
              <a:t>these </a:t>
            </a:r>
            <a:r>
              <a:rPr lang="en-US" b="1" dirty="0" smtClean="0"/>
              <a:t>instructional practices and routines?</a:t>
            </a:r>
          </a:p>
          <a:p>
            <a:r>
              <a:rPr lang="en-US" dirty="0" smtClean="0"/>
              <a:t>The Connecticut Core Standards</a:t>
            </a:r>
            <a:r>
              <a:rPr lang="en-US" baseline="0" dirty="0" smtClean="0"/>
              <a:t> for </a:t>
            </a:r>
            <a:r>
              <a:rPr lang="en-US" dirty="0" smtClean="0"/>
              <a:t>ELA</a:t>
            </a:r>
            <a:r>
              <a:rPr lang="en-US" baseline="0" dirty="0" smtClean="0"/>
              <a:t> &amp; Literacy </a:t>
            </a:r>
            <a:r>
              <a:rPr lang="en-US" dirty="0" smtClean="0"/>
              <a:t>require teachers to coach students to develop the reading, writing, and thinking habits we want them to have. These following instructional practices and collaborative routines can help many more students read and write at higher, more sophisticated levels. </a:t>
            </a:r>
          </a:p>
          <a:p>
            <a:endParaRPr lang="en-US" dirty="0" smtClean="0"/>
          </a:p>
          <a:p>
            <a:r>
              <a:rPr lang="en-US" dirty="0" smtClean="0"/>
              <a:t>Participants explore three strategies that can help increase student achievement. As they review each strategy, have them think about its alignment to the Connecticut Core Standards shifts and to UDL. After reviewing these practices, participants will apply them to grade level text. </a:t>
            </a:r>
          </a:p>
          <a:p>
            <a:endParaRPr lang="en-US" dirty="0" smtClean="0"/>
          </a:p>
          <a:p>
            <a:r>
              <a:rPr lang="en-US" dirty="0" smtClean="0"/>
              <a:t>Reference:</a:t>
            </a:r>
            <a:r>
              <a:rPr lang="en-US" baseline="0" dirty="0" smtClean="0"/>
              <a:t> </a:t>
            </a:r>
            <a:r>
              <a:rPr lang="en-US" i="1" baseline="0" dirty="0" smtClean="0"/>
              <a:t>T</a:t>
            </a:r>
            <a:r>
              <a:rPr lang="en-US" i="1" dirty="0" smtClean="0"/>
              <a:t>hinkquiry</a:t>
            </a:r>
            <a:r>
              <a:rPr lang="en-US" dirty="0" smtClean="0"/>
              <a:t> Toolkits 1 and 2.</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D89E9A-6D0E-4634-BFF5-CE3AFB9115AA}" type="slidenum">
              <a:rPr lang="en-US" smtClean="0"/>
              <a:pPr>
                <a:defRPr/>
              </a:pPr>
              <a:t>75</a:t>
            </a:fld>
            <a:endParaRPr lang="en-US" dirty="0" smtClean="0"/>
          </a:p>
        </p:txBody>
      </p:sp>
    </p:spTree>
    <p:extLst>
      <p:ext uri="{BB962C8B-B14F-4D97-AF65-F5344CB8AC3E}">
        <p14:creationId xmlns:p14="http://schemas.microsoft.com/office/powerpoint/2010/main" val="17887357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Introduce </a:t>
            </a:r>
            <a:r>
              <a:rPr lang="en-US" b="1" dirty="0"/>
              <a:t>Analytic Graphic Organizers</a:t>
            </a:r>
            <a:r>
              <a:rPr lang="en-US" dirty="0"/>
              <a:t> (AGOs) </a:t>
            </a:r>
            <a:r>
              <a:rPr lang="en-US" dirty="0" smtClean="0"/>
              <a:t>by sharing their purpose and how they can enhance learning. 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teachers select, teach, and support the use of an AGO can result in a powerful learning experience for students or can end up as an exercise in filling in boxes. </a:t>
            </a:r>
            <a:endParaRPr lang="en-US" dirty="0"/>
          </a:p>
          <a:p>
            <a:endParaRPr lang="en-US" dirty="0" smtClean="0"/>
          </a:p>
          <a:p>
            <a:r>
              <a:rPr lang="en-US" dirty="0" smtClean="0"/>
              <a:t>Have participants reflect on and share their own experiences using AGOs. Ask participants to respond to question of, “How might well-designed organizers support Shift 1?”</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76</a:t>
            </a:fld>
            <a:endParaRPr lang="en-US" dirty="0"/>
          </a:p>
        </p:txBody>
      </p:sp>
    </p:spTree>
    <p:extLst>
      <p:ext uri="{BB962C8B-B14F-4D97-AF65-F5344CB8AC3E}">
        <p14:creationId xmlns:p14="http://schemas.microsoft.com/office/powerpoint/2010/main" val="136812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readers </a:t>
            </a:r>
            <a:r>
              <a:rPr lang="en-US" dirty="0" smtClean="0"/>
              <a:t>and</a:t>
            </a:r>
            <a:r>
              <a:rPr lang="en-US" baseline="0" dirty="0" smtClean="0"/>
              <a:t> writers can organize information from the text by creating flip books.</a:t>
            </a:r>
          </a:p>
          <a:p>
            <a:r>
              <a:rPr lang="en-US" baseline="0" dirty="0" smtClean="0"/>
              <a:t>They can be used for sequencing a story, life cycles, (such as butterfly and frog) phases of the moon and key ideas and details from a story.</a:t>
            </a:r>
          </a:p>
          <a:p>
            <a:r>
              <a:rPr lang="en-US" baseline="0" dirty="0" smtClean="0"/>
              <a:t>Upper right - ocean food chain</a:t>
            </a:r>
          </a:p>
          <a:p>
            <a:r>
              <a:rPr lang="en-US" baseline="0" dirty="0" smtClean="0"/>
              <a:t>Far left - phases of the moon</a:t>
            </a:r>
          </a:p>
          <a:p>
            <a:r>
              <a:rPr lang="en-US" baseline="0" dirty="0" smtClean="0"/>
              <a:t>Right and center - 3 facts about animals from a read aloud.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77</a:t>
            </a:fld>
            <a:endParaRPr lang="en-US" dirty="0"/>
          </a:p>
        </p:txBody>
      </p:sp>
    </p:spTree>
    <p:extLst>
      <p:ext uri="{BB962C8B-B14F-4D97-AF65-F5344CB8AC3E}">
        <p14:creationId xmlns:p14="http://schemas.microsoft.com/office/powerpoint/2010/main" val="42404063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you select, teach, and support the use of an AGO can result in a powerful learning experience for your students or can end up as an exercise in filling in boxes. </a:t>
            </a:r>
          </a:p>
          <a:p>
            <a:endParaRPr lang="en-US" dirty="0" smtClean="0"/>
          </a:p>
          <a:p>
            <a:r>
              <a:rPr lang="en-US" dirty="0" smtClean="0"/>
              <a:t>To ensure</a:t>
            </a:r>
            <a:r>
              <a:rPr lang="en-US" baseline="0" dirty="0" smtClean="0"/>
              <a:t> </a:t>
            </a:r>
            <a:r>
              <a:rPr lang="en-US" dirty="0" smtClean="0"/>
              <a:t>that the AGO is a strategy and not a worksheet, make certain it:</a:t>
            </a:r>
          </a:p>
          <a:p>
            <a:pPr marL="226383" indent="-226383">
              <a:buFont typeface="+mj-lt"/>
              <a:buAutoNum type="arabicPeriod"/>
            </a:pPr>
            <a:r>
              <a:rPr lang="en-US" dirty="0" smtClean="0"/>
              <a:t>Addresses a Connecticut Core Standards shift.</a:t>
            </a:r>
          </a:p>
          <a:p>
            <a:pPr marL="226383" indent="-226383">
              <a:buFont typeface="+mj-lt"/>
              <a:buAutoNum type="arabicPeriod"/>
            </a:pPr>
            <a:r>
              <a:rPr lang="en-US" dirty="0" smtClean="0"/>
              <a:t>Is aligned to the lesson goals and objectives.</a:t>
            </a:r>
          </a:p>
          <a:p>
            <a:pPr marL="226383" indent="-226383">
              <a:buFont typeface="+mj-lt"/>
              <a:buAutoNum type="arabicPeriod"/>
            </a:pPr>
            <a:r>
              <a:rPr lang="en-US" dirty="0" smtClean="0"/>
              <a:t>Increases rigor by adding an area where students can write how they know or why this is true.</a:t>
            </a:r>
          </a:p>
          <a:p>
            <a:pPr marL="226383" indent="-226383">
              <a:buFont typeface="+mj-lt"/>
              <a:buAutoNum type="arabicPeriod"/>
            </a:pPr>
            <a:r>
              <a:rPr lang="en-US" dirty="0" smtClean="0"/>
              <a:t>Helps formulate or enhance written responses by having students use the AGO to organize a summary or written response with evidence.</a:t>
            </a:r>
          </a:p>
          <a:p>
            <a:pPr marL="226383" indent="-226383">
              <a:buFont typeface="+mj-lt"/>
              <a:buAutoNum type="arabicPeriod"/>
            </a:pPr>
            <a:r>
              <a:rPr lang="en-US" dirty="0" smtClean="0"/>
              <a:t>Provides for evidence-based practices.</a:t>
            </a:r>
            <a:r>
              <a:rPr lang="en-US" baseline="0" dirty="0" smtClean="0"/>
              <a:t> H</a:t>
            </a:r>
            <a:r>
              <a:rPr lang="en-US" dirty="0" smtClean="0"/>
              <a:t>ave students show the evidence in the text for their responses.</a:t>
            </a:r>
            <a:r>
              <a:rPr lang="en-US" baseline="0" dirty="0" smtClean="0"/>
              <a:t> </a:t>
            </a:r>
            <a:r>
              <a:rPr lang="en-US" dirty="0" smtClean="0"/>
              <a:t>To do this</a:t>
            </a:r>
            <a:r>
              <a:rPr lang="en-US" baseline="0" dirty="0" smtClean="0"/>
              <a:t> a</a:t>
            </a:r>
            <a:r>
              <a:rPr lang="en-US" dirty="0" smtClean="0"/>
              <a:t>dd: why?, how do you know?, and where is the evidence? to the AGO.</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78</a:t>
            </a:fld>
            <a:endParaRPr lang="en-US" dirty="0"/>
          </a:p>
        </p:txBody>
      </p:sp>
    </p:spTree>
    <p:extLst>
      <p:ext uri="{BB962C8B-B14F-4D97-AF65-F5344CB8AC3E}">
        <p14:creationId xmlns:p14="http://schemas.microsoft.com/office/powerpoint/2010/main" val="28714553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4867"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10 minutes.</a:t>
            </a:r>
            <a:r>
              <a:rPr lang="en-US" baseline="0" dirty="0" smtClean="0"/>
              <a:t> </a:t>
            </a:r>
            <a:r>
              <a:rPr lang="en-US" dirty="0" smtClean="0"/>
              <a:t>There are many different types of organizers. Participants will review the AGOs in their Participant Guide</a:t>
            </a:r>
            <a:r>
              <a:rPr lang="en-US" baseline="0" dirty="0" smtClean="0"/>
              <a:t> and consider which of these AGO’s might support building knowledge in their lesson.</a:t>
            </a:r>
            <a:endParaRPr lang="en-US" dirty="0" smtClean="0"/>
          </a:p>
        </p:txBody>
      </p:sp>
      <p:sp>
        <p:nvSpPr>
          <p:cNvPr id="4" name="Slide Number Placeholder 3"/>
          <p:cNvSpPr>
            <a:spLocks noGrp="1"/>
          </p:cNvSpPr>
          <p:nvPr>
            <p:ph type="sldNum" sz="quarter" idx="5"/>
          </p:nvPr>
        </p:nvSpPr>
        <p:spPr/>
        <p:txBody>
          <a:bodyPr/>
          <a:lstStyle/>
          <a:p>
            <a:pPr>
              <a:defRPr/>
            </a:pPr>
            <a:fld id="{609C5F8D-92DF-44A2-A7E6-50A9BCC479FA}" type="slidenum">
              <a:rPr lang="en-US" smtClean="0"/>
              <a:pPr>
                <a:defRPr/>
              </a:pPr>
              <a:t>79</a:t>
            </a:fld>
            <a:endParaRPr lang="en-US" dirty="0"/>
          </a:p>
        </p:txBody>
      </p:sp>
    </p:spTree>
    <p:extLst>
      <p:ext uri="{BB962C8B-B14F-4D97-AF65-F5344CB8AC3E}">
        <p14:creationId xmlns:p14="http://schemas.microsoft.com/office/powerpoint/2010/main" val="128292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a:t>
            </a:fld>
            <a:endParaRPr lang="en-US" dirty="0"/>
          </a:p>
        </p:txBody>
      </p:sp>
    </p:spTree>
    <p:extLst>
      <p:ext uri="{BB962C8B-B14F-4D97-AF65-F5344CB8AC3E}">
        <p14:creationId xmlns:p14="http://schemas.microsoft.com/office/powerpoint/2010/main" val="19073084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4863" cy="3462338"/>
          </a:xfrm>
          <a:prstGeom prst="rect">
            <a:avLst/>
          </a:prstGeom>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r>
              <a:rPr lang="en-US" dirty="0" smtClean="0"/>
              <a:t>Direct participants to examples of instructional strategies that align with instructional Shift 2 on</a:t>
            </a:r>
            <a:r>
              <a:rPr lang="en-US" baseline="0" dirty="0" smtClean="0"/>
              <a:t> </a:t>
            </a:r>
            <a:r>
              <a:rPr lang="en-US" b="1" dirty="0" smtClean="0"/>
              <a:t>pages 43 </a:t>
            </a:r>
            <a:r>
              <a:rPr lang="en-US" b="0" dirty="0" smtClean="0"/>
              <a:t>of the Participant Guide.</a:t>
            </a:r>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80</a:t>
            </a:fld>
            <a:endParaRPr lang="en-US" dirty="0"/>
          </a:p>
        </p:txBody>
      </p:sp>
    </p:spTree>
    <p:extLst>
      <p:ext uri="{BB962C8B-B14F-4D97-AF65-F5344CB8AC3E}">
        <p14:creationId xmlns:p14="http://schemas.microsoft.com/office/powerpoint/2010/main" val="2055831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694461" y="4538279"/>
            <a:ext cx="5555690" cy="4153678"/>
          </a:xfrm>
          <a:prstGeom prst="rect">
            <a:avLst/>
          </a:prstGeom>
        </p:spPr>
        <p:txBody>
          <a:bodyPr wrap="square" numCol="1" anchor="t" anchorCtr="0" compatLnSpc="1">
            <a:prstTxWarp prst="textNoShape">
              <a:avLst/>
            </a:prstTxWarp>
            <a:normAutofit fontScale="92500" lnSpcReduction="20000"/>
          </a:bodyPr>
          <a:lstStyle/>
          <a:p>
            <a:pPr>
              <a:defRPr/>
            </a:pPr>
            <a:r>
              <a:rPr lang="en-US" dirty="0" smtClean="0"/>
              <a:t>Ask participants if they find that their students sometimes race through an assigned reading and at the end can't tell them about anything that they read? With the</a:t>
            </a:r>
            <a:r>
              <a:rPr lang="en-US" baseline="0" dirty="0" smtClean="0"/>
              <a:t> Connecticut Core Standards</a:t>
            </a:r>
            <a:r>
              <a:rPr lang="en-US" dirty="0" smtClean="0"/>
              <a:t>, repeated readings and conducting close readings, students will need a way to slow down and deeply focus on the content of the assigned reading. Coding the text will help students read more carefully and closely. Set a minimum number of codes they should have on the text to encourage use.</a:t>
            </a:r>
          </a:p>
          <a:p>
            <a:pPr>
              <a:defRPr/>
            </a:pPr>
            <a:endParaRPr lang="en-US" dirty="0" smtClean="0"/>
          </a:p>
          <a:p>
            <a:pPr>
              <a:defRPr/>
            </a:pPr>
            <a:r>
              <a:rPr lang="en-US" dirty="0" smtClean="0"/>
              <a:t>Review with participants what coding of the text might</a:t>
            </a:r>
            <a:r>
              <a:rPr lang="en-US" i="1" dirty="0" smtClean="0"/>
              <a:t> </a:t>
            </a:r>
            <a:r>
              <a:rPr lang="en-US" i="0" dirty="0" smtClean="0"/>
              <a:t>look like: </a:t>
            </a:r>
          </a:p>
          <a:p>
            <a:pPr marL="231046" indent="-231046">
              <a:buFontTx/>
              <a:buAutoNum type="arabicPeriod"/>
              <a:defRPr/>
            </a:pPr>
            <a:r>
              <a:rPr lang="en-US" dirty="0" smtClean="0"/>
              <a:t>Begin with short texts on interesting topics that are worth re-reading. </a:t>
            </a:r>
          </a:p>
          <a:p>
            <a:pPr marL="231046" indent="-231046">
              <a:buFontTx/>
              <a:buAutoNum type="arabicPeriod"/>
              <a:defRPr/>
            </a:pPr>
            <a:r>
              <a:rPr lang="en-US" dirty="0" smtClean="0"/>
              <a:t>Ask students to read a text 3 times. </a:t>
            </a:r>
          </a:p>
          <a:p>
            <a:pPr marL="231046" indent="-231046">
              <a:buFontTx/>
              <a:buAutoNum type="arabicPeriod"/>
              <a:defRPr/>
            </a:pPr>
            <a:r>
              <a:rPr lang="en-US" dirty="0" smtClean="0"/>
              <a:t>The first time, students should read independently while using three codes to mark up the text: I know/agree with this (!), I disagree with this (x), I am confused</a:t>
            </a:r>
            <a:r>
              <a:rPr lang="en-US" baseline="0" dirty="0" smtClean="0"/>
              <a:t> </a:t>
            </a:r>
            <a:r>
              <a:rPr lang="en-US" dirty="0" smtClean="0"/>
              <a:t>(?). Students should also underline words they do not know. Students can rate their understanding on a scale from one to ten.</a:t>
            </a:r>
          </a:p>
          <a:p>
            <a:pPr marL="231046" indent="-231046">
              <a:buFontTx/>
              <a:buAutoNum type="arabicPeriod"/>
              <a:defRPr/>
            </a:pPr>
            <a:r>
              <a:rPr lang="en-US" dirty="0" smtClean="0"/>
              <a:t>Then, with a partner, they should read through the text again and compare their coding and share meanings of words or suppositions about what is meant in places where one or both partners were confused. </a:t>
            </a:r>
          </a:p>
          <a:p>
            <a:pPr marL="231046" indent="-231046">
              <a:buFontTx/>
              <a:buAutoNum type="arabicPeriod"/>
              <a:defRPr/>
            </a:pPr>
            <a:r>
              <a:rPr lang="en-US" dirty="0" smtClean="0"/>
              <a:t>After reading the piece twice, ask students to rate their understanding again on a scale from one to ten to see if it has improved. </a:t>
            </a:r>
          </a:p>
          <a:p>
            <a:pPr marL="231046" indent="-231046">
              <a:buFontTx/>
              <a:buAutoNum type="arabicPeriod"/>
              <a:defRPr/>
            </a:pPr>
            <a:r>
              <a:rPr lang="en-US" dirty="0" smtClean="0"/>
              <a:t>Then, have the partners meet in a small group to read through and discuss the piece, their understanding, and any questions they still have. After the third reading, students write or audio-record about how their understanding of the text changed from the first to third reading, noting questions or problems they still have with it. </a:t>
            </a:r>
          </a:p>
          <a:p>
            <a:pPr marL="231046" indent="-231046">
              <a:defRPr/>
            </a:pPr>
            <a:endParaRPr lang="en-US" dirty="0" smtClean="0"/>
          </a:p>
          <a:p>
            <a:pPr>
              <a:defRPr/>
            </a:pPr>
            <a:r>
              <a:rPr lang="en-US" dirty="0" smtClean="0"/>
              <a:t>These steps facilitate the growth of students’ metacognitive skills as well as comprehension because students engage in gauging their understanding of text before they read, while they read, and after they read.</a:t>
            </a:r>
          </a:p>
        </p:txBody>
      </p:sp>
      <p:sp>
        <p:nvSpPr>
          <p:cNvPr id="4" name="Slide Number Placeholder 3"/>
          <p:cNvSpPr>
            <a:spLocks noGrp="1"/>
          </p:cNvSpPr>
          <p:nvPr>
            <p:ph type="sldNum" sz="quarter" idx="5"/>
          </p:nvPr>
        </p:nvSpPr>
        <p:spPr/>
        <p:txBody>
          <a:bodyPr/>
          <a:lstStyle/>
          <a:p>
            <a:pPr>
              <a:defRPr/>
            </a:pPr>
            <a:fld id="{CB6D39F7-AE28-443F-975C-9F25BDB21FCC}" type="slidenum">
              <a:rPr lang="en-US" smtClean="0"/>
              <a:pPr>
                <a:defRPr/>
              </a:pPr>
              <a:t>81</a:t>
            </a:fld>
            <a:endParaRPr lang="en-US" dirty="0"/>
          </a:p>
        </p:txBody>
      </p:sp>
    </p:spTree>
    <p:extLst>
      <p:ext uri="{BB962C8B-B14F-4D97-AF65-F5344CB8AC3E}">
        <p14:creationId xmlns:p14="http://schemas.microsoft.com/office/powerpoint/2010/main" val="6867856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348839" y="4690517"/>
            <a:ext cx="6344996" cy="3847600"/>
          </a:xfrm>
          <a:prstGeom prst="rect">
            <a:avLst/>
          </a:prstGeom>
          <a:noFill/>
        </p:spPr>
        <p:txBody>
          <a:bodyPr wrap="square" numCol="1" anchor="t" anchorCtr="0" compatLnSpc="1">
            <a:prstTxWarp prst="textNoShape">
              <a:avLst/>
            </a:prstTxWarp>
          </a:bodyPr>
          <a:lstStyle/>
          <a:p>
            <a:pPr lvl="0"/>
            <a:r>
              <a:rPr lang="en-US" dirty="0" smtClean="0"/>
              <a:t>Tell students to: Pay attention to your</a:t>
            </a:r>
            <a:r>
              <a:rPr lang="en-US" baseline="0" dirty="0" smtClean="0"/>
              <a:t> </a:t>
            </a:r>
            <a:r>
              <a:rPr lang="en-US" dirty="0" smtClean="0"/>
              <a:t>inner voice as you read. </a:t>
            </a:r>
          </a:p>
          <a:p>
            <a:pPr lvl="0"/>
            <a:r>
              <a:rPr lang="en-US" dirty="0" smtClean="0"/>
              <a:t>Think of the author’s message; why did the author write this?  What were the main points?</a:t>
            </a:r>
          </a:p>
          <a:p>
            <a:pPr lvl="0"/>
            <a:r>
              <a:rPr lang="en-US" dirty="0" smtClean="0"/>
              <a:t>Write the text-code next to the text where it applies. </a:t>
            </a:r>
          </a:p>
          <a:p>
            <a:pPr lvl="0"/>
            <a:r>
              <a:rPr lang="en-US" dirty="0" smtClean="0"/>
              <a:t>This strategy helps you summarize material in your own words which will help you remember and understand the material better.</a:t>
            </a:r>
          </a:p>
          <a:p>
            <a:r>
              <a:rPr lang="en-US" dirty="0" smtClean="0"/>
              <a:t>Younger children can circle or underline parts of the text, showing how things are alike or how they are different using colored pencils, highlighters, or crayons. They can highlight words that describe a character, place or thing, or actions words, words that show a character’s feelings, etc.</a:t>
            </a:r>
          </a:p>
          <a:p>
            <a:r>
              <a:rPr lang="en-US" dirty="0" smtClean="0"/>
              <a:t>Ask participants to share other types of codes that they have used.</a:t>
            </a:r>
          </a:p>
          <a:p>
            <a:endParaRPr lang="en-US"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dirty="0" smtClean="0"/>
              <a:t> - </a:t>
            </a:r>
            <a:fld id="{3A365ADB-FE90-4948-ABD9-D69ADF191D9B}" type="slidenum">
              <a:rPr lang="en-US" smtClean="0"/>
              <a:pPr>
                <a:defRPr/>
              </a:pPr>
              <a:t>82</a:t>
            </a:fld>
            <a:endParaRPr lang="en-US" dirty="0" smtClean="0"/>
          </a:p>
        </p:txBody>
      </p:sp>
    </p:spTree>
    <p:extLst>
      <p:ext uri="{BB962C8B-B14F-4D97-AF65-F5344CB8AC3E}">
        <p14:creationId xmlns:p14="http://schemas.microsoft.com/office/powerpoint/2010/main" val="31178881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613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defTabSz="924185">
              <a:defRPr/>
            </a:pPr>
            <a:r>
              <a:rPr lang="en-US" dirty="0" smtClean="0"/>
              <a:t>Direct participants to examples of instructional strategies that align with instructional Shift 3 on</a:t>
            </a:r>
            <a:r>
              <a:rPr lang="en-US" baseline="0" dirty="0" smtClean="0"/>
              <a:t> </a:t>
            </a:r>
            <a:r>
              <a:rPr lang="en-US" b="1" dirty="0" smtClean="0"/>
              <a:t>page</a:t>
            </a:r>
            <a:r>
              <a:rPr lang="en-US" b="1" baseline="0" dirty="0" smtClean="0"/>
              <a:t> 44</a:t>
            </a:r>
            <a:r>
              <a:rPr lang="en-US" b="1" dirty="0" smtClean="0"/>
              <a:t> </a:t>
            </a:r>
            <a:r>
              <a:rPr lang="en-US" b="0" dirty="0" smtClean="0"/>
              <a:t>of the Participant Guide</a:t>
            </a:r>
            <a:r>
              <a:rPr lang="en-US" dirty="0" smtClean="0"/>
              <a:t>.</a:t>
            </a:r>
          </a:p>
          <a:p>
            <a:endParaRPr lang="en-US" dirty="0" smtClean="0"/>
          </a:p>
        </p:txBody>
      </p:sp>
      <p:sp>
        <p:nvSpPr>
          <p:cNvPr id="4" name="Slide Number Placeholder 3"/>
          <p:cNvSpPr>
            <a:spLocks noGrp="1"/>
          </p:cNvSpPr>
          <p:nvPr>
            <p:ph type="sldNum" sz="quarter" idx="5"/>
          </p:nvPr>
        </p:nvSpPr>
        <p:spPr/>
        <p:txBody>
          <a:bodyPr/>
          <a:lstStyle/>
          <a:p>
            <a:pPr>
              <a:defRPr/>
            </a:pPr>
            <a:fld id="{040D5754-CE7D-47A9-AA22-4FA921B643F1}" type="slidenum">
              <a:rPr lang="en-US" smtClean="0"/>
              <a:pPr>
                <a:defRPr/>
              </a:pPr>
              <a:t>83</a:t>
            </a:fld>
            <a:endParaRPr lang="en-US" dirty="0"/>
          </a:p>
        </p:txBody>
      </p:sp>
    </p:spTree>
    <p:extLst>
      <p:ext uri="{BB962C8B-B14F-4D97-AF65-F5344CB8AC3E}">
        <p14:creationId xmlns:p14="http://schemas.microsoft.com/office/powerpoint/2010/main" val="12049363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715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Ask a participant to read the quote aloud. Point out that the research is clear that classifying information helps students to think about how things are alike, how they may be different, and how they may be connected.</a:t>
            </a:r>
          </a:p>
          <a:p>
            <a:endParaRPr lang="en-US" dirty="0" smtClean="0"/>
          </a:p>
          <a:p>
            <a:pPr defTabSz="905530">
              <a:defRPr/>
            </a:pPr>
            <a:r>
              <a:rPr lang="en-US" dirty="0" smtClean="0"/>
              <a:t>Adapted from the book: Classroom Instruction that Works: Research-based Strategies for Increasing Student Achievement, by Robert Marzano (2001)</a:t>
            </a:r>
          </a:p>
          <a:p>
            <a:endParaRPr lang="en-US" dirty="0" smtClean="0"/>
          </a:p>
          <a:p>
            <a:endParaRPr lang="en-US" b="0" dirty="0" smtClean="0"/>
          </a:p>
          <a:p>
            <a:r>
              <a:rPr lang="en-US" b="0" dirty="0" smtClean="0"/>
              <a:t>Word Sort </a:t>
            </a:r>
            <a:r>
              <a:rPr lang="en-US" dirty="0" smtClean="0"/>
              <a:t>is a classification routine where the teacher provides lists of words that students cluster together in meaningful ways to evolve main ideas or determine conceptual relationships (closed sort). The students may also sort the words by characteristics and meanings and then label the categories (open sort) (Gillet &amp; Kita, 1979). </a:t>
            </a:r>
          </a:p>
          <a:p>
            <a:endParaRPr lang="en-US" dirty="0" smtClean="0"/>
          </a:p>
          <a:p>
            <a:r>
              <a:rPr lang="en-US" b="1" dirty="0" smtClean="0"/>
              <a:t>Note: Words Sorts are most effective when used as a collaborative routine because students can discuss multiple ways that the words on the list are related, thereby developing a more robust understanding of the terms. Discussing and classifying are two effective ways to help students learn and remember academic vocabulary.</a:t>
            </a:r>
            <a:endParaRPr lang="en-US" dirty="0" smtClean="0"/>
          </a:p>
        </p:txBody>
      </p:sp>
      <p:sp>
        <p:nvSpPr>
          <p:cNvPr id="4" name="Slide Number Placeholder 3"/>
          <p:cNvSpPr>
            <a:spLocks noGrp="1"/>
          </p:cNvSpPr>
          <p:nvPr>
            <p:ph type="sldNum" sz="quarter" idx="5"/>
          </p:nvPr>
        </p:nvSpPr>
        <p:spPr/>
        <p:txBody>
          <a:bodyPr/>
          <a:lstStyle/>
          <a:p>
            <a:pPr>
              <a:defRPr/>
            </a:pPr>
            <a:fld id="{BBCBBB1A-5768-4557-B119-B6BCBA483F33}" type="slidenum">
              <a:rPr lang="en-US" smtClean="0"/>
              <a:pPr>
                <a:defRPr/>
              </a:pPr>
              <a:t>84</a:t>
            </a:fld>
            <a:endParaRPr lang="en-US" dirty="0"/>
          </a:p>
        </p:txBody>
      </p:sp>
    </p:spTree>
    <p:extLst>
      <p:ext uri="{BB962C8B-B14F-4D97-AF65-F5344CB8AC3E}">
        <p14:creationId xmlns:p14="http://schemas.microsoft.com/office/powerpoint/2010/main" val="23163699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817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a:buFontTx/>
              <a:buChar char="•"/>
            </a:pPr>
            <a:r>
              <a:rPr lang="en-US" dirty="0" smtClean="0"/>
              <a:t> learn vocabulary by classifying words based on characteristics or meanings</a:t>
            </a:r>
          </a:p>
          <a:p>
            <a:pPr>
              <a:buFontTx/>
              <a:buChar char="•"/>
            </a:pPr>
            <a:r>
              <a:rPr lang="en-US" dirty="0" smtClean="0"/>
              <a:t> recognize the relationships between terms that are related to the same</a:t>
            </a:r>
            <a:r>
              <a:rPr lang="en-US" baseline="0" dirty="0" smtClean="0"/>
              <a:t> </a:t>
            </a:r>
            <a:r>
              <a:rPr lang="en-US" dirty="0" smtClean="0"/>
              <a:t>concept</a:t>
            </a:r>
          </a:p>
          <a:p>
            <a:pPr>
              <a:buFontTx/>
              <a:buChar char="•"/>
            </a:pPr>
            <a:r>
              <a:rPr lang="en-US" dirty="0" smtClean="0"/>
              <a:t> reason, analyze, classify and form analogies</a:t>
            </a:r>
          </a:p>
          <a:p>
            <a:pPr>
              <a:buFontTx/>
              <a:buChar char="•"/>
            </a:pPr>
            <a:r>
              <a:rPr lang="en-US" dirty="0" smtClean="0"/>
              <a:t> enhance interest in vocabulary development through a multi-sensory experience as they manipulate words while sharing their thinking </a:t>
            </a:r>
          </a:p>
          <a:p>
            <a:pPr>
              <a:buFontTx/>
              <a:buChar char="•"/>
            </a:pPr>
            <a:r>
              <a:rPr lang="en-US" dirty="0" smtClean="0"/>
              <a:t> develop divergent thinking when open sort is used</a:t>
            </a:r>
          </a:p>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marL="181106" indent="-181106">
              <a:buFontTx/>
              <a:buChar char="•"/>
            </a:pPr>
            <a:r>
              <a:rPr lang="en-US" dirty="0" smtClean="0"/>
              <a:t>learn vocabulary by classifying words based on characteristics or meanings</a:t>
            </a:r>
          </a:p>
          <a:p>
            <a:pPr marL="181106" indent="-181106">
              <a:buFontTx/>
              <a:buChar char="•"/>
            </a:pPr>
            <a:r>
              <a:rPr lang="en-US" dirty="0" smtClean="0"/>
              <a:t>recognize the relationships between terms that are related to the same</a:t>
            </a:r>
            <a:r>
              <a:rPr lang="en-US" baseline="0" dirty="0" smtClean="0"/>
              <a:t> </a:t>
            </a:r>
            <a:r>
              <a:rPr lang="en-US" dirty="0" smtClean="0"/>
              <a:t>concept</a:t>
            </a:r>
          </a:p>
          <a:p>
            <a:pPr marL="181106" indent="-181106">
              <a:buFontTx/>
              <a:buChar char="•"/>
            </a:pPr>
            <a:r>
              <a:rPr lang="en-US" dirty="0" smtClean="0"/>
              <a:t>reason, analyze, classify and form analogies</a:t>
            </a:r>
          </a:p>
          <a:p>
            <a:pPr marL="181106" indent="-181106">
              <a:buFontTx/>
              <a:buChar char="•"/>
            </a:pPr>
            <a:r>
              <a:rPr lang="en-US" dirty="0" smtClean="0"/>
              <a:t>enhance interest in vocabulary development through a multi-sensory experience as they manipulate words while sharing their thinking </a:t>
            </a:r>
          </a:p>
          <a:p>
            <a:pPr marL="181106" indent="-181106">
              <a:buFontTx/>
              <a:buChar char="•"/>
            </a:pPr>
            <a:r>
              <a:rPr lang="en-US" dirty="0" smtClean="0"/>
              <a:t>develop divergent thinking when open sort is used</a:t>
            </a:r>
          </a:p>
          <a:p>
            <a:pPr>
              <a:buFontTx/>
              <a:buChar char="•"/>
            </a:pPr>
            <a:endParaRPr lang="en-US" dirty="0" smtClean="0"/>
          </a:p>
          <a:p>
            <a:pPr>
              <a:defRPr/>
            </a:pPr>
            <a:r>
              <a:rPr lang="en-US" dirty="0" smtClean="0"/>
              <a:t>There are 2 types of Word Sorts: closed and open.</a:t>
            </a:r>
          </a:p>
          <a:p>
            <a:pPr>
              <a:defRPr/>
            </a:pPr>
            <a:r>
              <a:rPr lang="en-US" dirty="0" smtClean="0"/>
              <a:t>When using Word Sorts, teachers may use this sequence for scaffolding this process after reading text.</a:t>
            </a:r>
          </a:p>
          <a:p>
            <a:pPr>
              <a:defRPr/>
            </a:pPr>
            <a:endParaRPr lang="en-US" dirty="0" smtClean="0"/>
          </a:p>
          <a:p>
            <a:pPr marL="231046" indent="-231046">
              <a:buFont typeface="+mj-lt"/>
              <a:buAutoNum type="arabicPeriod"/>
              <a:defRPr/>
            </a:pPr>
            <a:r>
              <a:rPr lang="en-US" dirty="0" smtClean="0"/>
              <a:t>Provide a word bank and the categories (closed)</a:t>
            </a:r>
          </a:p>
          <a:p>
            <a:pPr marL="231046" indent="-231046">
              <a:buFont typeface="+mj-lt"/>
              <a:buAutoNum type="arabicPeriod"/>
              <a:defRPr/>
            </a:pPr>
            <a:r>
              <a:rPr lang="en-US" dirty="0" smtClean="0"/>
              <a:t>Provide the categories, have student take words from the text (closed) (This gets students to read the text closely.)</a:t>
            </a:r>
          </a:p>
          <a:p>
            <a:pPr marL="231046" indent="-231046">
              <a:buFont typeface="+mj-lt"/>
              <a:buAutoNum type="arabicPeriod"/>
              <a:defRPr/>
            </a:pPr>
            <a:r>
              <a:rPr lang="en-US" dirty="0" smtClean="0"/>
              <a:t>Provide words, have students create the categories (open)</a:t>
            </a:r>
          </a:p>
          <a:p>
            <a:pPr marL="231046" indent="-231046">
              <a:defRPr/>
            </a:pPr>
            <a:endParaRPr lang="en-US" dirty="0" smtClean="0"/>
          </a:p>
          <a:p>
            <a:pPr defTabSz="905530" eaLnBrk="0" fontAlgn="base" hangingPunct="0">
              <a:spcAft>
                <a:spcPct val="0"/>
              </a:spcAft>
              <a:defRPr/>
            </a:pPr>
            <a:r>
              <a:rPr lang="en-US" b="1" dirty="0" smtClean="0"/>
              <a:t>Tell participants that the</a:t>
            </a:r>
            <a:r>
              <a:rPr lang="en-US" b="1" baseline="0" dirty="0" smtClean="0"/>
              <a:t> next two slides illustrate a closed sort and an open sort. After these have been reviewed they will work on both Word Sorts with a partner</a:t>
            </a:r>
            <a:r>
              <a:rPr lang="en-US" b="1" dirty="0" smtClean="0"/>
              <a:t>.</a:t>
            </a:r>
            <a:endParaRPr lang="en-US" dirty="0" smtClean="0"/>
          </a:p>
        </p:txBody>
      </p:sp>
      <p:sp>
        <p:nvSpPr>
          <p:cNvPr id="4" name="Slide Number Placeholder 3"/>
          <p:cNvSpPr>
            <a:spLocks noGrp="1"/>
          </p:cNvSpPr>
          <p:nvPr>
            <p:ph type="sldNum" sz="quarter" idx="5"/>
          </p:nvPr>
        </p:nvSpPr>
        <p:spPr/>
        <p:txBody>
          <a:bodyPr/>
          <a:lstStyle/>
          <a:p>
            <a:pPr>
              <a:defRPr/>
            </a:pPr>
            <a:fld id="{B5D5B350-C8D9-424E-81DF-BDAD41BFBF47}" type="slidenum">
              <a:rPr lang="en-US" smtClean="0"/>
              <a:pPr>
                <a:defRPr/>
              </a:pPr>
              <a:t>85</a:t>
            </a:fld>
            <a:endParaRPr lang="en-US" dirty="0"/>
          </a:p>
        </p:txBody>
      </p:sp>
    </p:spTree>
    <p:extLst>
      <p:ext uri="{BB962C8B-B14F-4D97-AF65-F5344CB8AC3E}">
        <p14:creationId xmlns:p14="http://schemas.microsoft.com/office/powerpoint/2010/main" val="3154286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80227"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5 minutes. This is a sample closed Word Sort. Point out to participants that this</a:t>
            </a:r>
            <a:r>
              <a:rPr lang="en-US" baseline="0" dirty="0" smtClean="0"/>
              <a:t> word sort includes </a:t>
            </a:r>
            <a:r>
              <a:rPr lang="en-US" dirty="0" smtClean="0"/>
              <a:t>a column to relate where they found the evidence for placing the word in this category. This can be a quote from the text. Make certain to mention that words can be used more than once</a:t>
            </a:r>
            <a:r>
              <a:rPr lang="en-US" baseline="0" dirty="0" smtClean="0"/>
              <a:t>. </a:t>
            </a:r>
            <a:r>
              <a:rPr lang="en-US" b="1" dirty="0" smtClean="0"/>
              <a:t>Remind them that the</a:t>
            </a:r>
            <a:r>
              <a:rPr lang="en-US" b="1" baseline="0" dirty="0" smtClean="0"/>
              <a:t> Participant Guide </a:t>
            </a:r>
            <a:r>
              <a:rPr lang="en-US" b="1" dirty="0" smtClean="0"/>
              <a:t>page 46 will provide the information they need about Marco Polo to complete the closed sort. </a:t>
            </a:r>
          </a:p>
          <a:p>
            <a:r>
              <a:rPr lang="en-US" dirty="0" smtClean="0"/>
              <a:t>All answers are acceptable as  long as they can be backed up with evidence.</a:t>
            </a:r>
          </a:p>
          <a:p>
            <a:endParaRPr lang="en-US" dirty="0" smtClean="0"/>
          </a:p>
        </p:txBody>
      </p:sp>
      <p:sp>
        <p:nvSpPr>
          <p:cNvPr id="4" name="Slide Number Placeholder 3"/>
          <p:cNvSpPr>
            <a:spLocks noGrp="1"/>
          </p:cNvSpPr>
          <p:nvPr>
            <p:ph type="sldNum" sz="quarter" idx="5"/>
          </p:nvPr>
        </p:nvSpPr>
        <p:spPr/>
        <p:txBody>
          <a:bodyPr/>
          <a:lstStyle/>
          <a:p>
            <a:pPr>
              <a:defRPr/>
            </a:pPr>
            <a:fld id="{FA46F715-A9E6-46C1-8EA9-10023FC6E0E7}" type="slidenum">
              <a:rPr lang="en-US" smtClean="0"/>
              <a:pPr>
                <a:defRPr/>
              </a:pPr>
              <a:t>86</a:t>
            </a:fld>
            <a:endParaRPr lang="en-US" dirty="0"/>
          </a:p>
        </p:txBody>
      </p:sp>
    </p:spTree>
    <p:extLst>
      <p:ext uri="{BB962C8B-B14F-4D97-AF65-F5344CB8AC3E}">
        <p14:creationId xmlns:p14="http://schemas.microsoft.com/office/powerpoint/2010/main" val="31388475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minutes. </a:t>
            </a:r>
            <a:r>
              <a:rPr lang="en-US" sz="1200" kern="1200" dirty="0" smtClean="0">
                <a:solidFill>
                  <a:schemeClr val="tx1"/>
                </a:solidFill>
                <a:latin typeface="+mn-lt"/>
                <a:ea typeface="+mn-ea"/>
                <a:cs typeface="+mn-cs"/>
              </a:rPr>
              <a:t>The video can be found here: </a:t>
            </a:r>
            <a:r>
              <a:rPr lang="en-US" sz="1200" i="1" kern="1200" dirty="0" smtClean="0">
                <a:solidFill>
                  <a:schemeClr val="tx1"/>
                </a:solidFill>
                <a:latin typeface="+mn-lt"/>
                <a:ea typeface="+mn-ea"/>
                <a:cs typeface="+mn-cs"/>
              </a:rPr>
              <a:t>Precision Teaching: Word Sort </a:t>
            </a:r>
            <a:r>
              <a:rPr lang="en-US" sz="1200" kern="1200" dirty="0" smtClean="0">
                <a:solidFill>
                  <a:schemeClr val="tx1"/>
                </a:solidFill>
                <a:latin typeface="+mn-lt"/>
                <a:ea typeface="+mn-ea"/>
                <a:cs typeface="+mn-cs"/>
              </a:rPr>
              <a:t>from YouTube </a:t>
            </a:r>
            <a:r>
              <a:rPr lang="en-US" sz="1200" u="none" strike="noStrike" kern="1200" dirty="0" smtClean="0">
                <a:solidFill>
                  <a:schemeClr val="tx1"/>
                </a:solidFill>
                <a:latin typeface="+mn-lt"/>
                <a:ea typeface="+mn-ea"/>
                <a:cs typeface="+mn-cs"/>
                <a:hlinkClick r:id="rId3"/>
              </a:rPr>
              <a:t>http://www.youtube.com/watch?v=zhW-H7iHXEY</a:t>
            </a:r>
            <a:r>
              <a:rPr lang="en-US" sz="1200" kern="1200" dirty="0" smtClean="0">
                <a:solidFill>
                  <a:schemeClr val="tx1"/>
                </a:solidFill>
                <a:latin typeface="+mn-lt"/>
                <a:ea typeface="+mn-ea"/>
                <a:cs typeface="+mn-cs"/>
              </a:rPr>
              <a:t>.</a:t>
            </a:r>
          </a:p>
          <a:p>
            <a:r>
              <a:rPr lang="en-US" dirty="0" smtClean="0"/>
              <a:t>In </a:t>
            </a:r>
            <a:r>
              <a:rPr lang="en-US" dirty="0"/>
              <a:t>this </a:t>
            </a:r>
            <a:r>
              <a:rPr lang="en-US" dirty="0" smtClean="0"/>
              <a:t>video segment</a:t>
            </a:r>
            <a:r>
              <a:rPr lang="en-US" dirty="0"/>
              <a:t>, you will see students involved in a </a:t>
            </a:r>
            <a:r>
              <a:rPr lang="en-US" dirty="0" smtClean="0"/>
              <a:t>Word </a:t>
            </a:r>
            <a:r>
              <a:rPr lang="en-US" dirty="0"/>
              <a:t>S</a:t>
            </a:r>
            <a:r>
              <a:rPr lang="en-US" dirty="0" smtClean="0"/>
              <a:t>ort </a:t>
            </a:r>
            <a:r>
              <a:rPr lang="en-US" dirty="0"/>
              <a:t>that is </a:t>
            </a:r>
            <a:r>
              <a:rPr lang="en-US" dirty="0" smtClean="0"/>
              <a:t>open-ended </a:t>
            </a:r>
            <a:r>
              <a:rPr lang="en-US" dirty="0"/>
              <a:t>enough to engage every learner. The goal is to help students develop </a:t>
            </a:r>
            <a:r>
              <a:rPr lang="en-US" dirty="0" smtClean="0"/>
              <a:t>vocabulary </a:t>
            </a:r>
            <a:r>
              <a:rPr lang="en-US" dirty="0"/>
              <a:t>that describes the characteristics of people and animals they meet </a:t>
            </a:r>
            <a:r>
              <a:rPr lang="en-US" dirty="0" smtClean="0"/>
              <a:t>in </a:t>
            </a:r>
            <a:r>
              <a:rPr lang="en-US" dirty="0"/>
              <a:t>their reading. The task also develops students' understanding of how root </a:t>
            </a:r>
            <a:r>
              <a:rPr lang="en-US" dirty="0" smtClean="0"/>
              <a:t>words</a:t>
            </a:r>
            <a:r>
              <a:rPr lang="en-US" dirty="0"/>
              <a:t>, </a:t>
            </a:r>
            <a:r>
              <a:rPr lang="en-US" dirty="0" smtClean="0"/>
              <a:t>prefixes, </a:t>
            </a:r>
            <a:r>
              <a:rPr lang="en-US" dirty="0"/>
              <a:t>and suffixes work. This knowledge will help students read and </a:t>
            </a:r>
            <a:r>
              <a:rPr lang="en-US" dirty="0" smtClean="0"/>
              <a:t>write </a:t>
            </a:r>
            <a:r>
              <a:rPr lang="en-US" dirty="0"/>
              <a:t>independently. They draw on their schema and prior experiences and </a:t>
            </a:r>
            <a:r>
              <a:rPr lang="en-US" dirty="0" smtClean="0"/>
              <a:t>build </a:t>
            </a:r>
            <a:r>
              <a:rPr lang="en-US" dirty="0"/>
              <a:t>on the ideas of others as they collaborate to solve the problem at hand. </a:t>
            </a:r>
            <a:r>
              <a:rPr lang="en-US" dirty="0" smtClean="0"/>
              <a:t>As you view this video, look for supports that the teacher infuses into the lesson.</a:t>
            </a:r>
            <a:r>
              <a:rPr lang="en-US" dirty="0"/>
              <a:t/>
            </a:r>
            <a:br>
              <a:rPr lang="en-US" dirty="0"/>
            </a:br>
            <a:endParaRPr lang="en-US" dirty="0" smtClean="0"/>
          </a:p>
          <a:p>
            <a:r>
              <a:rPr lang="en-US" dirty="0" smtClean="0"/>
              <a:t>During </a:t>
            </a:r>
            <a:r>
              <a:rPr lang="en-US" dirty="0"/>
              <a:t>the </a:t>
            </a:r>
            <a:r>
              <a:rPr lang="en-US" dirty="0" smtClean="0"/>
              <a:t>Word </a:t>
            </a:r>
            <a:r>
              <a:rPr lang="en-US" dirty="0"/>
              <a:t>S</a:t>
            </a:r>
            <a:r>
              <a:rPr lang="en-US" dirty="0" smtClean="0"/>
              <a:t>ort</a:t>
            </a:r>
            <a:r>
              <a:rPr lang="en-US" dirty="0"/>
              <a:t>, students negotiated with group members as </a:t>
            </a:r>
            <a:r>
              <a:rPr lang="en-US" dirty="0" smtClean="0"/>
              <a:t>they </a:t>
            </a:r>
            <a:r>
              <a:rPr lang="en-US" dirty="0"/>
              <a:t>built their </a:t>
            </a:r>
            <a:r>
              <a:rPr lang="en-US" dirty="0" smtClean="0"/>
              <a:t>understanding </a:t>
            </a:r>
            <a:r>
              <a:rPr lang="en-US" dirty="0"/>
              <a:t>of the relationship between the words. </a:t>
            </a:r>
            <a:br>
              <a:rPr lang="en-US" dirty="0"/>
            </a:br>
            <a:r>
              <a:rPr lang="en-US" dirty="0"/>
              <a:t>The teacher played an essential role during this work and think time. </a:t>
            </a:r>
            <a:br>
              <a:rPr lang="en-US" dirty="0"/>
            </a:br>
            <a:endParaRPr lang="en-US" dirty="0" smtClean="0"/>
          </a:p>
          <a:p>
            <a:pPr marL="226383" indent="-226383">
              <a:buAutoNum type="arabicPeriod"/>
            </a:pPr>
            <a:r>
              <a:rPr lang="en-US" dirty="0" smtClean="0"/>
              <a:t>What </a:t>
            </a:r>
            <a:r>
              <a:rPr lang="en-US" dirty="0"/>
              <a:t>did you notice about the strategies she used to push the learning </a:t>
            </a:r>
            <a:r>
              <a:rPr lang="en-US" dirty="0" smtClean="0"/>
              <a:t>forward for</a:t>
            </a:r>
            <a:r>
              <a:rPr lang="en-US" baseline="0" dirty="0" smtClean="0"/>
              <a:t> </a:t>
            </a:r>
            <a:r>
              <a:rPr lang="en-US" dirty="0" smtClean="0"/>
              <a:t>her </a:t>
            </a:r>
            <a:r>
              <a:rPr lang="en-US" dirty="0"/>
              <a:t>students? </a:t>
            </a:r>
            <a:endParaRPr lang="en-US" dirty="0" smtClean="0"/>
          </a:p>
          <a:p>
            <a:pPr marL="226383" indent="-226383">
              <a:buAutoNum type="arabicPeriod"/>
            </a:pPr>
            <a:r>
              <a:rPr lang="en-US" dirty="0" smtClean="0"/>
              <a:t>How did she help make all students successful?</a:t>
            </a:r>
          </a:p>
          <a:p>
            <a:pPr marL="226383" indent="-226383">
              <a:buAutoNum type="arabicPeriod"/>
            </a:pPr>
            <a:r>
              <a:rPr lang="en-US" dirty="0" smtClean="0"/>
              <a:t>Which </a:t>
            </a:r>
            <a:r>
              <a:rPr lang="en-US" dirty="0"/>
              <a:t>of these strategies might you use with your students to support </a:t>
            </a:r>
            <a:r>
              <a:rPr lang="en-US" dirty="0" smtClean="0"/>
              <a:t>their </a:t>
            </a:r>
            <a:r>
              <a:rPr lang="en-US" dirty="0"/>
              <a:t>learning? </a:t>
            </a:r>
            <a:endParaRPr lang="en-US" dirty="0" smtClean="0"/>
          </a:p>
          <a:p>
            <a:pPr marL="226383" indent="-226383">
              <a:buAutoNum type="arabicPeriod"/>
            </a:pPr>
            <a:r>
              <a:rPr lang="en-US" dirty="0" smtClean="0"/>
              <a:t>What </a:t>
            </a:r>
            <a:r>
              <a:rPr lang="en-US" dirty="0"/>
              <a:t>planning needed to happen prior to this lesson to set students up </a:t>
            </a:r>
            <a:r>
              <a:rPr lang="en-US" dirty="0" smtClean="0"/>
              <a:t>for </a:t>
            </a:r>
            <a:r>
              <a:rPr lang="en-US" dirty="0"/>
              <a:t>success?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87</a:t>
            </a:fld>
            <a:endParaRPr lang="en-US" dirty="0"/>
          </a:p>
        </p:txBody>
      </p:sp>
    </p:spTree>
    <p:extLst>
      <p:ext uri="{BB962C8B-B14F-4D97-AF65-F5344CB8AC3E}">
        <p14:creationId xmlns:p14="http://schemas.microsoft.com/office/powerpoint/2010/main" val="22262276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8227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eaLnBrk="1" hangingPunct="1">
              <a:lnSpc>
                <a:spcPct val="90000"/>
              </a:lnSpc>
              <a:buFontTx/>
              <a:buNone/>
            </a:pPr>
            <a:r>
              <a:rPr lang="en-US" dirty="0" smtClean="0"/>
              <a:t>5 minutes. This is an example of</a:t>
            </a:r>
            <a:r>
              <a:rPr lang="en-US" baseline="0" dirty="0" smtClean="0"/>
              <a:t> an open</a:t>
            </a:r>
            <a:r>
              <a:rPr lang="en-US" dirty="0" smtClean="0"/>
              <a:t> Word Sort. For instructions to complete the open sort, have participants talk about/write down some potential ways of categorizing these words.</a:t>
            </a:r>
            <a:r>
              <a:rPr lang="en-US" baseline="0" dirty="0" smtClean="0"/>
              <a:t> T</a:t>
            </a:r>
            <a:r>
              <a:rPr lang="en-US" dirty="0" smtClean="0"/>
              <a:t>ell the participants that they should be able to explain how they categorized these words and analyze how they reached their conclusions. Explain that when using this technique, all categories are acceptable as long as students can explain why and provide evidence. Some words may not be able to be classified under any of the categories. In this case, always give students a ‘leftovers’ category in an open Word Sort for words that don’t fit.</a:t>
            </a:r>
            <a:r>
              <a:rPr lang="en-US" baseline="0" dirty="0" smtClean="0"/>
              <a:t> </a:t>
            </a:r>
            <a:r>
              <a:rPr lang="en-US" dirty="0" smtClean="0"/>
              <a:t>Also, some words can be used in more than one column.</a:t>
            </a:r>
          </a:p>
          <a:p>
            <a:endParaRPr lang="en-US" i="1" dirty="0" smtClean="0"/>
          </a:p>
          <a:p>
            <a:r>
              <a:rPr lang="en-US" b="1" dirty="0" smtClean="0"/>
              <a:t>Stop here and have participants read and discuss the information about Word Sorts on page</a:t>
            </a:r>
            <a:r>
              <a:rPr lang="en-US" b="1" baseline="0" dirty="0" smtClean="0"/>
              <a:t> 44</a:t>
            </a:r>
            <a:r>
              <a:rPr lang="en-US" b="1" dirty="0" smtClean="0"/>
              <a:t> in the Participant Guide and complete both sample Word Sorts on page 45. Ask how they have used these strategies in the past, if there are other ways they can think of to use or increase the rigor of these strategies, and if they know of any online resources for strategies. </a:t>
            </a:r>
            <a:endParaRPr lang="en-US" i="1" dirty="0" smtClean="0"/>
          </a:p>
        </p:txBody>
      </p:sp>
      <p:sp>
        <p:nvSpPr>
          <p:cNvPr id="4" name="Slide Number Placeholder 3"/>
          <p:cNvSpPr>
            <a:spLocks noGrp="1"/>
          </p:cNvSpPr>
          <p:nvPr>
            <p:ph type="sldNum" sz="quarter" idx="5"/>
          </p:nvPr>
        </p:nvSpPr>
        <p:spPr/>
        <p:txBody>
          <a:bodyPr/>
          <a:lstStyle/>
          <a:p>
            <a:pPr>
              <a:defRPr/>
            </a:pPr>
            <a:fld id="{4058E530-5DB0-40DF-87D8-2F2F858BD5FF}" type="slidenum">
              <a:rPr lang="en-US" smtClean="0"/>
              <a:pPr>
                <a:defRPr/>
              </a:pPr>
              <a:t>88</a:t>
            </a:fld>
            <a:endParaRPr lang="en-US" dirty="0"/>
          </a:p>
        </p:txBody>
      </p:sp>
    </p:spTree>
    <p:extLst>
      <p:ext uri="{BB962C8B-B14F-4D97-AF65-F5344CB8AC3E}">
        <p14:creationId xmlns:p14="http://schemas.microsoft.com/office/powerpoint/2010/main" val="17559692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89</a:t>
            </a:fld>
            <a:endParaRPr lang="en-US" dirty="0"/>
          </a:p>
        </p:txBody>
      </p:sp>
    </p:spTree>
    <p:extLst>
      <p:ext uri="{BB962C8B-B14F-4D97-AF65-F5344CB8AC3E}">
        <p14:creationId xmlns:p14="http://schemas.microsoft.com/office/powerpoint/2010/main" val="40474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93825" y="1198563"/>
            <a:ext cx="4187825" cy="3141662"/>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the expected outcomes: </a:t>
            </a:r>
          </a:p>
          <a:p>
            <a:pPr marL="171434" indent="-171434" defTabSz="933149">
              <a:spcBef>
                <a:spcPct val="0"/>
              </a:spcBef>
              <a:buFont typeface="Arial" panose="020B0604020202020204" pitchFamily="34" charset="0"/>
              <a:buChar char="•"/>
              <a:defRPr/>
            </a:pPr>
            <a:r>
              <a:rPr lang="en-US" dirty="0" smtClean="0"/>
              <a:t>This module will continue to build a foundation for participants’ work and will focus on key outcomes such as:</a:t>
            </a:r>
          </a:p>
          <a:p>
            <a:pPr marL="628591" lvl="1" indent="-171434" defTabSz="933149">
              <a:spcBef>
                <a:spcPct val="0"/>
              </a:spcBef>
              <a:buFont typeface="Arial" panose="020B0604020202020204" pitchFamily="34" charset="0"/>
              <a:buChar char="•"/>
              <a:defRPr/>
            </a:pPr>
            <a:r>
              <a:rPr lang="en-US" dirty="0" smtClean="0"/>
              <a:t>Design of CT Core Standards-aligned units and lessons</a:t>
            </a:r>
          </a:p>
          <a:p>
            <a:pPr marL="628591" lvl="1" indent="-171434" defTabSz="933149">
              <a:spcBef>
                <a:spcPct val="0"/>
              </a:spcBef>
              <a:buFont typeface="Arial" panose="020B0604020202020204" pitchFamily="34" charset="0"/>
              <a:buChar char="•"/>
              <a:defRPr/>
            </a:pPr>
            <a:r>
              <a:rPr lang="en-US" dirty="0" smtClean="0"/>
              <a:t>Deeper understanding of practices associated with close reading</a:t>
            </a:r>
          </a:p>
          <a:p>
            <a:pPr marL="628591" lvl="1" indent="-171434" defTabSz="933149">
              <a:spcBef>
                <a:spcPct val="0"/>
              </a:spcBef>
              <a:buFont typeface="Arial" panose="020B0604020202020204" pitchFamily="34" charset="0"/>
              <a:buChar char="•"/>
              <a:defRPr/>
            </a:pPr>
            <a:r>
              <a:rPr lang="en-US" dirty="0" smtClean="0"/>
              <a:t>Designing supports for all students with Universal Design for Learning</a:t>
            </a:r>
          </a:p>
          <a:p>
            <a:pPr marL="171434" indent="-171434" defTabSz="933149">
              <a:spcBef>
                <a:spcPct val="0"/>
              </a:spcBef>
              <a:buFont typeface="Arial" panose="020B0604020202020204" pitchFamily="34" charset="0"/>
              <a:buChar char="•"/>
              <a:defRPr/>
            </a:pPr>
            <a:r>
              <a:rPr lang="en-US" dirty="0" smtClean="0"/>
              <a:t>This module builds on the baseline Core Standards knowledge established in Module 1. </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4/16/2014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9</a:t>
            </a:fld>
            <a:endParaRPr lang="en-US" dirty="0"/>
          </a:p>
        </p:txBody>
      </p:sp>
    </p:spTree>
    <p:extLst>
      <p:ext uri="{BB962C8B-B14F-4D97-AF65-F5344CB8AC3E}">
        <p14:creationId xmlns:p14="http://schemas.microsoft.com/office/powerpoint/2010/main" val="13386437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15 minutes for this activity; adjust time as needed.)</a:t>
            </a:r>
          </a:p>
          <a:p>
            <a:endParaRPr lang="en-US" dirty="0"/>
          </a:p>
          <a:p>
            <a:r>
              <a:rPr lang="en-US" dirty="0" smtClean="0"/>
              <a:t>Have participants look for </a:t>
            </a:r>
            <a:r>
              <a:rPr lang="en-US" dirty="0"/>
              <a:t>multiple methods of representation, </a:t>
            </a:r>
            <a:r>
              <a:rPr lang="en-US" dirty="0" smtClean="0"/>
              <a:t>expression, </a:t>
            </a:r>
            <a:r>
              <a:rPr lang="en-US" dirty="0"/>
              <a:t>or engagement </a:t>
            </a:r>
            <a:r>
              <a:rPr lang="en-US" dirty="0" smtClean="0"/>
              <a:t>that the teachers use in each of these videos.</a:t>
            </a:r>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90</a:t>
            </a:fld>
            <a:endParaRPr lang="en-US" dirty="0"/>
          </a:p>
        </p:txBody>
      </p:sp>
    </p:spTree>
    <p:extLst>
      <p:ext uri="{BB962C8B-B14F-4D97-AF65-F5344CB8AC3E}">
        <p14:creationId xmlns:p14="http://schemas.microsoft.com/office/powerpoint/2010/main" val="18180661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two videos, which are part of the same</a:t>
            </a:r>
            <a:r>
              <a:rPr lang="en-US" baseline="0" dirty="0" smtClean="0"/>
              <a:t> lesson sequence, 5</a:t>
            </a:r>
            <a:r>
              <a:rPr lang="en-US" baseline="30000" dirty="0" smtClean="0"/>
              <a:t>th</a:t>
            </a:r>
            <a:r>
              <a:rPr lang="en-US" baseline="0" dirty="0" smtClean="0"/>
              <a:t> grade teacher, Stacey Brewer carefully plans her lesson so that students are supported in close reading and discussion to be prepared and have confidence for the written task.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91</a:t>
            </a:fld>
            <a:endParaRPr lang="en-US" dirty="0"/>
          </a:p>
        </p:txBody>
      </p:sp>
    </p:spTree>
    <p:extLst>
      <p:ext uri="{BB962C8B-B14F-4D97-AF65-F5344CB8AC3E}">
        <p14:creationId xmlns:p14="http://schemas.microsoft.com/office/powerpoint/2010/main" val="29441363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4/16/2014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92</a:t>
            </a:fld>
            <a:endParaRPr lang="en-US" dirty="0"/>
          </a:p>
        </p:txBody>
      </p:sp>
    </p:spTree>
    <p:extLst>
      <p:ext uri="{BB962C8B-B14F-4D97-AF65-F5344CB8AC3E}">
        <p14:creationId xmlns:p14="http://schemas.microsoft.com/office/powerpoint/2010/main" val="27743545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5053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When designing lessons, consider UDL supports and practices for the lesson goals, the materials and methods, the instruction, and how students are assessed.</a:t>
            </a:r>
          </a:p>
        </p:txBody>
      </p:sp>
      <p:sp>
        <p:nvSpPr>
          <p:cNvPr id="4" name="Slide Number Placeholder 3"/>
          <p:cNvSpPr>
            <a:spLocks noGrp="1"/>
          </p:cNvSpPr>
          <p:nvPr>
            <p:ph type="sldNum" sz="quarter" idx="5"/>
          </p:nvPr>
        </p:nvSpPr>
        <p:spPr/>
        <p:txBody>
          <a:bodyPr/>
          <a:lstStyle/>
          <a:p>
            <a:pPr>
              <a:defRPr/>
            </a:pPr>
            <a:fld id="{24BA55DB-0DE6-487B-946E-4D6EAB906E00}" type="slidenum">
              <a:rPr lang="en-US" smtClean="0"/>
              <a:pPr>
                <a:defRPr/>
              </a:pPr>
              <a:t>93</a:t>
            </a:fld>
            <a:endParaRPr lang="en-US" dirty="0"/>
          </a:p>
        </p:txBody>
      </p:sp>
    </p:spTree>
    <p:extLst>
      <p:ext uri="{BB962C8B-B14F-4D97-AF65-F5344CB8AC3E}">
        <p14:creationId xmlns:p14="http://schemas.microsoft.com/office/powerpoint/2010/main" val="14422822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15 minutes for this activity; adjust time as needed.)</a:t>
            </a:r>
          </a:p>
          <a:p>
            <a:endParaRPr lang="en-US" dirty="0" smtClean="0"/>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94</a:t>
            </a:fld>
            <a:endParaRPr lang="en-US" dirty="0"/>
          </a:p>
        </p:txBody>
      </p:sp>
    </p:spTree>
    <p:extLst>
      <p:ext uri="{BB962C8B-B14F-4D97-AF65-F5344CB8AC3E}">
        <p14:creationId xmlns:p14="http://schemas.microsoft.com/office/powerpoint/2010/main" val="19759506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solidFill>
                  <a:prstClr val="black"/>
                </a:solidFill>
                <a:latin typeface="Arial" pitchFamily="34" charset="0"/>
              </a:rPr>
              <a:pPr/>
              <a:t>4/16/2014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22195340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Divide</a:t>
            </a:r>
            <a:r>
              <a:rPr lang="en-US" baseline="0" dirty="0" smtClean="0"/>
              <a:t> into groups by grade levels (of lessons).  Ideally, a group will have three sets of partners or 6 people.  </a:t>
            </a:r>
            <a:r>
              <a:rPr lang="en-US" dirty="0" smtClean="0"/>
              <a:t>(Allow 15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4/16/2014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96</a:t>
            </a:fld>
            <a:endParaRPr lang="en-US" dirty="0"/>
          </a:p>
        </p:txBody>
      </p:sp>
    </p:spTree>
    <p:extLst>
      <p:ext uri="{BB962C8B-B14F-4D97-AF65-F5344CB8AC3E}">
        <p14:creationId xmlns:p14="http://schemas.microsoft.com/office/powerpoint/2010/main" val="33194980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xfrm>
            <a:off x="694461" y="4384439"/>
            <a:ext cx="5555690" cy="4153678"/>
          </a:xfrm>
          <a:prstGeom prst="rect">
            <a:avLst/>
          </a:prstGeom>
        </p:spPr>
        <p:txBody>
          <a:bodyPr wrap="square" numCol="1" anchor="t" anchorCtr="0" compatLnSpc="1">
            <a:prstTxWarp prst="textNoShape">
              <a:avLst/>
            </a:prstTxWarp>
            <a:normAutofit/>
          </a:bodyPr>
          <a:lstStyle/>
          <a:p>
            <a:pPr eaLnBrk="1" hangingPunct="1">
              <a:spcBef>
                <a:spcPct val="0"/>
              </a:spcBef>
              <a:defRPr/>
            </a:pPr>
            <a:r>
              <a:rPr lang="en-US" dirty="0" smtClean="0">
                <a:solidFill>
                  <a:schemeClr val="dk1"/>
                </a:solidFill>
              </a:rPr>
              <a:t>Point out the different resources participants</a:t>
            </a:r>
            <a:r>
              <a:rPr lang="en-US" baseline="0" dirty="0" smtClean="0">
                <a:solidFill>
                  <a:schemeClr val="dk1"/>
                </a:solidFill>
              </a:rPr>
              <a:t> </a:t>
            </a:r>
            <a:r>
              <a:rPr lang="en-US" dirty="0" smtClean="0">
                <a:solidFill>
                  <a:schemeClr val="dk1"/>
                </a:solidFill>
              </a:rPr>
              <a:t>have for planning lessons. </a:t>
            </a:r>
            <a:endParaRPr lang="en-US" dirty="0" smtClean="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0171033-5C51-4732-B0DD-E606750B00A4}" type="datetime1">
              <a:rPr lang="en-US" smtClean="0"/>
              <a:pPr>
                <a:defRPr/>
              </a:pPr>
              <a:t>4/16/2014</a:t>
            </a:fld>
            <a:endParaRPr lang="en-US" dirty="0" smtClean="0"/>
          </a:p>
        </p:txBody>
      </p:sp>
      <p:sp>
        <p:nvSpPr>
          <p:cNvPr id="1792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792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40702-F907-4A3B-88DF-707BC77AFCAE}" type="slidenum">
              <a:rPr lang="en-US" smtClean="0"/>
              <a:pPr>
                <a:defRPr/>
              </a:pPr>
              <a:t>97</a:t>
            </a:fld>
            <a:endParaRPr lang="en-US" dirty="0" smtClean="0"/>
          </a:p>
        </p:txBody>
      </p:sp>
    </p:spTree>
    <p:extLst>
      <p:ext uri="{BB962C8B-B14F-4D97-AF65-F5344CB8AC3E}">
        <p14:creationId xmlns:p14="http://schemas.microsoft.com/office/powerpoint/2010/main" val="1888404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xfrm>
            <a:off x="694461" y="4384439"/>
            <a:ext cx="5555690" cy="4153678"/>
          </a:xfrm>
          <a:prstGeom prst="rect">
            <a:avLst/>
          </a:prstGeom>
        </p:spPr>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0171033-5C51-4732-B0DD-E606750B00A4}" type="datetime1">
              <a:rPr lang="en-US" smtClean="0"/>
              <a:pPr>
                <a:defRPr/>
              </a:pPr>
              <a:t>4/16/2014</a:t>
            </a:fld>
            <a:endParaRPr lang="en-US" dirty="0" smtClean="0"/>
          </a:p>
        </p:txBody>
      </p:sp>
      <p:sp>
        <p:nvSpPr>
          <p:cNvPr id="1792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792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40702-F907-4A3B-88DF-707BC77AFCAE}" type="slidenum">
              <a:rPr lang="en-US" smtClean="0"/>
              <a:pPr>
                <a:defRPr/>
              </a:pPr>
              <a:t>98</a:t>
            </a:fld>
            <a:endParaRPr lang="en-US" dirty="0" smtClean="0"/>
          </a:p>
        </p:txBody>
      </p:sp>
    </p:spTree>
    <p:extLst>
      <p:ext uri="{BB962C8B-B14F-4D97-AF65-F5344CB8AC3E}">
        <p14:creationId xmlns:p14="http://schemas.microsoft.com/office/powerpoint/2010/main" val="26523482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solidFill>
                  <a:prstClr val="black"/>
                </a:solidFill>
                <a:latin typeface="Arial" pitchFamily="34" charset="0"/>
              </a:rPr>
              <a:pPr/>
              <a:t>4/16/2014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165855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7534967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smtClean="0"/>
              <a:t> </a:t>
            </a: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87498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08291085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inal Slide">
    <p:bg>
      <p:bgPr>
        <a:gradFill>
          <a:gsLst>
            <a:gs pos="32000">
              <a:schemeClr val="bg1"/>
            </a:gs>
            <a:gs pos="49000">
              <a:schemeClr val="tx2">
                <a:lumMod val="20000"/>
                <a:lumOff val="80000"/>
              </a:schemeClr>
            </a:gs>
            <a:gs pos="97000">
              <a:schemeClr val="accent2">
                <a:lumMod val="70000"/>
              </a:schemeClr>
            </a:gs>
          </a:gsLst>
          <a:lin ang="16200000" scaled="1"/>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 </a:t>
            </a:r>
            <a:endParaRPr lang="en-US" b="1" i="1" dirty="0" smtClean="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250079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7" r:id="rId9"/>
    <p:sldLayoutId id="2147483738" r:id="rId10"/>
    <p:sldLayoutId id="2147483739" r:id="rId1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0.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hyperlink" Target="http://surveys.pcgus.com/s3/CT-ELA-Module-2-K-5"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8" Type="http://schemas.openxmlformats.org/officeDocument/2006/relationships/hyperlink" Target="http://www.americaachieves.org/" TargetMode="External"/><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hyperlink" Target="http://ctcorestandards.org/" TargetMode="External"/><Relationship Id="rId1" Type="http://schemas.openxmlformats.org/officeDocument/2006/relationships/slideLayout" Target="../slideLayouts/slideLayout21.xml"/><Relationship Id="rId6" Type="http://schemas.openxmlformats.org/officeDocument/2006/relationships/hyperlink" Target="http://www.achievethecore.org/" TargetMode="External"/><Relationship Id="rId11" Type="http://schemas.openxmlformats.org/officeDocument/2006/relationships/image" Target="../media/image5.png"/><Relationship Id="rId5" Type="http://schemas.openxmlformats.org/officeDocument/2006/relationships/image" Target="../media/image48.png"/><Relationship Id="rId10" Type="http://schemas.openxmlformats.org/officeDocument/2006/relationships/image" Target="../media/image4.png"/><Relationship Id="rId4" Type="http://schemas.openxmlformats.org/officeDocument/2006/relationships/hyperlink" Target="http://www.engageny.org/" TargetMode="External"/><Relationship Id="rId9" Type="http://schemas.openxmlformats.org/officeDocument/2006/relationships/image" Target="../media/image50.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hyperlink" Target="http://www.corestandards.org/ELA-Literacy/CCRA/L/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orestandards.org/ELA-Literacy/CCRA/L/6/" TargetMode="External"/><Relationship Id="rId5" Type="http://schemas.openxmlformats.org/officeDocument/2006/relationships/hyperlink" Target="http://www.corestandards.org/ELA-Literacy/CCRA/L/5/" TargetMode="External"/><Relationship Id="rId4" Type="http://schemas.openxmlformats.org/officeDocument/2006/relationships/hyperlink" Target="http://www.corestandards.org/ELA-Literacy/CCRA/L/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ccdd.serpmedia.org/index.php"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hyperlink" Target="http://vimeo.com/7617845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www.youtube.com/watch?v=pGLTJw0GSxk" TargetMode="External"/><Relationship Id="rId7"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hyperlink" Target="http://www.udlcenter.org/advocacy/faq_guides/common_core"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7"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scholasticadministrator.typepad.com/thisweekineducation/2012/08/cartoons-climb-that-tree.html" TargetMode="Externa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diagramColors" Target="../diagrams/colors13.xml"/><Relationship Id="rId11" Type="http://schemas.openxmlformats.org/officeDocument/2006/relationships/image" Target="../media/image42.png"/><Relationship Id="rId5" Type="http://schemas.openxmlformats.org/officeDocument/2006/relationships/diagramQuickStyle" Target="../diagrams/quickStyle13.xml"/><Relationship Id="rId10" Type="http://schemas.openxmlformats.org/officeDocument/2006/relationships/image" Target="../media/image41.png"/><Relationship Id="rId4" Type="http://schemas.openxmlformats.org/officeDocument/2006/relationships/diagramLayout" Target="../diagrams/layout13.xml"/><Relationship Id="rId9" Type="http://schemas.openxmlformats.org/officeDocument/2006/relationships/image" Target="../media/image40.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hyperlink" Target="http://www.youtube.com/watch?v=zhW-H7iHXEY" TargetMode="External"/><Relationship Id="rId4" Type="http://schemas.openxmlformats.org/officeDocument/2006/relationships/image" Target="../media/image46.png"/></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8.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46.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0.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hyperlink" Target="https://www.teachingchannel.org/videos/analyzing-text-brainstorming" TargetMode="External"/><Relationship Id="rId2" Type="http://schemas.openxmlformats.org/officeDocument/2006/relationships/notesSlide" Target="../notesSlides/notesSlide91.xml"/><Relationship Id="rId1" Type="http://schemas.openxmlformats.org/officeDocument/2006/relationships/slideLayout" Target="../slideLayouts/slideLayout19.xml"/><Relationship Id="rId4" Type="http://schemas.openxmlformats.org/officeDocument/2006/relationships/hyperlink" Target="https://www.teachingchannel.org/videos/analyzing-text-as-a-group"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4.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hyperlink" Target="http://www.achieve.org/EQuIP" TargetMode="External"/><Relationship Id="rId2" Type="http://schemas.openxmlformats.org/officeDocument/2006/relationships/notesSlide" Target="../notesSlides/notesSlide9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ctcorestandards.org/?page_id=869" TargetMode="External"/><Relationship Id="rId4" Type="http://schemas.openxmlformats.org/officeDocument/2006/relationships/hyperlink" Target="http://achievethecore.org/page/751/bap-project-page"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www.loc.gov/teachers/" TargetMode="External"/><Relationship Id="rId3" Type="http://schemas.openxmlformats.org/officeDocument/2006/relationships/hyperlink" Target="http://www.storylineonline.net/" TargetMode="External"/><Relationship Id="rId7" Type="http://schemas.openxmlformats.org/officeDocument/2006/relationships/hyperlink" Target="http://nsdl.org/" TargetMode="External"/><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hyperlink" Target="http://www.wegivebooks.org/" TargetMode="External"/><Relationship Id="rId5" Type="http://schemas.openxmlformats.org/officeDocument/2006/relationships/hyperlink" Target="http://www.freekidsbooks.org/" TargetMode="External"/><Relationship Id="rId4" Type="http://schemas.openxmlformats.org/officeDocument/2006/relationships/hyperlink" Target="http://www.childrensbooksonline.org/library.htm" TargetMode="External"/><Relationship Id="rId9" Type="http://schemas.openxmlformats.org/officeDocument/2006/relationships/image" Target="../media/image19.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we begin….</a:t>
            </a:r>
            <a:endParaRPr lang="en-US" dirty="0"/>
          </a:p>
        </p:txBody>
      </p:sp>
      <p:sp>
        <p:nvSpPr>
          <p:cNvPr id="5" name="Text Placeholder 4"/>
          <p:cNvSpPr>
            <a:spLocks noGrp="1"/>
          </p:cNvSpPr>
          <p:nvPr>
            <p:ph type="body" sz="quarter" idx="10"/>
          </p:nvPr>
        </p:nvSpPr>
        <p:spPr>
          <a:xfrm>
            <a:off x="381000" y="1417320"/>
            <a:ext cx="8382000" cy="1329595"/>
          </a:xfrm>
        </p:spPr>
        <p:txBody>
          <a:bodyPr/>
          <a:lstStyle/>
          <a:p>
            <a:pPr marL="0" indent="0">
              <a:buNone/>
            </a:pPr>
            <a:r>
              <a:rPr lang="en-US" dirty="0" smtClean="0"/>
              <a:t>To help you locate activities in your Participant Guide, use the small tabs on your table to mark the following pages:</a:t>
            </a:r>
          </a:p>
        </p:txBody>
      </p:sp>
      <p:sp>
        <p:nvSpPr>
          <p:cNvPr id="6" name="Slide Number Placeholder 5"/>
          <p:cNvSpPr>
            <a:spLocks noGrp="1"/>
          </p:cNvSpPr>
          <p:nvPr>
            <p:ph type="sldNum" sz="quarter" idx="12"/>
          </p:nvPr>
        </p:nvSpPr>
        <p:spPr/>
        <p:txBody>
          <a:bodyPr/>
          <a:lstStyle/>
          <a:p>
            <a:fld id="{EE3D4692-A625-460F-A072-DE10EEAA5719}" type="slidenum">
              <a:rPr lang="en-US" smtClean="0"/>
              <a:pPr/>
              <a:t>1</a:t>
            </a:fld>
            <a:endParaRPr lang="en-US" dirty="0"/>
          </a:p>
        </p:txBody>
      </p:sp>
      <p:sp>
        <p:nvSpPr>
          <p:cNvPr id="2" name="Rectangle 1"/>
          <p:cNvSpPr/>
          <p:nvPr/>
        </p:nvSpPr>
        <p:spPr>
          <a:xfrm>
            <a:off x="2387600" y="3048031"/>
            <a:ext cx="4368800" cy="247856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5, </a:t>
            </a:r>
            <a:r>
              <a:rPr lang="en-US" sz="2400" dirty="0" smtClean="0">
                <a:latin typeface="Calibri" panose="020F0502020204030204" pitchFamily="34" charset="0"/>
                <a:ea typeface="Calibri" panose="020F0502020204030204" pitchFamily="34" charset="0"/>
                <a:cs typeface="Times New Roman" panose="02020603050405020304" pitchFamily="18" charset="0"/>
              </a:rPr>
              <a:t>6</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8</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11</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12</a:t>
            </a:r>
            <a:r>
              <a:rPr lang="en-US" sz="2400" dirty="0">
                <a:latin typeface="Calibri" panose="020F0502020204030204" pitchFamily="34" charset="0"/>
                <a:ea typeface="Calibri" panose="020F0502020204030204" pitchFamily="34" charset="0"/>
                <a:cs typeface="Times New Roman" panose="02020603050405020304" pitchFamily="18" charset="0"/>
              </a:rPr>
              <a:t>, 15, 17, </a:t>
            </a:r>
            <a:r>
              <a:rPr lang="en-US" sz="2400" dirty="0" smtClean="0">
                <a:latin typeface="Calibri" panose="020F0502020204030204" pitchFamily="34" charset="0"/>
                <a:ea typeface="Calibri" panose="020F0502020204030204" pitchFamily="34" charset="0"/>
                <a:cs typeface="Times New Roman" panose="02020603050405020304" pitchFamily="18" charset="0"/>
              </a:rPr>
              <a:t>20</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23</a:t>
            </a:r>
            <a:r>
              <a:rPr lang="en-US" sz="2400" dirty="0">
                <a:latin typeface="Calibri" panose="020F0502020204030204" pitchFamily="34" charset="0"/>
                <a:ea typeface="Calibri" panose="020F0502020204030204" pitchFamily="34" charset="0"/>
                <a:cs typeface="Times New Roman" panose="02020603050405020304" pitchFamily="18" charset="0"/>
              </a:rPr>
              <a:t>, 28, 35, </a:t>
            </a:r>
            <a:r>
              <a:rPr lang="en-US" sz="2400" dirty="0" smtClean="0">
                <a:latin typeface="Calibri" panose="020F0502020204030204" pitchFamily="34" charset="0"/>
                <a:ea typeface="Calibri" panose="020F0502020204030204" pitchFamily="34" charset="0"/>
                <a:cs typeface="Times New Roman" panose="02020603050405020304" pitchFamily="18" charset="0"/>
              </a:rPr>
              <a:t>45</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47</a:t>
            </a:r>
            <a:r>
              <a:rPr lang="en-US" sz="2400" dirty="0">
                <a:latin typeface="Calibri" panose="020F0502020204030204" pitchFamily="34" charset="0"/>
                <a:ea typeface="Calibri" panose="020F0502020204030204" pitchFamily="34" charset="0"/>
                <a:cs typeface="Times New Roman" panose="02020603050405020304" pitchFamily="18" charset="0"/>
              </a:rPr>
              <a:t>, 49, 52, 54,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57, </a:t>
            </a:r>
            <a:r>
              <a:rPr lang="en-US" sz="2400" dirty="0">
                <a:latin typeface="Calibri" panose="020F0502020204030204" pitchFamily="34" charset="0"/>
                <a:ea typeface="Calibri" panose="020F0502020204030204" pitchFamily="34" charset="0"/>
                <a:cs typeface="Times New Roman" panose="02020603050405020304" pitchFamily="18" charset="0"/>
              </a:rPr>
              <a:t>59, 61, 63, 76, 80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4699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10</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4150228544"/>
              </p:ext>
            </p:extLst>
          </p:nvPr>
        </p:nvGraphicFramePr>
        <p:xfrm>
          <a:off x="361506" y="1059268"/>
          <a:ext cx="8165805" cy="457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rmAutofit/>
          </a:bodyPr>
          <a:lstStyle/>
          <a:p>
            <a:r>
              <a:rPr lang="en-US" dirty="0" smtClean="0"/>
              <a:t>Activity 10: Action Planning </a:t>
            </a:r>
          </a:p>
        </p:txBody>
      </p:sp>
      <p:graphicFrame>
        <p:nvGraphicFramePr>
          <p:cNvPr id="8" name="Table 7"/>
          <p:cNvGraphicFramePr>
            <a:graphicFrameLocks noGrp="1"/>
          </p:cNvGraphicFramePr>
          <p:nvPr>
            <p:extLst/>
          </p:nvPr>
        </p:nvGraphicFramePr>
        <p:xfrm>
          <a:off x="609603" y="1557384"/>
          <a:ext cx="7791447" cy="3776616"/>
        </p:xfrm>
        <a:graphic>
          <a:graphicData uri="http://schemas.openxmlformats.org/drawingml/2006/table">
            <a:tbl>
              <a:tblPr firstRow="1" bandRow="1">
                <a:tableStyleId>{F5AB1C69-6EDB-4FF4-983F-18BD219EF322}</a:tableStyleId>
              </a:tblPr>
              <a:tblGrid>
                <a:gridCol w="7791447"/>
              </a:tblGrid>
              <a:tr h="569536">
                <a:tc>
                  <a:txBody>
                    <a:bodyPr/>
                    <a:lstStyle/>
                    <a:p>
                      <a:r>
                        <a:rPr lang="en-US" sz="2400" baseline="0" dirty="0" smtClean="0"/>
                        <a:t>Activity 10: Make an Action Plan</a:t>
                      </a:r>
                      <a:endParaRPr lang="en-US" sz="2400" b="0" dirty="0"/>
                    </a:p>
                  </a:txBody>
                  <a:tcPr anchor="ctr"/>
                </a:tc>
              </a:tr>
              <a:tr h="3207080">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Reflect</a:t>
                      </a:r>
                      <a:r>
                        <a:rPr lang="en-US" sz="2400" kern="1200" baseline="0" dirty="0" smtClean="0"/>
                        <a:t> on today’s learning.</a:t>
                      </a:r>
                      <a:endParaRPr lang="en-US" sz="2400" kern="1200" dirty="0" smtClean="0"/>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 to review today’s activities.</a:t>
                      </a:r>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effectLst/>
                        </a:rPr>
                        <a:t> Develop a strategy for sharing Module 2’s key messages and resources (e.g., presentation, videos, resource links, and aligned instructional practices)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sp>
        <p:nvSpPr>
          <p:cNvPr id="3" name="Slide Number Placeholder 2"/>
          <p:cNvSpPr>
            <a:spLocks noGrp="1"/>
          </p:cNvSpPr>
          <p:nvPr>
            <p:ph type="sldNum" sz="quarter" idx="12"/>
          </p:nvPr>
        </p:nvSpPr>
        <p:spPr/>
        <p:txBody>
          <a:bodyPr/>
          <a:lstStyle/>
          <a:p>
            <a:fld id="{EE3D4692-A625-460F-A072-DE10EEAA5719}" type="slidenum">
              <a:rPr lang="en-US" smtClean="0"/>
              <a:pPr/>
              <a:t>100</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6" name="Picture 5" descr="Picture10.png"/>
          <p:cNvPicPr preferRelativeResize="0">
            <a:picLocks/>
          </p:cNvPicPr>
          <p:nvPr/>
        </p:nvPicPr>
        <p:blipFill>
          <a:blip r:embed="rId4" cstate="print"/>
          <a:srcRect/>
          <a:stretch>
            <a:fillRect/>
          </a:stretch>
        </p:blipFill>
        <p:spPr bwMode="auto">
          <a:xfrm>
            <a:off x="7098729" y="5038153"/>
            <a:ext cx="950976" cy="1033463"/>
          </a:xfrm>
          <a:prstGeom prst="rect">
            <a:avLst/>
          </a:prstGeom>
          <a:noFill/>
          <a:ln w="9525">
            <a:noFill/>
            <a:miter lim="800000"/>
            <a:headEnd/>
            <a:tailEnd/>
          </a:ln>
        </p:spPr>
      </p:pic>
      <p:sp>
        <p:nvSpPr>
          <p:cNvPr id="7" name="TextBox 6"/>
          <p:cNvSpPr txBox="1"/>
          <p:nvPr/>
        </p:nvSpPr>
        <p:spPr>
          <a:xfrm>
            <a:off x="7125420" y="5072330"/>
            <a:ext cx="1086929" cy="369332"/>
          </a:xfrm>
          <a:prstGeom prst="rect">
            <a:avLst/>
          </a:prstGeom>
          <a:noFill/>
        </p:spPr>
        <p:txBody>
          <a:bodyPr wrap="square" rtlCol="0">
            <a:spAutoFit/>
          </a:bodyPr>
          <a:lstStyle/>
          <a:p>
            <a:r>
              <a:rPr lang="en-US" dirty="0" smtClean="0"/>
              <a:t>Page 57</a:t>
            </a:r>
            <a:endParaRPr lang="en-US" dirty="0"/>
          </a:p>
        </p:txBody>
      </p:sp>
    </p:spTree>
    <p:extLst>
      <p:ext uri="{BB962C8B-B14F-4D97-AF65-F5344CB8AC3E}">
        <p14:creationId xmlns:p14="http://schemas.microsoft.com/office/powerpoint/2010/main" val="4050740744"/>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a:xfrm>
            <a:off x="623888" y="4257858"/>
            <a:ext cx="7886700" cy="1040285"/>
          </a:xfrm>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101</a:t>
            </a:fld>
            <a:endParaRPr lang="en-US" dirty="0"/>
          </a:p>
        </p:txBody>
      </p:sp>
    </p:spTree>
    <p:extLst>
      <p:ext uri="{BB962C8B-B14F-4D97-AF65-F5344CB8AC3E}">
        <p14:creationId xmlns:p14="http://schemas.microsoft.com/office/powerpoint/2010/main" val="262898226"/>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384048" y="1417320"/>
            <a:ext cx="8153400" cy="3336298"/>
          </a:xfrm>
          <a:prstGeom prst="rect">
            <a:avLst/>
          </a:prstGeom>
        </p:spPr>
        <p:txBody>
          <a:bodyPr/>
          <a:lstStyle/>
          <a:p>
            <a:pPr marL="393192" indent="-402336">
              <a:spcBef>
                <a:spcPts val="1200"/>
              </a:spcBef>
              <a:defRPr/>
            </a:pPr>
            <a:r>
              <a:rPr lang="en-US" sz="4400" dirty="0">
                <a:effectLst>
                  <a:outerShdw blurRad="38100" dist="38100" dir="2700000" algn="tl">
                    <a:srgbClr val="000000">
                      <a:alpha val="43137"/>
                    </a:srgbClr>
                  </a:outerShdw>
                </a:effectLst>
              </a:rPr>
              <a:t>Where Are You </a:t>
            </a:r>
            <a:r>
              <a:rPr lang="en-US" sz="4400" dirty="0" smtClean="0">
                <a:effectLst>
                  <a:outerShdw blurRad="38100" dist="38100" dir="2700000" algn="tl">
                    <a:srgbClr val="000000">
                      <a:alpha val="43137"/>
                    </a:srgbClr>
                  </a:outerShdw>
                </a:effectLst>
              </a:rPr>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Now</a:t>
            </a:r>
            <a:r>
              <a:rPr lang="en-US" sz="4400" dirty="0">
                <a:effectLst>
                  <a:outerShdw blurRad="38100" dist="38100" dir="2700000" algn="tl">
                    <a:srgbClr val="000000">
                      <a:alpha val="43137"/>
                    </a:srgbClr>
                  </a:outerShdw>
                </a:effectLst>
              </a:rPr>
              <a:t>?</a:t>
            </a:r>
          </a:p>
          <a:p>
            <a:pPr marL="0" indent="0">
              <a:buFont typeface="Arial" charset="0"/>
              <a:buNone/>
              <a:defRPr/>
            </a:pPr>
            <a:endParaRPr lang="en-US" sz="4400" dirty="0" smtClean="0">
              <a:effectLst>
                <a:outerShdw blurRad="38100" dist="38100" dir="2700000" algn="tl">
                  <a:srgbClr val="000000">
                    <a:alpha val="43137"/>
                  </a:srgbClr>
                </a:outerShdw>
              </a:effectLst>
            </a:endParaRPr>
          </a:p>
          <a:p>
            <a:pPr marL="393192" indent="-402336">
              <a:spcBef>
                <a:spcPts val="1200"/>
              </a:spcBef>
              <a:defRPr/>
            </a:pPr>
            <a:r>
              <a:rPr lang="en-US" sz="4400" dirty="0">
                <a:effectLst>
                  <a:outerShdw blurRad="38100" dist="38100" dir="2700000" algn="tl">
                    <a:srgbClr val="000000">
                      <a:alpha val="43137"/>
                    </a:srgbClr>
                  </a:outerShdw>
                </a:effectLst>
              </a:rPr>
              <a:t>Assessing Your </a:t>
            </a:r>
            <a:r>
              <a:rPr lang="en-US" sz="4400" dirty="0" smtClean="0">
                <a:effectLst>
                  <a:outerShdw blurRad="38100" dist="38100" dir="2700000" algn="tl">
                    <a:srgbClr val="000000">
                      <a:alpha val="43137"/>
                    </a:srgbClr>
                  </a:outerShdw>
                </a:effectLst>
              </a:rPr>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Learning</a:t>
            </a:r>
            <a:endParaRPr lang="en-US" sz="4400" dirty="0">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Post-Assessment</a:t>
            </a:r>
          </a:p>
        </p:txBody>
      </p:sp>
      <p:sp>
        <p:nvSpPr>
          <p:cNvPr id="3" name="Slide Number Placeholder 2"/>
          <p:cNvSpPr>
            <a:spLocks noGrp="1"/>
          </p:cNvSpPr>
          <p:nvPr>
            <p:ph type="sldNum" sz="quarter" idx="4294967295"/>
          </p:nvPr>
        </p:nvSpPr>
        <p:spPr>
          <a:xfrm>
            <a:off x="6559296" y="6074282"/>
            <a:ext cx="2203704" cy="484632"/>
          </a:xfrm>
          <a:prstGeom prst="rect">
            <a:avLst/>
          </a:prstGeom>
        </p:spPr>
        <p:txBody>
          <a:bodyPr/>
          <a:lstStyle/>
          <a:p>
            <a:fld id="{EE3D4692-A625-460F-A072-DE10EEAA5719}" type="slidenum">
              <a:rPr lang="en-US" smtClean="0"/>
              <a:pPr/>
              <a:t>102</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p14="http://schemas.microsoft.com/office/powerpoint/2010/main" val="150077535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384048" y="1417320"/>
            <a:ext cx="8153400" cy="3170446"/>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The survey is located here: </a:t>
            </a:r>
            <a:r>
              <a:rPr lang="en-US" sz="3600" u="sng" dirty="0" smtClean="0">
                <a:hlinkClick r:id="rId3"/>
              </a:rPr>
              <a:t>http://surveys.pcgus.com/s3/CT-ELA-Module-2-K-5</a:t>
            </a:r>
            <a:r>
              <a:rPr lang="en-US" sz="3600" dirty="0" smtClean="0"/>
              <a:t> </a:t>
            </a:r>
          </a:p>
          <a:p>
            <a:pPr marL="0" indent="0">
              <a:spcBef>
                <a:spcPts val="1200"/>
              </a:spcBef>
              <a:buNone/>
              <a:defRPr/>
            </a:pPr>
            <a:endParaRPr lang="en-US" sz="3600" dirty="0" smtClean="0"/>
          </a:p>
          <a:p>
            <a:pPr marL="393192" indent="-402336">
              <a:spcBef>
                <a:spcPts val="1200"/>
              </a:spcBef>
              <a:defRPr/>
            </a:pP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Session Evaluation</a:t>
            </a:r>
          </a:p>
        </p:txBody>
      </p:sp>
      <p:sp>
        <p:nvSpPr>
          <p:cNvPr id="3" name="Slide Number Placeholder 2"/>
          <p:cNvSpPr>
            <a:spLocks noGrp="1"/>
          </p:cNvSpPr>
          <p:nvPr>
            <p:ph type="sldNum" sz="quarter" idx="4294967295"/>
          </p:nvPr>
        </p:nvSpPr>
        <p:spPr>
          <a:xfrm>
            <a:off x="6559296" y="6074282"/>
            <a:ext cx="2203704" cy="484632"/>
          </a:xfrm>
          <a:prstGeom prst="rect">
            <a:avLst/>
          </a:prstGeom>
        </p:spPr>
        <p:txBody>
          <a:bodyPr/>
          <a:lstStyle/>
          <a:p>
            <a:pPr algn="r"/>
            <a:fld id="{EE3D4692-A625-460F-A072-DE10EEAA5719}" type="slidenum">
              <a:rPr lang="en-US" smtClean="0"/>
              <a:pPr algn="r"/>
              <a:t>103</a:t>
            </a:fld>
            <a:endParaRPr lang="en-US" dirty="0"/>
          </a:p>
        </p:txBody>
      </p:sp>
    </p:spTree>
    <p:extLst>
      <p:ext uri="{BB962C8B-B14F-4D97-AF65-F5344CB8AC3E}">
        <p14:creationId xmlns:p14="http://schemas.microsoft.com/office/powerpoint/2010/main" val="216230511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p>
        </p:txBody>
      </p:sp>
      <p:pic>
        <p:nvPicPr>
          <p:cNvPr id="8" name="Picture 2" descr="Connecticut Common Core Standards">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EE3D4692-A625-460F-A072-DE10EEAA5719}" type="slidenum">
              <a:rPr lang="en-US" smtClean="0"/>
              <a:pPr/>
              <a:t>104</a:t>
            </a:fld>
            <a:endParaRPr lang="en-US" dirty="0"/>
          </a:p>
        </p:txBody>
      </p:sp>
      <p:pic>
        <p:nvPicPr>
          <p:cNvPr id="9" name="Content Placeholder 14">
            <a:hlinkClick r:id="rId4"/>
          </p:cNvPr>
          <p:cNvPicPr>
            <a:picLocks/>
          </p:cNvPicPr>
          <p:nvPr/>
        </p:nvPicPr>
        <p:blipFill>
          <a:blip r:embed="rId5" cstate="print">
            <a:extLst>
              <a:ext uri="{28A0092B-C50C-407E-A947-70E740481C1C}">
                <a14:useLocalDpi xmlns:a14="http://schemas.microsoft.com/office/drawing/2010/main" val="0"/>
              </a:ext>
            </a:extLst>
          </a:blip>
          <a:srcRect l="4968" t="22221" r="62500" b="56696"/>
          <a:stretch>
            <a:fillRect/>
          </a:stretch>
        </p:blipFill>
        <p:spPr>
          <a:xfrm>
            <a:off x="1042614" y="4406202"/>
            <a:ext cx="3084179" cy="1326268"/>
          </a:xfrm>
          <a:prstGeom prst="rect">
            <a:avLst/>
          </a:prstGeom>
          <a:ln>
            <a:noFill/>
            <a:miter lim="800000"/>
            <a:headEnd/>
            <a:tailEnd/>
          </a:ln>
        </p:spPr>
      </p:pic>
      <p:pic>
        <p:nvPicPr>
          <p:cNvPr id="10" name="Content Placeholder 13">
            <a:hlinkClick r:id="rId6"/>
          </p:cNvPr>
          <p:cNvPicPr>
            <a:picLocks/>
          </p:cNvPicPr>
          <p:nvPr/>
        </p:nvPicPr>
        <p:blipFill>
          <a:blip r:embed="rId7" cstate="print"/>
          <a:stretch>
            <a:fillRect/>
          </a:stretch>
        </p:blipFill>
        <p:spPr>
          <a:xfrm>
            <a:off x="5484530" y="2749669"/>
            <a:ext cx="2812257" cy="1212916"/>
          </a:xfrm>
          <a:prstGeom prst="rect">
            <a:avLst/>
          </a:prstGeom>
          <a:ln>
            <a:solidFill>
              <a:schemeClr val="tx1"/>
            </a:solidFill>
          </a:ln>
        </p:spPr>
      </p:pic>
      <p:pic>
        <p:nvPicPr>
          <p:cNvPr id="11" name="Content Placeholder 12">
            <a:hlinkClick r:id="rId8"/>
          </p:cNvPr>
          <p:cNvPicPr>
            <a:picLocks/>
          </p:cNvPicPr>
          <p:nvPr/>
        </p:nvPicPr>
        <p:blipFill>
          <a:blip r:embed="rId9" cstate="print"/>
          <a:stretch>
            <a:fillRect/>
          </a:stretch>
        </p:blipFill>
        <p:spPr>
          <a:xfrm>
            <a:off x="5619403" y="4489986"/>
            <a:ext cx="2876203" cy="1328923"/>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Tree>
    <p:extLst>
      <p:ext uri="{BB962C8B-B14F-4D97-AF65-F5344CB8AC3E}">
        <p14:creationId xmlns:p14="http://schemas.microsoft.com/office/powerpoint/2010/main" val="382390629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105</a:t>
            </a:fld>
            <a:endParaRPr lang="en-US" dirty="0"/>
          </a:p>
        </p:txBody>
      </p:sp>
      <p:sp>
        <p:nvSpPr>
          <p:cNvPr id="4" name="Title 3"/>
          <p:cNvSpPr>
            <a:spLocks noGrp="1"/>
          </p:cNvSpPr>
          <p:nvPr>
            <p:ph type="title"/>
          </p:nvPr>
        </p:nvSpPr>
        <p:spPr>
          <a:xfrm>
            <a:off x="609600" y="956469"/>
            <a:ext cx="7886700" cy="1325563"/>
          </a:xfrm>
        </p:spPr>
        <p:txBody>
          <a:bodyPr/>
          <a:lstStyle/>
          <a:p>
            <a:endParaRPr lang="en-US" dirty="0"/>
          </a:p>
        </p:txBody>
      </p:sp>
    </p:spTree>
    <p:extLst>
      <p:ext uri="{BB962C8B-B14F-4D97-AF65-F5344CB8AC3E}">
        <p14:creationId xmlns:p14="http://schemas.microsoft.com/office/powerpoint/2010/main" val="54638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Successes 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11</a:t>
            </a:fld>
            <a:endParaRPr lang="en-US" dirty="0"/>
          </a:p>
        </p:txBody>
      </p:sp>
    </p:spTree>
    <p:extLst>
      <p:ext uri="{BB962C8B-B14F-4D97-AF65-F5344CB8AC3E}">
        <p14:creationId xmlns:p14="http://schemas.microsoft.com/office/powerpoint/2010/main" val="31531653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1: </a:t>
            </a:r>
            <a:br>
              <a:rPr lang="en-US" sz="4000" dirty="0" smtClean="0"/>
            </a:br>
            <a:r>
              <a:rPr lang="en-US" sz="4000" dirty="0" smtClean="0"/>
              <a:t>Sharing Successes and Challenges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12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10304666"/>
              </p:ext>
            </p:extLst>
          </p:nvPr>
        </p:nvGraphicFramePr>
        <p:xfrm>
          <a:off x="906482" y="1648728"/>
          <a:ext cx="7200040" cy="3536314"/>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54157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Numbered Heads Together</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994735">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Number off around the room as directed by your facilitator.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Meet with 2 others who have the same number as you.</a:t>
                      </a:r>
                      <a:endParaRPr kumimoji="0" lang="en-US" sz="24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Appoint a timekeeper and a reporter for your group.</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Use the protocol on the next slide to guide your conversation.</a:t>
                      </a:r>
                      <a:endParaRPr kumimoji="0" lang="en-US" sz="24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9" name="Picture 6" descr="discussion 2.png"/>
          <p:cNvPicPr>
            <a:picLocks noChangeAspect="1"/>
          </p:cNvPicPr>
          <p:nvPr/>
        </p:nvPicPr>
        <p:blipFill>
          <a:blip r:embed="rId4" cstate="print"/>
          <a:srcRect/>
          <a:stretch>
            <a:fillRect/>
          </a:stretch>
        </p:blipFill>
        <p:spPr bwMode="auto">
          <a:xfrm>
            <a:off x="3899514" y="4881716"/>
            <a:ext cx="1454150" cy="1477963"/>
          </a:xfrm>
          <a:prstGeom prst="rect">
            <a:avLst/>
          </a:prstGeom>
          <a:noFill/>
          <a:ln w="9525">
            <a:noFill/>
            <a:miter lim="800000"/>
            <a:headEnd/>
            <a:tailEnd/>
          </a:ln>
          <a:effectLst/>
        </p:spPr>
      </p:pic>
      <p:pic>
        <p:nvPicPr>
          <p:cNvPr id="12" name="Picture 5" descr="Picture10.png"/>
          <p:cNvPicPr>
            <a:picLocks noChangeAspect="1"/>
          </p:cNvPicPr>
          <p:nvPr/>
        </p:nvPicPr>
        <p:blipFill>
          <a:blip r:embed="rId5" cstate="print"/>
          <a:srcRect/>
          <a:stretch>
            <a:fillRect/>
          </a:stretch>
        </p:blipFill>
        <p:spPr bwMode="auto">
          <a:xfrm>
            <a:off x="7047900" y="4754254"/>
            <a:ext cx="947738" cy="1033463"/>
          </a:xfrm>
          <a:prstGeom prst="rect">
            <a:avLst/>
          </a:prstGeom>
          <a:noFill/>
          <a:ln w="9525">
            <a:noFill/>
            <a:miter lim="800000"/>
            <a:headEnd/>
            <a:tailEnd/>
          </a:ln>
        </p:spPr>
      </p:pic>
      <p:sp>
        <p:nvSpPr>
          <p:cNvPr id="13" name="TextBox 12"/>
          <p:cNvSpPr txBox="1"/>
          <p:nvPr/>
        </p:nvSpPr>
        <p:spPr>
          <a:xfrm>
            <a:off x="7034949" y="4778488"/>
            <a:ext cx="1135626" cy="369332"/>
          </a:xfrm>
          <a:prstGeom prst="rect">
            <a:avLst/>
          </a:prstGeom>
          <a:noFill/>
        </p:spPr>
        <p:txBody>
          <a:bodyPr wrap="square" rtlCol="0">
            <a:spAutoFit/>
          </a:bodyPr>
          <a:lstStyle/>
          <a:p>
            <a:r>
              <a:rPr lang="en-US" dirty="0" smtClean="0"/>
              <a:t>Page 8</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48752"/>
            <a:ext cx="8153400" cy="4998291"/>
          </a:xfrm>
        </p:spPr>
        <p:txBody>
          <a:bodyPr/>
          <a:lstStyle/>
          <a:p>
            <a:pPr marL="514350" indent="-514350">
              <a:buFont typeface="+mj-lt"/>
              <a:buAutoNum type="arabicPeriod"/>
            </a:pPr>
            <a:r>
              <a:rPr lang="en-US" sz="2800" dirty="0" smtClean="0"/>
              <a:t>Each coach takes a turn sharing with the group whatever he or she chooses from the Quick Write notes  (2 minutes).</a:t>
            </a:r>
          </a:p>
          <a:p>
            <a:pPr marL="514350" indent="-514350">
              <a:buFont typeface="+mj-lt"/>
              <a:buAutoNum type="arabicPeriod"/>
            </a:pPr>
            <a:r>
              <a:rPr lang="en-US" sz="2800" dirty="0" smtClean="0"/>
              <a:t>After the participant speaks, others may ask clarifying questions (2 minutes).</a:t>
            </a:r>
          </a:p>
          <a:p>
            <a:pPr marL="514350" indent="-514350">
              <a:buFont typeface="+mj-lt"/>
              <a:buAutoNum type="arabicPeriod"/>
            </a:pPr>
            <a:r>
              <a:rPr lang="en-US" sz="2800" dirty="0" smtClean="0"/>
              <a:t>The speaker responds to questions, and reflects on whether he or she felt the activity was successful (1 minute).</a:t>
            </a:r>
          </a:p>
          <a:p>
            <a:pPr marL="514350" indent="-514350">
              <a:buFont typeface="+mj-lt"/>
              <a:buAutoNum type="arabicPeriod"/>
            </a:pPr>
            <a:r>
              <a:rPr lang="en-US" sz="2800" dirty="0" smtClean="0"/>
              <a:t>Each coach follows the others in turn.</a:t>
            </a:r>
          </a:p>
          <a:p>
            <a:pPr marL="514350" indent="-514350">
              <a:buFont typeface="+mj-lt"/>
              <a:buAutoNum type="arabicPeriod"/>
            </a:pPr>
            <a:r>
              <a:rPr lang="en-US" sz="2800" dirty="0" smtClean="0"/>
              <a:t>If the sharing takes less time than expected, continue with general conversation until 15 minutes have elapsed.</a:t>
            </a:r>
            <a:endParaRPr lang="en-US" sz="2800" dirty="0"/>
          </a:p>
        </p:txBody>
      </p:sp>
      <p:sp>
        <p:nvSpPr>
          <p:cNvPr id="3" name="Title 2"/>
          <p:cNvSpPr>
            <a:spLocks noGrp="1"/>
          </p:cNvSpPr>
          <p:nvPr>
            <p:ph type="title"/>
          </p:nvPr>
        </p:nvSpPr>
        <p:spPr/>
        <p:txBody>
          <a:bodyPr/>
          <a:lstStyle/>
          <a:p>
            <a:r>
              <a:rPr lang="en-US" dirty="0" smtClean="0"/>
              <a:t>Protocol for Sharing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13</a:t>
            </a:fld>
            <a:endParaRPr lang="en-US" dirty="0"/>
          </a:p>
        </p:txBody>
      </p:sp>
    </p:spTree>
    <p:extLst>
      <p:ext uri="{BB962C8B-B14F-4D97-AF65-F5344CB8AC3E}">
        <p14:creationId xmlns:p14="http://schemas.microsoft.com/office/powerpoint/2010/main" val="22863578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14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164832381"/>
              </p:ext>
            </p:extLst>
          </p:nvPr>
        </p:nvGraphicFramePr>
        <p:xfrm>
          <a:off x="510363" y="956930"/>
          <a:ext cx="7889358" cy="464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8881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2</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Exemplary Unit Design</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15</a:t>
            </a:fld>
            <a:endParaRPr lang="en-US" dirty="0"/>
          </a:p>
        </p:txBody>
      </p:sp>
    </p:spTree>
    <p:extLst>
      <p:ext uri="{BB962C8B-B14F-4D97-AF65-F5344CB8AC3E}">
        <p14:creationId xmlns:p14="http://schemas.microsoft.com/office/powerpoint/2010/main" val="14928814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295400"/>
            <a:ext cx="8378952" cy="4579715"/>
          </a:xfrm>
        </p:spPr>
        <p:txBody>
          <a:bodyPr/>
          <a:lstStyle/>
          <a:p>
            <a:r>
              <a:rPr lang="en-US" dirty="0" smtClean="0"/>
              <a:t>Design learning goals and assessments before lessons</a:t>
            </a:r>
          </a:p>
          <a:p>
            <a:r>
              <a:rPr lang="en-US" dirty="0" smtClean="0"/>
              <a:t>Derive learning goals directly from CCS</a:t>
            </a:r>
          </a:p>
          <a:p>
            <a:r>
              <a:rPr lang="en-US" dirty="0" smtClean="0"/>
              <a:t>Use appropriately complex text</a:t>
            </a:r>
          </a:p>
          <a:p>
            <a:r>
              <a:rPr lang="en-US" dirty="0" smtClean="0"/>
              <a:t>Embed formative assessment practices</a:t>
            </a:r>
          </a:p>
          <a:p>
            <a:r>
              <a:rPr lang="en-US" dirty="0" smtClean="0"/>
              <a:t>Build toward performance assessments</a:t>
            </a:r>
          </a:p>
          <a:p>
            <a:r>
              <a:rPr lang="en-US" dirty="0" smtClean="0"/>
              <a:t>Include close reading, academic vocabulary, and collaborative protocols</a:t>
            </a:r>
          </a:p>
          <a:p>
            <a:r>
              <a:rPr lang="en-US" dirty="0" smtClean="0"/>
              <a:t>Consider the learning needs of all students</a:t>
            </a:r>
            <a:endParaRPr lang="en-US" dirty="0"/>
          </a:p>
        </p:txBody>
      </p:sp>
      <p:sp>
        <p:nvSpPr>
          <p:cNvPr id="5" name="Title 4"/>
          <p:cNvSpPr>
            <a:spLocks noGrp="1"/>
          </p:cNvSpPr>
          <p:nvPr>
            <p:ph type="title"/>
          </p:nvPr>
        </p:nvSpPr>
        <p:spPr/>
        <p:txBody>
          <a:bodyPr/>
          <a:lstStyle/>
          <a:p>
            <a:r>
              <a:rPr lang="en-US" dirty="0" smtClean="0"/>
              <a:t>CCS-Aligned Units and Lessons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16</a:t>
            </a:fld>
            <a:endParaRPr lang="en-US" dirty="0"/>
          </a:p>
        </p:txBody>
      </p:sp>
    </p:spTree>
    <p:extLst>
      <p:ext uri="{BB962C8B-B14F-4D97-AF65-F5344CB8AC3E}">
        <p14:creationId xmlns:p14="http://schemas.microsoft.com/office/powerpoint/2010/main" val="40374061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81000" y="230188"/>
            <a:ext cx="8382000" cy="1329595"/>
          </a:xfrm>
        </p:spPr>
        <p:txBody>
          <a:bodyPr/>
          <a:lstStyle/>
          <a:p>
            <a:r>
              <a:rPr dirty="0" smtClean="0"/>
              <a:t>Backward Design: </a:t>
            </a:r>
            <a:br>
              <a:rPr dirty="0" smtClean="0"/>
            </a:br>
            <a:r>
              <a:rPr dirty="0" smtClean="0"/>
              <a:t>Begin with the End in Mind</a:t>
            </a:r>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2"/>
                </a:solidFill>
                <a:latin typeface="Arial" panose="020B0604020202020204" pitchFamily="34" charset="0"/>
              </a:defRPr>
            </a:lvl1pPr>
            <a:lvl2pPr marL="742950" indent="-285750">
              <a:spcBef>
                <a:spcPct val="20000"/>
              </a:spcBef>
              <a:buFont typeface="Arial" panose="020B0604020202020204" pitchFamily="34" charset="0"/>
              <a:buChar char="•"/>
              <a:defRPr sz="1600">
                <a:solidFill>
                  <a:schemeClr val="tx2"/>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2"/>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2"/>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9pPr>
          </a:lstStyle>
          <a:p>
            <a:pPr>
              <a:spcBef>
                <a:spcPct val="0"/>
              </a:spcBef>
              <a:buFontTx/>
              <a:buNone/>
            </a:pPr>
            <a:fld id="{4F88DBAE-E519-41A5-B3C2-9C384728CDC5}" type="slidenum">
              <a:rPr lang="en-US" smtClean="0">
                <a:solidFill>
                  <a:schemeClr val="bg1"/>
                </a:solidFill>
              </a:rPr>
              <a:pPr>
                <a:spcBef>
                  <a:spcPct val="0"/>
                </a:spcBef>
                <a:buFontTx/>
                <a:buNone/>
              </a:pPr>
              <a:t>17</a:t>
            </a:fld>
            <a:endParaRPr lang="en-US" dirty="0" smtClean="0">
              <a:solidFill>
                <a:schemeClr val="bg1"/>
              </a:solidFill>
            </a:endParaRPr>
          </a:p>
        </p:txBody>
      </p:sp>
      <p:graphicFrame>
        <p:nvGraphicFramePr>
          <p:cNvPr id="7" name="Diagram 6"/>
          <p:cNvGraphicFramePr/>
          <p:nvPr>
            <p:extLst>
              <p:ext uri="{D42A27DB-BD31-4B8C-83A1-F6EECF244321}">
                <p14:modId xmlns:p14="http://schemas.microsoft.com/office/powerpoint/2010/main" val="2722148752"/>
              </p:ext>
            </p:extLst>
          </p:nvPr>
        </p:nvGraphicFramePr>
        <p:xfrm>
          <a:off x="595086" y="1559782"/>
          <a:ext cx="8167914" cy="436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 Learning Goals</a:t>
            </a:r>
            <a:endParaRPr lang="en-US" dirty="0"/>
          </a:p>
        </p:txBody>
      </p:sp>
      <p:sp>
        <p:nvSpPr>
          <p:cNvPr id="5" name="Text Placeholder 4"/>
          <p:cNvSpPr>
            <a:spLocks noGrp="1"/>
          </p:cNvSpPr>
          <p:nvPr>
            <p:ph type="body" sz="quarter" idx="10"/>
          </p:nvPr>
        </p:nvSpPr>
        <p:spPr>
          <a:xfrm>
            <a:off x="381000" y="1417320"/>
            <a:ext cx="8382000" cy="2954655"/>
          </a:xfrm>
        </p:spPr>
        <p:txBody>
          <a:bodyPr/>
          <a:lstStyle/>
          <a:p>
            <a:r>
              <a:rPr lang="en-US" dirty="0" smtClean="0"/>
              <a:t>Common Core Standards, Content Standards, and Other Established Goals</a:t>
            </a:r>
          </a:p>
          <a:p>
            <a:r>
              <a:rPr lang="en-US" dirty="0" smtClean="0"/>
              <a:t>Transfer Goals (CCR)</a:t>
            </a:r>
          </a:p>
          <a:p>
            <a:r>
              <a:rPr lang="en-US" dirty="0" smtClean="0"/>
              <a:t>Meaning Goals (Understandings and Essential Questions)</a:t>
            </a:r>
          </a:p>
          <a:p>
            <a:r>
              <a:rPr lang="en-US" dirty="0" smtClean="0"/>
              <a:t>Acquisition Goals (Knowledge and Skills)</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18</a:t>
            </a:fld>
            <a:endParaRPr lang="en-US" dirty="0"/>
          </a:p>
        </p:txBody>
      </p:sp>
    </p:spTree>
    <p:extLst>
      <p:ext uri="{BB962C8B-B14F-4D97-AF65-F5344CB8AC3E}">
        <p14:creationId xmlns:p14="http://schemas.microsoft.com/office/powerpoint/2010/main" val="34101325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064588"/>
            <a:ext cx="8153400" cy="4825937"/>
          </a:xfrm>
        </p:spPr>
        <p:txBody>
          <a:bodyPr/>
          <a:lstStyle/>
          <a:p>
            <a:pPr>
              <a:defRPr/>
            </a:pPr>
            <a:r>
              <a:rPr lang="en-US" dirty="0" smtClean="0"/>
              <a:t>Directly reflects goals identified </a:t>
            </a:r>
            <a:r>
              <a:rPr lang="en-US" dirty="0"/>
              <a:t>in Stage 1 </a:t>
            </a:r>
          </a:p>
          <a:p>
            <a:pPr>
              <a:defRPr/>
            </a:pPr>
            <a:r>
              <a:rPr lang="en-US" dirty="0" smtClean="0"/>
              <a:t>Elicits evidence to </a:t>
            </a:r>
            <a:r>
              <a:rPr lang="en-US" dirty="0"/>
              <a:t>validate that the targeted learning has been achieved</a:t>
            </a:r>
          </a:p>
          <a:p>
            <a:pPr>
              <a:defRPr/>
            </a:pPr>
            <a:r>
              <a:rPr lang="en-US" dirty="0"/>
              <a:t>Sharpens and focuses teaching </a:t>
            </a:r>
          </a:p>
          <a:p>
            <a:pPr>
              <a:defRPr/>
            </a:pPr>
            <a:r>
              <a:rPr lang="en-US" dirty="0" smtClean="0"/>
              <a:t>Performance </a:t>
            </a:r>
            <a:r>
              <a:rPr lang="en-US" dirty="0"/>
              <a:t>tasks: Students </a:t>
            </a:r>
            <a:r>
              <a:rPr lang="en-US" dirty="0" smtClean="0"/>
              <a:t>apply learning </a:t>
            </a:r>
            <a:r>
              <a:rPr lang="en-US" dirty="0"/>
              <a:t>to a new and authentic situation to assess their understanding and ability to transfer their learning </a:t>
            </a:r>
          </a:p>
          <a:p>
            <a:pPr>
              <a:defRPr/>
            </a:pPr>
            <a:r>
              <a:rPr lang="en-US" dirty="0"/>
              <a:t>Other evidence: Assessments of discrete knowledge and </a:t>
            </a:r>
            <a:r>
              <a:rPr lang="en-US" dirty="0" smtClean="0"/>
              <a:t>skills</a:t>
            </a:r>
            <a:endParaRPr lang="en-US" dirty="0"/>
          </a:p>
        </p:txBody>
      </p:sp>
      <p:sp>
        <p:nvSpPr>
          <p:cNvPr id="5" name="Title 4"/>
          <p:cNvSpPr>
            <a:spLocks noGrp="1"/>
          </p:cNvSpPr>
          <p:nvPr>
            <p:ph type="title"/>
          </p:nvPr>
        </p:nvSpPr>
        <p:spPr/>
        <p:txBody>
          <a:bodyPr/>
          <a:lstStyle/>
          <a:p>
            <a:r>
              <a:rPr lang="en-US" dirty="0" smtClean="0"/>
              <a:t>Stage 2 – Evidence</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19</a:t>
            </a:fld>
            <a:endParaRPr lang="en-US" dirty="0"/>
          </a:p>
        </p:txBody>
      </p:sp>
    </p:spTree>
    <p:extLst>
      <p:ext uri="{BB962C8B-B14F-4D97-AF65-F5344CB8AC3E}">
        <p14:creationId xmlns:p14="http://schemas.microsoft.com/office/powerpoint/2010/main" val="32229872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48" y="19018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441165"/>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4244916"/>
            <a:ext cx="8046613" cy="1550168"/>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Supporting all Students in Close Reading, Academic Language, and Text-based Discussion</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59413"/>
            <a:ext cx="8378952" cy="4654296"/>
          </a:xfrm>
        </p:spPr>
        <p:txBody>
          <a:bodyPr/>
          <a:lstStyle/>
          <a:p>
            <a:r>
              <a:rPr lang="en-US" dirty="0"/>
              <a:t>Instructional activities are designed </a:t>
            </a:r>
            <a:r>
              <a:rPr lang="en-US" i="1" dirty="0"/>
              <a:t>after </a:t>
            </a:r>
            <a:r>
              <a:rPr lang="en-US" dirty="0"/>
              <a:t>identifying desired knowledge, skills, and understanding, and determining acceptable evidence toward those </a:t>
            </a:r>
            <a:r>
              <a:rPr lang="en-US" dirty="0" smtClean="0"/>
              <a:t>goals</a:t>
            </a:r>
          </a:p>
          <a:p>
            <a:r>
              <a:rPr lang="en-US" dirty="0" smtClean="0"/>
              <a:t>Formative assessment practices are part of lesson design to check for student understanding and progress toward desired goals</a:t>
            </a:r>
          </a:p>
          <a:p>
            <a:r>
              <a:rPr lang="en-US" dirty="0" smtClean="0"/>
              <a:t>Activities </a:t>
            </a:r>
            <a:r>
              <a:rPr lang="en-US" dirty="0"/>
              <a:t>are differentiated to ensure that all students will reach the desired </a:t>
            </a:r>
            <a:r>
              <a:rPr lang="en-US" dirty="0" smtClean="0"/>
              <a:t>outcomes </a:t>
            </a:r>
            <a:endParaRPr lang="en-US" dirty="0"/>
          </a:p>
          <a:p>
            <a:endParaRPr lang="en-US" dirty="0"/>
          </a:p>
        </p:txBody>
      </p:sp>
      <p:sp>
        <p:nvSpPr>
          <p:cNvPr id="3" name="Title 2"/>
          <p:cNvSpPr>
            <a:spLocks noGrp="1"/>
          </p:cNvSpPr>
          <p:nvPr>
            <p:ph type="title"/>
          </p:nvPr>
        </p:nvSpPr>
        <p:spPr/>
        <p:txBody>
          <a:bodyPr/>
          <a:lstStyle/>
          <a:p>
            <a:r>
              <a:rPr lang="en-US" dirty="0" smtClean="0"/>
              <a:t>Stage 3 – Instructional Activities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20</a:t>
            </a:fld>
            <a:endParaRPr lang="en-US" dirty="0"/>
          </a:p>
        </p:txBody>
      </p:sp>
    </p:spTree>
    <p:extLst>
      <p:ext uri="{BB962C8B-B14F-4D97-AF65-F5344CB8AC3E}">
        <p14:creationId xmlns:p14="http://schemas.microsoft.com/office/powerpoint/2010/main" val="32925638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2a: </a:t>
            </a:r>
            <a:br>
              <a:rPr lang="en-US" sz="4000" dirty="0" smtClean="0"/>
            </a:br>
            <a:r>
              <a:rPr lang="en-US" sz="4000" dirty="0" smtClean="0"/>
              <a:t>Reviewing an Exemplar Unit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21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04288525"/>
              </p:ext>
            </p:extLst>
          </p:nvPr>
        </p:nvGraphicFramePr>
        <p:xfrm>
          <a:off x="874312" y="1599521"/>
          <a:ext cx="7200040" cy="337895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48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2a: Scanning a Unit for Backward Design </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89026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Choose one of the two exemplar units provided.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 in pairs with someone who has chosen the same unit.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Review for evidence of the three stages of backward design.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kern="1200" cap="none" normalizeH="0" baseline="0" dirty="0" smtClean="0">
                          <a:ln>
                            <a:noFill/>
                          </a:ln>
                          <a:solidFill>
                            <a:schemeClr val="dk1"/>
                          </a:solidFill>
                          <a:effectLst/>
                          <a:latin typeface="+mn-lt"/>
                          <a:ea typeface="+mn-ea"/>
                          <a:cs typeface="+mn-cs"/>
                        </a:rPr>
                        <a:t>Annotate the unit with post-it notes as directed.</a:t>
                      </a:r>
                      <a:endParaRPr kumimoji="0" lang="en-US" sz="2400" u="none" strike="noStrike" kern="1200" cap="none" normalizeH="0" baseline="0" dirty="0">
                        <a:ln>
                          <a:noFill/>
                        </a:ln>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974200" y="4636269"/>
            <a:ext cx="947738" cy="1033463"/>
          </a:xfrm>
          <a:prstGeom prst="rect">
            <a:avLst/>
          </a:prstGeom>
          <a:noFill/>
          <a:ln w="9525">
            <a:noFill/>
            <a:miter lim="800000"/>
            <a:headEnd/>
            <a:tailEnd/>
          </a:ln>
        </p:spPr>
      </p:pic>
      <p:sp>
        <p:nvSpPr>
          <p:cNvPr id="9" name="TextBox 8"/>
          <p:cNvSpPr txBox="1"/>
          <p:nvPr/>
        </p:nvSpPr>
        <p:spPr>
          <a:xfrm>
            <a:off x="6961249" y="4660503"/>
            <a:ext cx="1135626" cy="369332"/>
          </a:xfrm>
          <a:prstGeom prst="rect">
            <a:avLst/>
          </a:prstGeom>
          <a:noFill/>
        </p:spPr>
        <p:txBody>
          <a:bodyPr wrap="square" rtlCol="0">
            <a:spAutoFit/>
          </a:bodyPr>
          <a:lstStyle/>
          <a:p>
            <a:r>
              <a:rPr lang="en-US" dirty="0" smtClean="0"/>
              <a:t>Page 10</a:t>
            </a:r>
            <a:endParaRPr lang="en-US" dirty="0"/>
          </a:p>
        </p:txBody>
      </p:sp>
    </p:spTree>
    <p:extLst>
      <p:ext uri="{BB962C8B-B14F-4D97-AF65-F5344CB8AC3E}">
        <p14:creationId xmlns:p14="http://schemas.microsoft.com/office/powerpoint/2010/main" val="13958730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25592"/>
            <a:ext cx="8378952" cy="5090624"/>
          </a:xfrm>
        </p:spPr>
        <p:txBody>
          <a:bodyPr/>
          <a:lstStyle/>
          <a:p>
            <a:r>
              <a:rPr lang="en-US" sz="3000" dirty="0" smtClean="0"/>
              <a:t>Stage 1 Learning Goals: </a:t>
            </a:r>
          </a:p>
          <a:p>
            <a:pPr lvl="1"/>
            <a:r>
              <a:rPr lang="en-US" dirty="0" smtClean="0"/>
              <a:t>Connecticut Core Standards (CCS)</a:t>
            </a:r>
          </a:p>
          <a:p>
            <a:pPr lvl="1"/>
            <a:r>
              <a:rPr lang="en-US" dirty="0" smtClean="0"/>
              <a:t>Understandings (U) and key/essential/guiding Questions (Q)</a:t>
            </a:r>
          </a:p>
          <a:p>
            <a:pPr lvl="1"/>
            <a:r>
              <a:rPr lang="en-US" dirty="0" smtClean="0"/>
              <a:t>Declarative and factual Knowledge and Skills (KS)</a:t>
            </a:r>
          </a:p>
          <a:p>
            <a:r>
              <a:rPr lang="en-US" sz="3000" dirty="0" smtClean="0"/>
              <a:t>Stage 2 Evidence:</a:t>
            </a:r>
          </a:p>
          <a:p>
            <a:pPr lvl="1"/>
            <a:r>
              <a:rPr lang="en-US" dirty="0" smtClean="0"/>
              <a:t>Performance Assessment (PA)</a:t>
            </a:r>
          </a:p>
          <a:p>
            <a:pPr lvl="1"/>
            <a:r>
              <a:rPr lang="en-US" dirty="0" smtClean="0"/>
              <a:t>Other Assessment (OA)</a:t>
            </a:r>
          </a:p>
          <a:p>
            <a:r>
              <a:rPr lang="en-US" sz="3000" dirty="0" smtClean="0"/>
              <a:t>Stage 3 Instructional Activities:</a:t>
            </a:r>
          </a:p>
          <a:p>
            <a:pPr lvl="1"/>
            <a:r>
              <a:rPr lang="en-US" dirty="0" smtClean="0"/>
              <a:t>Review one lesson for evidence that the Learning Goals are being addressed in the lesson (LG)</a:t>
            </a:r>
          </a:p>
        </p:txBody>
      </p:sp>
      <p:sp>
        <p:nvSpPr>
          <p:cNvPr id="3" name="Title 2"/>
          <p:cNvSpPr>
            <a:spLocks noGrp="1"/>
          </p:cNvSpPr>
          <p:nvPr>
            <p:ph type="title"/>
          </p:nvPr>
        </p:nvSpPr>
        <p:spPr>
          <a:xfrm>
            <a:off x="384048" y="228600"/>
            <a:ext cx="8153400" cy="685800"/>
          </a:xfrm>
        </p:spPr>
        <p:txBody>
          <a:bodyPr/>
          <a:lstStyle/>
          <a:p>
            <a:r>
              <a:rPr lang="en-US" dirty="0" smtClean="0"/>
              <a:t>Annotations and “Look-fors”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spTree>
    <p:extLst>
      <p:ext uri="{BB962C8B-B14F-4D97-AF65-F5344CB8AC3E}">
        <p14:creationId xmlns:p14="http://schemas.microsoft.com/office/powerpoint/2010/main" val="39443482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Zooming in on a Lesson</a:t>
            </a:r>
            <a:endParaRPr lang="en-US" dirty="0"/>
          </a:p>
        </p:txBody>
      </p:sp>
      <p:sp>
        <p:nvSpPr>
          <p:cNvPr id="6" name="Text Placeholder 5"/>
          <p:cNvSpPr>
            <a:spLocks noGrp="1"/>
          </p:cNvSpPr>
          <p:nvPr>
            <p:ph type="body" sz="quarter" idx="10"/>
          </p:nvPr>
        </p:nvSpPr>
        <p:spPr>
          <a:xfrm>
            <a:off x="381000" y="1417320"/>
            <a:ext cx="8382000" cy="3693319"/>
          </a:xfrm>
        </p:spPr>
        <p:txBody>
          <a:bodyPr/>
          <a:lstStyle/>
          <a:p>
            <a:r>
              <a:rPr lang="en-US" dirty="0" smtClean="0"/>
              <a:t>Content-rich text </a:t>
            </a:r>
          </a:p>
          <a:p>
            <a:r>
              <a:rPr lang="en-US" dirty="0" smtClean="0"/>
              <a:t>Targeted set of standards </a:t>
            </a:r>
          </a:p>
          <a:p>
            <a:r>
              <a:rPr lang="en-US" dirty="0" smtClean="0"/>
              <a:t>Close reading and Text-dependent Questions</a:t>
            </a:r>
          </a:p>
          <a:p>
            <a:r>
              <a:rPr lang="en-US" dirty="0" smtClean="0"/>
              <a:t>Academic vocabulary</a:t>
            </a:r>
          </a:p>
          <a:p>
            <a:r>
              <a:rPr lang="en-US" dirty="0" smtClean="0"/>
              <a:t>Discussion</a:t>
            </a:r>
          </a:p>
          <a:p>
            <a:r>
              <a:rPr lang="en-US" dirty="0" smtClean="0"/>
              <a:t>Formative assessment </a:t>
            </a:r>
          </a:p>
          <a:p>
            <a:r>
              <a:rPr lang="en-US" dirty="0" smtClean="0"/>
              <a:t>Student supports </a:t>
            </a:r>
          </a:p>
        </p:txBody>
      </p:sp>
      <p:sp>
        <p:nvSpPr>
          <p:cNvPr id="4" name="Slide Number Placeholder 3"/>
          <p:cNvSpPr>
            <a:spLocks noGrp="1"/>
          </p:cNvSpPr>
          <p:nvPr>
            <p:ph type="sldNum" sz="quarter" idx="12"/>
          </p:nvPr>
        </p:nvSpPr>
        <p:spPr/>
        <p:txBody>
          <a:bodyPr/>
          <a:lstStyle/>
          <a:p>
            <a:fld id="{EE3D4692-A625-460F-A072-DE10EEAA5719}" type="slidenum">
              <a:rPr lang="en-US" smtClean="0"/>
              <a:pPr/>
              <a:t>23</a:t>
            </a:fld>
            <a:endParaRPr lang="en-US" dirty="0"/>
          </a:p>
        </p:txBody>
      </p:sp>
    </p:spTree>
    <p:extLst>
      <p:ext uri="{BB962C8B-B14F-4D97-AF65-F5344CB8AC3E}">
        <p14:creationId xmlns:p14="http://schemas.microsoft.com/office/powerpoint/2010/main" val="39840508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Text Placeholder 2"/>
          <p:cNvSpPr>
            <a:spLocks noGrp="1"/>
          </p:cNvSpPr>
          <p:nvPr>
            <p:ph type="body" sz="quarter" idx="10"/>
          </p:nvPr>
        </p:nvSpPr>
        <p:spPr>
          <a:xfrm>
            <a:off x="381000" y="1417320"/>
            <a:ext cx="8382000" cy="3102388"/>
          </a:xfrm>
        </p:spPr>
        <p:txBody>
          <a:bodyPr/>
          <a:lstStyle/>
          <a:p>
            <a:pPr marL="0" indent="0">
              <a:buNone/>
            </a:pPr>
            <a:r>
              <a:rPr lang="en-US" dirty="0" smtClean="0"/>
              <a:t>Formative assessment is a process used by teachers and students during instruction that provides feedback to adjust ongoing teaching and learning to improve students’ achievements of intended instructional outcomes (FAST SCASS, October 2006). As can be seen, formative assessment is a process, not a “thing.”</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24</a:t>
            </a:fld>
            <a:endParaRPr lang="en-US" dirty="0"/>
          </a:p>
        </p:txBody>
      </p:sp>
      <p:sp>
        <p:nvSpPr>
          <p:cNvPr id="6" name="Rectangle 5"/>
          <p:cNvSpPr/>
          <p:nvPr/>
        </p:nvSpPr>
        <p:spPr>
          <a:xfrm>
            <a:off x="3390900" y="4656868"/>
            <a:ext cx="5049157" cy="369332"/>
          </a:xfrm>
          <a:prstGeom prst="rect">
            <a:avLst/>
          </a:prstGeom>
        </p:spPr>
        <p:txBody>
          <a:bodyPr wrap="square">
            <a:spAutoFit/>
          </a:bodyPr>
          <a:lstStyle/>
          <a:p>
            <a:r>
              <a:rPr lang="en-US" dirty="0"/>
              <a:t>http://www.ccsso.org/Documents/FASTLabels.pdf</a:t>
            </a:r>
          </a:p>
        </p:txBody>
      </p:sp>
    </p:spTree>
    <p:extLst>
      <p:ext uri="{BB962C8B-B14F-4D97-AF65-F5344CB8AC3E}">
        <p14:creationId xmlns:p14="http://schemas.microsoft.com/office/powerpoint/2010/main" val="34236861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2b: </a:t>
            </a:r>
            <a:br>
              <a:rPr lang="en-US" sz="4000" dirty="0" smtClean="0"/>
            </a:br>
            <a:r>
              <a:rPr lang="en-US" sz="4000" dirty="0" smtClean="0"/>
              <a:t>Reviewing an Exemplar Unit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25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43991489"/>
              </p:ext>
            </p:extLst>
          </p:nvPr>
        </p:nvGraphicFramePr>
        <p:xfrm>
          <a:off x="896293" y="1781192"/>
          <a:ext cx="7200040" cy="2849174"/>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536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2b: Looking Closely at a Lesson </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313079">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 in pairs with the same person as in Activity 2a.</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Focus on </a:t>
                      </a:r>
                      <a:r>
                        <a:rPr kumimoji="0" lang="en-US" sz="2400" b="1" u="none" strike="noStrike" cap="none" normalizeH="0" baseline="0" dirty="0" smtClean="0">
                          <a:ln>
                            <a:noFill/>
                          </a:ln>
                          <a:effectLst/>
                        </a:rPr>
                        <a:t>one lesson </a:t>
                      </a:r>
                      <a:r>
                        <a:rPr kumimoji="0" lang="en-US" sz="2400" u="none" strike="noStrike" cap="none" normalizeH="0" baseline="0" dirty="0" smtClean="0">
                          <a:ln>
                            <a:noFill/>
                          </a:ln>
                          <a:effectLst/>
                        </a:rPr>
                        <a:t>in the unit you chose, making sure that it is a text-based lesson.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Annotate the lesson with post-it notes as directed on the next slide.</a:t>
                      </a:r>
                      <a:endParaRPr kumimoji="0" lang="en-US" sz="2400" u="none" strike="noStrike" cap="none" normalizeH="0" baseline="0" dirty="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3" name="Picture 5" descr="Picture10.png"/>
          <p:cNvPicPr>
            <a:picLocks noChangeAspect="1"/>
          </p:cNvPicPr>
          <p:nvPr/>
        </p:nvPicPr>
        <p:blipFill>
          <a:blip r:embed="rId4" cstate="print"/>
          <a:srcRect/>
          <a:stretch>
            <a:fillRect/>
          </a:stretch>
        </p:blipFill>
        <p:spPr bwMode="auto">
          <a:xfrm>
            <a:off x="6929940" y="4149566"/>
            <a:ext cx="947738" cy="1033463"/>
          </a:xfrm>
          <a:prstGeom prst="rect">
            <a:avLst/>
          </a:prstGeom>
          <a:noFill/>
          <a:ln w="9525">
            <a:noFill/>
            <a:miter lim="800000"/>
            <a:headEnd/>
            <a:tailEnd/>
          </a:ln>
        </p:spPr>
      </p:pic>
      <p:sp>
        <p:nvSpPr>
          <p:cNvPr id="14" name="TextBox 13"/>
          <p:cNvSpPr txBox="1"/>
          <p:nvPr/>
        </p:nvSpPr>
        <p:spPr>
          <a:xfrm>
            <a:off x="6916997" y="4144301"/>
            <a:ext cx="1061884" cy="369332"/>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p14="http://schemas.microsoft.com/office/powerpoint/2010/main" val="18457617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Annotations and “Look-Fors”</a:t>
            </a:r>
            <a:endParaRPr lang="en-US" dirty="0"/>
          </a:p>
        </p:txBody>
      </p:sp>
      <p:sp>
        <p:nvSpPr>
          <p:cNvPr id="6" name="Text Placeholder 5"/>
          <p:cNvSpPr>
            <a:spLocks noGrp="1"/>
          </p:cNvSpPr>
          <p:nvPr>
            <p:ph type="body" sz="quarter" idx="10"/>
          </p:nvPr>
        </p:nvSpPr>
        <p:spPr>
          <a:xfrm>
            <a:off x="381000" y="1255092"/>
            <a:ext cx="8382000" cy="4244969"/>
          </a:xfrm>
        </p:spPr>
        <p:txBody>
          <a:bodyPr/>
          <a:lstStyle/>
          <a:p>
            <a:r>
              <a:rPr lang="en-US" dirty="0" smtClean="0"/>
              <a:t>Content-rich Text (T)</a:t>
            </a:r>
          </a:p>
          <a:p>
            <a:r>
              <a:rPr lang="en-US" dirty="0" smtClean="0"/>
              <a:t>Targeted set of Standards (CCS)</a:t>
            </a:r>
          </a:p>
          <a:p>
            <a:r>
              <a:rPr lang="en-US" dirty="0" smtClean="0"/>
              <a:t>Close Reading and Text-dependent Questions (TDQ)</a:t>
            </a:r>
          </a:p>
          <a:p>
            <a:r>
              <a:rPr lang="en-US" dirty="0" smtClean="0"/>
              <a:t>Academic Vocabulary and Language (AL)</a:t>
            </a:r>
          </a:p>
          <a:p>
            <a:r>
              <a:rPr lang="en-US" dirty="0" smtClean="0"/>
              <a:t>Discussion (D)</a:t>
            </a:r>
          </a:p>
          <a:p>
            <a:r>
              <a:rPr lang="en-US" dirty="0" smtClean="0"/>
              <a:t>Formative Assessment (FA)</a:t>
            </a:r>
          </a:p>
          <a:p>
            <a:r>
              <a:rPr lang="en-US" dirty="0" smtClean="0"/>
              <a:t>Student Supports (SS)</a:t>
            </a:r>
          </a:p>
        </p:txBody>
      </p:sp>
      <p:sp>
        <p:nvSpPr>
          <p:cNvPr id="4" name="Slide Number Placeholder 3"/>
          <p:cNvSpPr>
            <a:spLocks noGrp="1"/>
          </p:cNvSpPr>
          <p:nvPr>
            <p:ph type="sldNum" sz="quarter" idx="12"/>
          </p:nvPr>
        </p:nvSpPr>
        <p:spPr/>
        <p:txBody>
          <a:bodyPr/>
          <a:lstStyle/>
          <a:p>
            <a:fld id="{EE3D4692-A625-460F-A072-DE10EEAA5719}" type="slidenum">
              <a:rPr lang="en-US" smtClean="0"/>
              <a:pPr/>
              <a:t>26</a:t>
            </a:fld>
            <a:endParaRPr lang="en-US" dirty="0"/>
          </a:p>
        </p:txBody>
      </p:sp>
    </p:spTree>
    <p:extLst>
      <p:ext uri="{BB962C8B-B14F-4D97-AF65-F5344CB8AC3E}">
        <p14:creationId xmlns:p14="http://schemas.microsoft.com/office/powerpoint/2010/main" val="23767996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Units and Lessons</a:t>
            </a:r>
            <a:endParaRPr lang="en-US" dirty="0"/>
          </a:p>
        </p:txBody>
      </p:sp>
      <p:sp>
        <p:nvSpPr>
          <p:cNvPr id="3" name="Text Placeholder 2"/>
          <p:cNvSpPr>
            <a:spLocks noGrp="1"/>
          </p:cNvSpPr>
          <p:nvPr>
            <p:ph type="body" sz="quarter" idx="10"/>
          </p:nvPr>
        </p:nvSpPr>
        <p:spPr>
          <a:xfrm>
            <a:off x="381000" y="1196100"/>
            <a:ext cx="8382000" cy="4244969"/>
          </a:xfrm>
        </p:spPr>
        <p:txBody>
          <a:bodyPr/>
          <a:lstStyle/>
          <a:p>
            <a:r>
              <a:rPr lang="en-US" dirty="0" smtClean="0"/>
              <a:t>Join a set of partners who reviewed the other unit</a:t>
            </a:r>
          </a:p>
          <a:p>
            <a:r>
              <a:rPr lang="en-US" dirty="0" smtClean="0"/>
              <a:t>Share evidence of the elements of backward design that you found in your units</a:t>
            </a:r>
          </a:p>
          <a:p>
            <a:r>
              <a:rPr lang="en-US" dirty="0" smtClean="0"/>
              <a:t>Share elements of text-based lesson design in your lessons</a:t>
            </a:r>
          </a:p>
          <a:p>
            <a:r>
              <a:rPr lang="en-US" dirty="0" smtClean="0"/>
              <a:t>Discuss questions or concerns that arose as you were reviewing your units and lessons</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27</a:t>
            </a:fld>
            <a:endParaRPr lang="en-US" dirty="0"/>
          </a:p>
        </p:txBody>
      </p:sp>
      <p:pic>
        <p:nvPicPr>
          <p:cNvPr id="6" name="Picture 12" descr="discussion 2.png"/>
          <p:cNvPicPr>
            <a:picLocks noChangeAspect="1"/>
          </p:cNvPicPr>
          <p:nvPr/>
        </p:nvPicPr>
        <p:blipFill>
          <a:blip r:embed="rId3" cstate="print"/>
          <a:srcRect/>
          <a:stretch>
            <a:fillRect/>
          </a:stretch>
        </p:blipFill>
        <p:spPr bwMode="auto">
          <a:xfrm>
            <a:off x="4108792" y="5099778"/>
            <a:ext cx="1266806" cy="1266806"/>
          </a:xfrm>
          <a:prstGeom prst="rect">
            <a:avLst/>
          </a:prstGeom>
          <a:noFill/>
          <a:ln w="9525">
            <a:noFill/>
            <a:miter lim="800000"/>
            <a:headEnd/>
            <a:tailEnd/>
          </a:ln>
        </p:spPr>
      </p:pic>
    </p:spTree>
    <p:extLst>
      <p:ext uri="{BB962C8B-B14F-4D97-AF65-F5344CB8AC3E}">
        <p14:creationId xmlns:p14="http://schemas.microsoft.com/office/powerpoint/2010/main" val="28097127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81000" y="1417320"/>
            <a:ext cx="8382000" cy="3200876"/>
          </a:xfrm>
        </p:spPr>
        <p:txBody>
          <a:bodyPr/>
          <a:lstStyle/>
          <a:p>
            <a:r>
              <a:rPr lang="en-US" dirty="0" smtClean="0"/>
              <a:t>Use the “Quick Write” section of the </a:t>
            </a:r>
            <a:r>
              <a:rPr lang="en-US" i="1" dirty="0" smtClean="0"/>
              <a:t>notepad </a:t>
            </a:r>
            <a:r>
              <a:rPr lang="en-US" dirty="0" smtClean="0"/>
              <a:t>in your participant’s guide. </a:t>
            </a:r>
          </a:p>
          <a:p>
            <a:r>
              <a:rPr lang="en-US" dirty="0"/>
              <a:t> </a:t>
            </a:r>
            <a:r>
              <a:rPr lang="en-US" dirty="0" smtClean="0"/>
              <a:t>In the section labeled “Reviewing a Unit and a Lesson,” jot down notes about anything you think was significant from this activity that can be applied to Core Standards work in your school or district.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28</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571" y="4059638"/>
            <a:ext cx="1828571" cy="1828571"/>
          </a:xfrm>
          <a:prstGeom prst="rect">
            <a:avLst/>
          </a:prstGeom>
        </p:spPr>
      </p:pic>
      <p:sp>
        <p:nvSpPr>
          <p:cNvPr id="8" name="TextBox 5"/>
          <p:cNvSpPr txBox="1">
            <a:spLocks noChangeArrowheads="1"/>
          </p:cNvSpPr>
          <p:nvPr/>
        </p:nvSpPr>
        <p:spPr bwMode="auto">
          <a:xfrm>
            <a:off x="6800647" y="4566440"/>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spTree>
    <p:extLst>
      <p:ext uri="{BB962C8B-B14F-4D97-AF65-F5344CB8AC3E}">
        <p14:creationId xmlns:p14="http://schemas.microsoft.com/office/powerpoint/2010/main" val="9302299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Unit Template</a:t>
            </a:r>
            <a:endParaRPr lang="en-US" dirty="0"/>
          </a:p>
        </p:txBody>
      </p:sp>
      <p:sp>
        <p:nvSpPr>
          <p:cNvPr id="3" name="Text Placeholder 2"/>
          <p:cNvSpPr>
            <a:spLocks noGrp="1"/>
          </p:cNvSpPr>
          <p:nvPr>
            <p:ph type="body" sz="quarter" idx="10"/>
          </p:nvPr>
        </p:nvSpPr>
        <p:spPr>
          <a:xfrm>
            <a:off x="381000" y="996405"/>
            <a:ext cx="8382000" cy="4776692"/>
          </a:xfrm>
        </p:spPr>
        <p:txBody>
          <a:bodyPr/>
          <a:lstStyle/>
          <a:p>
            <a:r>
              <a:rPr lang="en-US" dirty="0" smtClean="0"/>
              <a:t>Grade, Unit #, and Title</a:t>
            </a:r>
          </a:p>
          <a:p>
            <a:r>
              <a:rPr lang="en-US" dirty="0" smtClean="0"/>
              <a:t>Unit Overview</a:t>
            </a:r>
          </a:p>
          <a:p>
            <a:r>
              <a:rPr lang="en-US" dirty="0" smtClean="0"/>
              <a:t>CT Core Standards</a:t>
            </a:r>
          </a:p>
          <a:p>
            <a:r>
              <a:rPr lang="en-US" dirty="0" smtClean="0"/>
              <a:t>Core Understandings and Essential Questions</a:t>
            </a:r>
          </a:p>
          <a:p>
            <a:r>
              <a:rPr lang="en-US" dirty="0" smtClean="0"/>
              <a:t>Knowledge and Skills</a:t>
            </a:r>
          </a:p>
          <a:p>
            <a:r>
              <a:rPr lang="en-US" dirty="0" smtClean="0"/>
              <a:t>Assessments</a:t>
            </a:r>
          </a:p>
          <a:p>
            <a:r>
              <a:rPr lang="en-US" dirty="0" smtClean="0"/>
              <a:t>Vocabulary</a:t>
            </a:r>
          </a:p>
          <a:p>
            <a:r>
              <a:rPr lang="en-US" dirty="0" smtClean="0"/>
              <a:t>Resources</a:t>
            </a:r>
          </a:p>
          <a:p>
            <a:r>
              <a:rPr lang="en-US" dirty="0" smtClean="0"/>
              <a:t>Supports</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29</a:t>
            </a:fld>
            <a:endParaRPr lang="en-US" dirty="0"/>
          </a:p>
        </p:txBody>
      </p:sp>
      <p:pic>
        <p:nvPicPr>
          <p:cNvPr id="6" name="Picture 5" descr="Picture10.png"/>
          <p:cNvPicPr>
            <a:picLocks noChangeAspect="1"/>
          </p:cNvPicPr>
          <p:nvPr/>
        </p:nvPicPr>
        <p:blipFill>
          <a:blip r:embed="rId3" cstate="print"/>
          <a:srcRect/>
          <a:stretch>
            <a:fillRect/>
          </a:stretch>
        </p:blipFill>
        <p:spPr bwMode="auto">
          <a:xfrm>
            <a:off x="7518400" y="4917957"/>
            <a:ext cx="947738" cy="1033463"/>
          </a:xfrm>
          <a:prstGeom prst="rect">
            <a:avLst/>
          </a:prstGeom>
          <a:noFill/>
          <a:ln w="9525">
            <a:noFill/>
            <a:miter lim="800000"/>
            <a:headEnd/>
            <a:tailEnd/>
          </a:ln>
        </p:spPr>
      </p:pic>
      <p:sp>
        <p:nvSpPr>
          <p:cNvPr id="7" name="TextBox 6"/>
          <p:cNvSpPr txBox="1"/>
          <p:nvPr/>
        </p:nvSpPr>
        <p:spPr>
          <a:xfrm>
            <a:off x="7513320" y="4937760"/>
            <a:ext cx="1051560" cy="369332"/>
          </a:xfrm>
          <a:prstGeom prst="rect">
            <a:avLst/>
          </a:prstGeom>
          <a:noFill/>
        </p:spPr>
        <p:txBody>
          <a:bodyPr wrap="square" rtlCol="0">
            <a:spAutoFit/>
          </a:bodyPr>
          <a:lstStyle/>
          <a:p>
            <a:r>
              <a:rPr lang="en-US" dirty="0" smtClean="0"/>
              <a:t>Page 76</a:t>
            </a:r>
            <a:endParaRPr lang="en-US" dirty="0"/>
          </a:p>
        </p:txBody>
      </p:sp>
    </p:spTree>
    <p:extLst>
      <p:ext uri="{BB962C8B-B14F-4D97-AF65-F5344CB8AC3E}">
        <p14:creationId xmlns:p14="http://schemas.microsoft.com/office/powerpoint/2010/main" val="14276724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3</a:t>
            </a:fld>
            <a:endParaRPr lang="en-US" dirty="0"/>
          </a:p>
        </p:txBody>
      </p:sp>
      <p:graphicFrame>
        <p:nvGraphicFramePr>
          <p:cNvPr id="2" name="Diagram 1"/>
          <p:cNvGraphicFramePr/>
          <p:nvPr>
            <p:extLst>
              <p:ext uri="{D42A27DB-BD31-4B8C-83A1-F6EECF244321}">
                <p14:modId xmlns:p14="http://schemas.microsoft.com/office/powerpoint/2010/main" val="3809367210"/>
              </p:ext>
            </p:extLst>
          </p:nvPr>
        </p:nvGraphicFramePr>
        <p:xfrm>
          <a:off x="276317" y="92542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537825" y="1948865"/>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271009780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Lesson Plan Template</a:t>
            </a:r>
            <a:endParaRPr lang="en-US" dirty="0"/>
          </a:p>
        </p:txBody>
      </p:sp>
      <p:sp>
        <p:nvSpPr>
          <p:cNvPr id="3" name="Text Placeholder 2"/>
          <p:cNvSpPr>
            <a:spLocks noGrp="1"/>
          </p:cNvSpPr>
          <p:nvPr>
            <p:ph type="body" sz="quarter" idx="10"/>
          </p:nvPr>
        </p:nvSpPr>
        <p:spPr>
          <a:xfrm>
            <a:off x="381000" y="1257662"/>
            <a:ext cx="8382000" cy="3594830"/>
          </a:xfrm>
        </p:spPr>
        <p:txBody>
          <a:bodyPr/>
          <a:lstStyle/>
          <a:p>
            <a:r>
              <a:rPr lang="en-US" dirty="0" smtClean="0"/>
              <a:t>Unit and Lesson Title</a:t>
            </a:r>
          </a:p>
          <a:p>
            <a:r>
              <a:rPr lang="en-US" dirty="0" smtClean="0"/>
              <a:t>CT Core Standards</a:t>
            </a:r>
          </a:p>
          <a:p>
            <a:r>
              <a:rPr lang="en-US" dirty="0" smtClean="0"/>
              <a:t>Learning Targets (Knowledge and Skills/ Guiding Questions)</a:t>
            </a:r>
          </a:p>
          <a:p>
            <a:r>
              <a:rPr lang="en-US" dirty="0" smtClean="0"/>
              <a:t>Sequence and Materials</a:t>
            </a:r>
          </a:p>
          <a:p>
            <a:r>
              <a:rPr lang="en-US" dirty="0" smtClean="0"/>
              <a:t>Opening, Work Time, Closing, and Assessments</a:t>
            </a:r>
          </a:p>
          <a:p>
            <a:r>
              <a:rPr lang="en-US" dirty="0" smtClean="0"/>
              <a:t>Meeting Students’ Needs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30</a:t>
            </a:fld>
            <a:endParaRPr lang="en-US" dirty="0"/>
          </a:p>
        </p:txBody>
      </p:sp>
      <p:pic>
        <p:nvPicPr>
          <p:cNvPr id="6" name="Picture 5" descr="Picture10.png"/>
          <p:cNvPicPr>
            <a:picLocks noChangeAspect="1"/>
          </p:cNvPicPr>
          <p:nvPr/>
        </p:nvPicPr>
        <p:blipFill>
          <a:blip r:embed="rId3" cstate="print"/>
          <a:srcRect/>
          <a:stretch>
            <a:fillRect/>
          </a:stretch>
        </p:blipFill>
        <p:spPr bwMode="auto">
          <a:xfrm>
            <a:off x="7564120" y="4872237"/>
            <a:ext cx="947738" cy="1033463"/>
          </a:xfrm>
          <a:prstGeom prst="rect">
            <a:avLst/>
          </a:prstGeom>
          <a:noFill/>
          <a:ln w="9525">
            <a:noFill/>
            <a:miter lim="800000"/>
            <a:headEnd/>
            <a:tailEnd/>
          </a:ln>
        </p:spPr>
      </p:pic>
      <p:sp>
        <p:nvSpPr>
          <p:cNvPr id="7" name="TextBox 6"/>
          <p:cNvSpPr txBox="1"/>
          <p:nvPr/>
        </p:nvSpPr>
        <p:spPr>
          <a:xfrm>
            <a:off x="7574280" y="4892040"/>
            <a:ext cx="1051560" cy="369332"/>
          </a:xfrm>
          <a:prstGeom prst="rect">
            <a:avLst/>
          </a:prstGeom>
          <a:noFill/>
        </p:spPr>
        <p:txBody>
          <a:bodyPr wrap="square" rtlCol="0">
            <a:spAutoFit/>
          </a:bodyPr>
          <a:lstStyle/>
          <a:p>
            <a:r>
              <a:rPr lang="en-US" dirty="0" smtClean="0"/>
              <a:t>Page 80</a:t>
            </a:r>
            <a:endParaRPr lang="en-US" dirty="0"/>
          </a:p>
        </p:txBody>
      </p:sp>
    </p:spTree>
    <p:extLst>
      <p:ext uri="{BB962C8B-B14F-4D97-AF65-F5344CB8AC3E}">
        <p14:creationId xmlns:p14="http://schemas.microsoft.com/office/powerpoint/2010/main" val="27332105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31</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32</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920454028"/>
              </p:ext>
            </p:extLst>
          </p:nvPr>
        </p:nvGraphicFramePr>
        <p:xfrm>
          <a:off x="0" y="1045033"/>
          <a:ext cx="8066314" cy="478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41380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3</a:t>
            </a:r>
          </a:p>
        </p:txBody>
      </p:sp>
      <p:sp>
        <p:nvSpPr>
          <p:cNvPr id="4" name="Text Placeholder 3"/>
          <p:cNvSpPr>
            <a:spLocks noGrp="1"/>
          </p:cNvSpPr>
          <p:nvPr>
            <p:ph type="body" idx="1"/>
          </p:nvPr>
        </p:nvSpPr>
        <p:spPr>
          <a:xfrm>
            <a:off x="623888" y="4257858"/>
            <a:ext cx="8261032" cy="886397"/>
          </a:xfrm>
        </p:spPr>
        <p:txBody>
          <a:bodyPr/>
          <a:lstStyle/>
          <a:p>
            <a:pPr marL="396875" indent="-396875">
              <a:spcBef>
                <a:spcPct val="20000"/>
              </a:spcBef>
            </a:pPr>
            <a:r>
              <a:rPr lang="en-US" sz="3200" dirty="0">
                <a:solidFill>
                  <a:schemeClr val="tx1"/>
                </a:solidFill>
              </a:rPr>
              <a:t>Digging Deeply – Close Reading, Academic </a:t>
            </a:r>
            <a:r>
              <a:rPr lang="en-US" sz="3200" dirty="0" smtClean="0">
                <a:solidFill>
                  <a:schemeClr val="tx1"/>
                </a:solidFill>
              </a:rPr>
              <a:t>Language, and Text-dependent Questions</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EE3D4692-A625-460F-A072-DE10EEAA5719}" type="slidenum">
              <a:rPr lang="en-US" smtClean="0"/>
              <a:pPr/>
              <a:t>33</a:t>
            </a:fld>
            <a:endParaRPr lang="en-US" dirty="0"/>
          </a:p>
        </p:txBody>
      </p:sp>
    </p:spTree>
    <p:extLst>
      <p:ext uri="{BB962C8B-B14F-4D97-AF65-F5344CB8AC3E}">
        <p14:creationId xmlns:p14="http://schemas.microsoft.com/office/powerpoint/2010/main" val="26351650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Anchor Standards for Close Reading</a:t>
            </a:r>
            <a:endParaRPr lang="en-US" dirty="0"/>
          </a:p>
        </p:txBody>
      </p:sp>
      <p:sp>
        <p:nvSpPr>
          <p:cNvPr id="6" name="Text Placeholder 5"/>
          <p:cNvSpPr>
            <a:spLocks noGrp="1"/>
          </p:cNvSpPr>
          <p:nvPr>
            <p:ph type="body" sz="quarter" idx="10"/>
          </p:nvPr>
        </p:nvSpPr>
        <p:spPr>
          <a:xfrm>
            <a:off x="326136" y="1124712"/>
            <a:ext cx="8382000" cy="4530471"/>
          </a:xfrm>
        </p:spPr>
        <p:txBody>
          <a:bodyPr/>
          <a:lstStyle/>
          <a:p>
            <a:r>
              <a:rPr lang="en-US" dirty="0" smtClean="0"/>
              <a:t>CCSS.ELA-Literacy.CCRA.R.1</a:t>
            </a:r>
            <a:br>
              <a:rPr lang="en-US" dirty="0" smtClean="0"/>
            </a:br>
            <a:r>
              <a:rPr lang="en-US" dirty="0" smtClean="0"/>
              <a:t>Read closely to determine what the text says explicitly and to make logical inferences from it; cite specific textual evidence when writing or speaking to support conclusions drawn from the text.</a:t>
            </a:r>
          </a:p>
          <a:p>
            <a:r>
              <a:rPr lang="en-US" dirty="0" smtClean="0"/>
              <a:t>CCSS.ELA-Literacy.CCRA.R.10</a:t>
            </a:r>
            <a:r>
              <a:rPr lang="en-US" dirty="0"/>
              <a:t/>
            </a:r>
            <a:br>
              <a:rPr lang="en-US" dirty="0"/>
            </a:br>
            <a:r>
              <a:rPr lang="en-US" dirty="0" smtClean="0"/>
              <a:t>Read and comprehend complex literary and informational texts independently and proficiently.</a:t>
            </a:r>
            <a:endParaRPr lang="en-US" dirty="0">
              <a:solidFill>
                <a:srgbClr val="3D7FA9"/>
              </a:solidFill>
            </a:endParaRPr>
          </a:p>
        </p:txBody>
      </p:sp>
      <p:sp>
        <p:nvSpPr>
          <p:cNvPr id="4" name="Slide Number Placeholder 3"/>
          <p:cNvSpPr>
            <a:spLocks noGrp="1"/>
          </p:cNvSpPr>
          <p:nvPr>
            <p:ph type="sldNum" sz="quarter" idx="12"/>
          </p:nvPr>
        </p:nvSpPr>
        <p:spPr/>
        <p:txBody>
          <a:bodyPr/>
          <a:lstStyle/>
          <a:p>
            <a:fld id="{7D5C1135-EF3A-441C-9DC2-8C709DF76F72}" type="slidenum">
              <a:rPr lang="en-US" smtClean="0"/>
              <a:pPr/>
              <a:t>34</a:t>
            </a:fld>
            <a:endParaRPr lang="en-US" dirty="0"/>
          </a:p>
        </p:txBody>
      </p:sp>
    </p:spTree>
    <p:extLst>
      <p:ext uri="{BB962C8B-B14F-4D97-AF65-F5344CB8AC3E}">
        <p14:creationId xmlns:p14="http://schemas.microsoft.com/office/powerpoint/2010/main" val="22877178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37744" y="228600"/>
            <a:ext cx="8759952" cy="1066800"/>
          </a:xfrm>
        </p:spPr>
        <p:txBody>
          <a:bodyPr>
            <a:normAutofit fontScale="90000"/>
          </a:bodyPr>
          <a:lstStyle/>
          <a:p>
            <a:r>
              <a:rPr dirty="0" smtClean="0"/>
              <a:t>Close Reading and the Instructional  Shifts</a:t>
            </a:r>
          </a:p>
        </p:txBody>
      </p:sp>
      <p:sp>
        <p:nvSpPr>
          <p:cNvPr id="4" name="Slide Number Placeholder 3"/>
          <p:cNvSpPr>
            <a:spLocks noGrp="1"/>
          </p:cNvSpPr>
          <p:nvPr>
            <p:ph type="sldNum" sz="quarter" idx="11"/>
          </p:nvPr>
        </p:nvSpPr>
        <p:spPr/>
        <p:txBody>
          <a:bodyPr/>
          <a:lstStyle/>
          <a:p>
            <a:fld id="{EE3D4692-A625-460F-A072-DE10EEAA5719}" type="slidenum">
              <a:rPr lang="en-US" smtClean="0"/>
              <a:pPr/>
              <a:t>35</a:t>
            </a:fld>
            <a:endParaRPr lang="en-US" dirty="0"/>
          </a:p>
        </p:txBody>
      </p:sp>
      <p:graphicFrame>
        <p:nvGraphicFramePr>
          <p:cNvPr id="40" name="Diagram 39"/>
          <p:cNvGraphicFramePr/>
          <p:nvPr>
            <p:extLst>
              <p:ext uri="{D42A27DB-BD31-4B8C-83A1-F6EECF244321}">
                <p14:modId xmlns:p14="http://schemas.microsoft.com/office/powerpoint/2010/main" val="2104124182"/>
              </p:ext>
            </p:extLst>
          </p:nvPr>
        </p:nvGraphicFramePr>
        <p:xfrm>
          <a:off x="237745" y="1107831"/>
          <a:ext cx="8525256" cy="462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in on Close Reading</a:t>
            </a:r>
            <a:endParaRPr lang="en-US" dirty="0"/>
          </a:p>
        </p:txBody>
      </p:sp>
      <p:sp>
        <p:nvSpPr>
          <p:cNvPr id="3" name="Text Placeholder 2"/>
          <p:cNvSpPr>
            <a:spLocks noGrp="1"/>
          </p:cNvSpPr>
          <p:nvPr>
            <p:ph type="body" sz="quarter" idx="10"/>
          </p:nvPr>
        </p:nvSpPr>
        <p:spPr>
          <a:xfrm>
            <a:off x="381000" y="1417320"/>
            <a:ext cx="8382000" cy="3102388"/>
          </a:xfrm>
        </p:spPr>
        <p:txBody>
          <a:bodyPr/>
          <a:lstStyle/>
          <a:p>
            <a:pPr marL="0" indent="0">
              <a:buNone/>
            </a:pPr>
            <a:r>
              <a:rPr lang="en-US" sz="2400" dirty="0" smtClean="0"/>
              <a:t>“</a:t>
            </a:r>
            <a:r>
              <a:rPr lang="en-US" sz="2800" dirty="0" smtClean="0"/>
              <a:t>Although well-intentioned, the </a:t>
            </a:r>
            <a:r>
              <a:rPr lang="en-US" sz="2800" dirty="0"/>
              <a:t>shift to teaching reading as a set of thinking strategies too often left readers with the notion that the text was simply a launching point for their </a:t>
            </a:r>
            <a:r>
              <a:rPr lang="en-US" sz="2800" dirty="0" smtClean="0"/>
              <a:t>musings... So </a:t>
            </a:r>
            <a:r>
              <a:rPr lang="en-US" sz="2800" dirty="0"/>
              <a:t>if responding personally to text isn't leading students to deeper understanding, then where should teachers turn to help students improve their comprehension? We should turn to the text </a:t>
            </a:r>
            <a:r>
              <a:rPr lang="en-US" sz="2800" dirty="0" smtClean="0"/>
              <a:t>itself. Enter close reading.” </a:t>
            </a:r>
            <a:endParaRPr lang="en-US" sz="2800" dirty="0" smtClean="0">
              <a:solidFill>
                <a:schemeClr val="bg2">
                  <a:lumMod val="50000"/>
                </a:schemeClr>
              </a:solidFill>
            </a:endParaRPr>
          </a:p>
        </p:txBody>
      </p:sp>
      <p:sp>
        <p:nvSpPr>
          <p:cNvPr id="5" name="Slide Number Placeholder 4"/>
          <p:cNvSpPr>
            <a:spLocks noGrp="1"/>
          </p:cNvSpPr>
          <p:nvPr>
            <p:ph type="sldNum" sz="quarter" idx="12"/>
          </p:nvPr>
        </p:nvSpPr>
        <p:spPr/>
        <p:txBody>
          <a:bodyPr/>
          <a:lstStyle/>
          <a:p>
            <a:fld id="{EE3D4692-A625-460F-A072-DE10EEAA5719}" type="slidenum">
              <a:rPr lang="en-US" smtClean="0"/>
              <a:pPr/>
              <a:t>36</a:t>
            </a:fld>
            <a:endParaRPr lang="en-US" dirty="0"/>
          </a:p>
        </p:txBody>
      </p:sp>
      <p:sp>
        <p:nvSpPr>
          <p:cNvPr id="7" name="TextBox 6"/>
          <p:cNvSpPr txBox="1"/>
          <p:nvPr/>
        </p:nvSpPr>
        <p:spPr>
          <a:xfrm>
            <a:off x="6216964" y="4630067"/>
            <a:ext cx="2091022" cy="369332"/>
          </a:xfrm>
          <a:prstGeom prst="rect">
            <a:avLst/>
          </a:prstGeom>
          <a:noFill/>
        </p:spPr>
        <p:txBody>
          <a:bodyPr wrap="none" rtlCol="0">
            <a:spAutoFit/>
          </a:bodyPr>
          <a:lstStyle/>
          <a:p>
            <a:r>
              <a:rPr lang="en-US" dirty="0" smtClean="0"/>
              <a:t>Nancy Boyles (2013)</a:t>
            </a:r>
            <a:endParaRPr lang="en-US" dirty="0"/>
          </a:p>
        </p:txBody>
      </p:sp>
      <p:pic>
        <p:nvPicPr>
          <p:cNvPr id="8" name="Picture 6" descr="discussion 2.png"/>
          <p:cNvPicPr>
            <a:picLocks noChangeAspect="1"/>
          </p:cNvPicPr>
          <p:nvPr/>
        </p:nvPicPr>
        <p:blipFill>
          <a:blip r:embed="rId3" cstate="print"/>
          <a:srcRect/>
          <a:stretch>
            <a:fillRect/>
          </a:stretch>
        </p:blipFill>
        <p:spPr bwMode="auto">
          <a:xfrm>
            <a:off x="3939667" y="5037410"/>
            <a:ext cx="1454150" cy="1477963"/>
          </a:xfrm>
          <a:prstGeom prst="rect">
            <a:avLst/>
          </a:prstGeom>
          <a:noFill/>
          <a:ln w="9525">
            <a:noFill/>
            <a:miter lim="800000"/>
            <a:headEnd/>
            <a:tailEnd/>
          </a:ln>
        </p:spPr>
      </p:pic>
    </p:spTree>
    <p:extLst>
      <p:ext uri="{BB962C8B-B14F-4D97-AF65-F5344CB8AC3E}">
        <p14:creationId xmlns:p14="http://schemas.microsoft.com/office/powerpoint/2010/main" val="373818977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Text-dependent Questions</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37</a:t>
            </a:fld>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786820747"/>
              </p:ext>
            </p:extLst>
          </p:nvPr>
        </p:nvGraphicFramePr>
        <p:xfrm>
          <a:off x="274320" y="1055688"/>
          <a:ext cx="8382000" cy="463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92107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3a: </a:t>
            </a:r>
            <a:br>
              <a:rPr lang="en-US" sz="4000" dirty="0" smtClean="0"/>
            </a:br>
            <a:r>
              <a:rPr lang="en-US" sz="4000" dirty="0" smtClean="0"/>
              <a:t>Reading the Text Closely</a:t>
            </a:r>
          </a:p>
        </p:txBody>
      </p:sp>
      <p:sp>
        <p:nvSpPr>
          <p:cNvPr id="3" name="Slide Number Placeholder 2"/>
          <p:cNvSpPr>
            <a:spLocks noGrp="1"/>
          </p:cNvSpPr>
          <p:nvPr>
            <p:ph type="sldNum" sz="quarter" idx="11"/>
          </p:nvPr>
        </p:nvSpPr>
        <p:spPr/>
        <p:txBody>
          <a:bodyPr/>
          <a:lstStyle/>
          <a:p>
            <a:fld id="{EE3D4692-A625-460F-A072-DE10EEAA5719}" type="slidenum">
              <a:rPr lang="en-US" smtClean="0"/>
              <a:pPr/>
              <a:t>38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66336595"/>
              </p:ext>
            </p:extLst>
          </p:nvPr>
        </p:nvGraphicFramePr>
        <p:xfrm>
          <a:off x="804575" y="1484179"/>
          <a:ext cx="7602006" cy="403216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602006"/>
              </a:tblGrid>
              <a:tr h="780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3a: Read closely before creating text-dependent questions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209222">
                <a:tc>
                  <a:txBody>
                    <a:bodyPr/>
                    <a:lstStyle/>
                    <a:p>
                      <a:pPr marL="457200" indent="-457200">
                        <a:spcBef>
                          <a:spcPts val="600"/>
                        </a:spcBef>
                        <a:spcAft>
                          <a:spcPts val="600"/>
                        </a:spcAft>
                        <a:buFont typeface="+mj-lt"/>
                        <a:buAutoNum type="arabicPeriod"/>
                      </a:pPr>
                      <a:r>
                        <a:rPr lang="en-US" sz="2400" dirty="0" smtClean="0"/>
                        <a:t>Working in pairs, choose a text.</a:t>
                      </a:r>
                    </a:p>
                    <a:p>
                      <a:pPr marL="457200" indent="-457200">
                        <a:spcBef>
                          <a:spcPts val="600"/>
                        </a:spcBef>
                        <a:spcAft>
                          <a:spcPts val="600"/>
                        </a:spcAft>
                        <a:buFont typeface="+mj-lt"/>
                        <a:buAutoNum type="arabicPeriod"/>
                      </a:pPr>
                      <a:r>
                        <a:rPr lang="en-US" sz="2400" dirty="0" smtClean="0"/>
                        <a:t>Read the text (if short) or choose an excerpt (4-5 paragraphs) to read closely.</a:t>
                      </a:r>
                    </a:p>
                    <a:p>
                      <a:pPr marL="457200" indent="-457200">
                        <a:spcBef>
                          <a:spcPts val="600"/>
                        </a:spcBef>
                        <a:spcAft>
                          <a:spcPts val="600"/>
                        </a:spcAft>
                        <a:buFont typeface="+mj-lt"/>
                        <a:buAutoNum type="arabicPeriod"/>
                      </a:pPr>
                      <a:r>
                        <a:rPr lang="en-US" sz="2400" dirty="0" smtClean="0"/>
                        <a:t>Use the 3-column Close Reading Organizer in your Participant Guide to identify core content, vocabulary, and difficult sections.</a:t>
                      </a:r>
                      <a:endParaRPr kumimoji="0" lang="en-US" sz="24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112120" y="5158549"/>
            <a:ext cx="947738" cy="1033463"/>
          </a:xfrm>
          <a:prstGeom prst="rect">
            <a:avLst/>
          </a:prstGeom>
          <a:noFill/>
          <a:ln w="9525">
            <a:noFill/>
            <a:miter lim="800000"/>
            <a:headEnd/>
            <a:tailEnd/>
          </a:ln>
        </p:spPr>
      </p:pic>
      <p:sp>
        <p:nvSpPr>
          <p:cNvPr id="9" name="TextBox 8"/>
          <p:cNvSpPr txBox="1"/>
          <p:nvPr/>
        </p:nvSpPr>
        <p:spPr>
          <a:xfrm>
            <a:off x="7151388" y="5192357"/>
            <a:ext cx="1452283" cy="369332"/>
          </a:xfrm>
          <a:prstGeom prst="rect">
            <a:avLst/>
          </a:prstGeom>
          <a:noFill/>
        </p:spPr>
        <p:txBody>
          <a:bodyPr wrap="square" rtlCol="0">
            <a:spAutoFit/>
          </a:bodyPr>
          <a:lstStyle/>
          <a:p>
            <a:r>
              <a:rPr lang="en-US" dirty="0" smtClean="0"/>
              <a:t>Page 15</a:t>
            </a:r>
            <a:endParaRPr lang="en-US" dirty="0"/>
          </a:p>
        </p:txBody>
      </p:sp>
    </p:spTree>
    <p:extLst>
      <p:ext uri="{BB962C8B-B14F-4D97-AF65-F5344CB8AC3E}">
        <p14:creationId xmlns:p14="http://schemas.microsoft.com/office/powerpoint/2010/main" val="1004810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9372" y="284822"/>
            <a:ext cx="7959852" cy="615971"/>
          </a:xfrm>
        </p:spPr>
        <p:txBody>
          <a:bodyPr>
            <a:noAutofit/>
          </a:bodyPr>
          <a:lstStyle/>
          <a:p>
            <a:pPr eaLnBrk="1" hangingPunct="1"/>
            <a:r>
              <a:rPr lang="en-US" sz="4000" dirty="0" smtClean="0"/>
              <a:t>Anchor Standards for Academic Language</a:t>
            </a:r>
            <a:endParaRPr lang="en-US" sz="4000" dirty="0"/>
          </a:p>
        </p:txBody>
      </p:sp>
      <p:sp>
        <p:nvSpPr>
          <p:cNvPr id="3" name="Slide Number Placeholder 2"/>
          <p:cNvSpPr>
            <a:spLocks noGrp="1"/>
          </p:cNvSpPr>
          <p:nvPr>
            <p:ph type="sldNum" sz="quarter" idx="11"/>
          </p:nvPr>
        </p:nvSpPr>
        <p:spPr/>
        <p:txBody>
          <a:bodyPr/>
          <a:lstStyle/>
          <a:p>
            <a:pPr>
              <a:defRPr/>
            </a:pPr>
            <a:fld id="{92D259E7-2219-403E-9DB0-985C0BBA5008}" type="slidenum">
              <a:rPr lang="en-US"/>
              <a:pPr>
                <a:defRPr/>
              </a:pPr>
              <a:t>39</a:t>
            </a:fld>
            <a:endParaRPr lang="en-US" dirty="0"/>
          </a:p>
        </p:txBody>
      </p:sp>
      <p:sp>
        <p:nvSpPr>
          <p:cNvPr id="4" name="Content Placeholder 3"/>
          <p:cNvSpPr>
            <a:spLocks noGrp="1"/>
          </p:cNvSpPr>
          <p:nvPr>
            <p:ph idx="1"/>
          </p:nvPr>
        </p:nvSpPr>
        <p:spPr>
          <a:xfrm>
            <a:off x="512064" y="1212236"/>
            <a:ext cx="8065008" cy="4210383"/>
          </a:xfrm>
        </p:spPr>
        <p:txBody>
          <a:bodyPr/>
          <a:lstStyle/>
          <a:p>
            <a:r>
              <a:rPr lang="en-US" sz="2400" dirty="0" smtClean="0">
                <a:hlinkClick r:id="rId3"/>
              </a:rPr>
              <a:t>CCSS.ELA-Literacy.CCRA.L.3</a:t>
            </a:r>
            <a:r>
              <a:rPr lang="en-US" sz="2400" dirty="0" smtClean="0"/>
              <a:t/>
            </a:r>
            <a:br>
              <a:rPr lang="en-US" sz="2400" dirty="0" smtClean="0"/>
            </a:br>
            <a:r>
              <a:rPr lang="en-US" sz="2400" dirty="0" smtClean="0"/>
              <a:t>Apply knowledge of language to understand how language functions in different contexts…</a:t>
            </a:r>
          </a:p>
          <a:p>
            <a:r>
              <a:rPr lang="en-US" sz="2400" dirty="0" smtClean="0">
                <a:hlinkClick r:id="rId4"/>
              </a:rPr>
              <a:t>CCSS.ELA-Literacy.CCRA.L.4</a:t>
            </a:r>
            <a:r>
              <a:rPr lang="en-US" sz="2400" dirty="0" smtClean="0"/>
              <a:t/>
            </a:r>
            <a:br>
              <a:rPr lang="en-US" sz="2400" dirty="0" smtClean="0"/>
            </a:br>
            <a:r>
              <a:rPr lang="en-US" sz="2400" dirty="0" smtClean="0"/>
              <a:t>Determine or clarify the meaning of unknown and multiple-meaning words and phrases…</a:t>
            </a:r>
          </a:p>
          <a:p>
            <a:r>
              <a:rPr lang="en-US" sz="2400" dirty="0" smtClean="0">
                <a:hlinkClick r:id="rId5"/>
              </a:rPr>
              <a:t>CCSS.ELA-Literacy.CCRA.L.5</a:t>
            </a:r>
            <a:r>
              <a:rPr lang="en-US" sz="2400" dirty="0" smtClean="0"/>
              <a:t/>
            </a:r>
            <a:br>
              <a:rPr lang="en-US" sz="2400" dirty="0" smtClean="0"/>
            </a:br>
            <a:r>
              <a:rPr lang="en-US" sz="2400" dirty="0" smtClean="0"/>
              <a:t>Demonstrate understanding of figurative language, word relationships, and nuances in word meanings.</a:t>
            </a:r>
          </a:p>
          <a:p>
            <a:r>
              <a:rPr lang="en-US" sz="2400" dirty="0" smtClean="0">
                <a:hlinkClick r:id="rId6"/>
              </a:rPr>
              <a:t>CCSS.ELA-Literacy.CCRA.L.6</a:t>
            </a:r>
            <a:r>
              <a:rPr lang="en-US" sz="2400" dirty="0" smtClean="0"/>
              <a:t/>
            </a:r>
            <a:br>
              <a:rPr lang="en-US" sz="2400" dirty="0" smtClean="0"/>
            </a:br>
            <a:r>
              <a:rPr lang="en-US" sz="2400" dirty="0" smtClean="0"/>
              <a:t>Acquire and use accurately a range of general academic and domain-specific words and phrases…</a:t>
            </a:r>
            <a:endParaRPr lang="en-US" sz="2400" dirty="0">
              <a:solidFill>
                <a:srgbClr val="3D7FA9"/>
              </a:solidFill>
            </a:endParaRPr>
          </a:p>
        </p:txBody>
      </p:sp>
      <p:sp>
        <p:nvSpPr>
          <p:cNvPr id="5" name="Rectangle 4"/>
          <p:cNvSpPr/>
          <p:nvPr/>
        </p:nvSpPr>
        <p:spPr>
          <a:xfrm>
            <a:off x="3480816" y="5422619"/>
            <a:ext cx="5334000" cy="369332"/>
          </a:xfrm>
          <a:prstGeom prst="rect">
            <a:avLst/>
          </a:prstGeom>
        </p:spPr>
        <p:txBody>
          <a:bodyPr wrap="square">
            <a:spAutoFit/>
          </a:bodyPr>
          <a:lstStyle/>
          <a:p>
            <a:r>
              <a:rPr lang="en-US" dirty="0"/>
              <a:t>http://www.corestandards.org/ELA-Literacy/CCRA/L/</a:t>
            </a:r>
          </a:p>
        </p:txBody>
      </p:sp>
    </p:spTree>
    <p:extLst>
      <p:ext uri="{BB962C8B-B14F-4D97-AF65-F5344CB8AC3E}">
        <p14:creationId xmlns:p14="http://schemas.microsoft.com/office/powerpoint/2010/main" val="29274944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1037560"/>
            <a:ext cx="8153400" cy="4972050"/>
          </a:xfrm>
        </p:spPr>
        <p:txBody>
          <a:bodyPr>
            <a:normAutofit fontScale="92500" lnSpcReduction="10000"/>
          </a:bodyPr>
          <a:lstStyle/>
          <a:p>
            <a:r>
              <a:rPr lang="en-US" dirty="0" smtClean="0"/>
              <a:t>Morning Session: CCS-ELA &amp; Literacy</a:t>
            </a:r>
          </a:p>
          <a:p>
            <a:pPr lvl="1"/>
            <a:r>
              <a:rPr lang="en-US" dirty="0" smtClean="0"/>
              <a:t>Opening Activities and Pre-Assessment</a:t>
            </a:r>
          </a:p>
          <a:p>
            <a:pPr lvl="1"/>
            <a:r>
              <a:rPr lang="en-US" dirty="0" smtClean="0"/>
              <a:t>Sharing our Successes and Challenges</a:t>
            </a:r>
          </a:p>
          <a:p>
            <a:pPr lvl="1"/>
            <a:r>
              <a:rPr lang="en-US" dirty="0" smtClean="0"/>
              <a:t>Examining the Structure of an Exemplar Unit</a:t>
            </a:r>
          </a:p>
          <a:p>
            <a:pPr lvl="1"/>
            <a:r>
              <a:rPr lang="en-US" dirty="0" smtClean="0"/>
              <a:t>Digging Deeply: Close Reading, Academic Language, and Text-dependent Questions</a:t>
            </a:r>
          </a:p>
          <a:p>
            <a:pPr lvl="1"/>
            <a:r>
              <a:rPr lang="en-US" dirty="0" smtClean="0"/>
              <a:t>Connecting Close Reading and Classroom Discussion</a:t>
            </a:r>
          </a:p>
          <a:p>
            <a:r>
              <a:rPr lang="en-US" dirty="0" smtClean="0"/>
              <a:t>Afternoon Session</a:t>
            </a:r>
          </a:p>
          <a:p>
            <a:pPr lvl="1"/>
            <a:r>
              <a:rPr lang="en-US" dirty="0" smtClean="0"/>
              <a:t>Supporting all Students through Universal Design for Learning</a:t>
            </a:r>
          </a:p>
          <a:p>
            <a:pPr lvl="1"/>
            <a:r>
              <a:rPr lang="en-US" dirty="0" smtClean="0"/>
              <a:t>Reflecting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Tiers 1, 2, 3</a:t>
            </a:r>
          </a:p>
        </p:txBody>
      </p:sp>
      <p:sp>
        <p:nvSpPr>
          <p:cNvPr id="9" name="Content Placeholder 8"/>
          <p:cNvSpPr>
            <a:spLocks noGrp="1"/>
          </p:cNvSpPr>
          <p:nvPr>
            <p:ph type="body" sz="quarter" idx="10"/>
          </p:nvPr>
        </p:nvSpPr>
        <p:spPr>
          <a:xfrm>
            <a:off x="381000" y="1018024"/>
            <a:ext cx="8561522" cy="4244969"/>
          </a:xfrm>
          <a:prstGeom prst="rect">
            <a:avLst/>
          </a:prstGeom>
        </p:spPr>
        <p:txBody>
          <a:bodyPr>
            <a:noAutofit/>
          </a:bodyPr>
          <a:lstStyle/>
          <a:p>
            <a:pPr marL="0" indent="0">
              <a:buNone/>
            </a:pPr>
            <a:r>
              <a:rPr lang="en-US" sz="2400" b="1" dirty="0">
                <a:solidFill>
                  <a:schemeClr val="accent3">
                    <a:lumMod val="75000"/>
                  </a:schemeClr>
                </a:solidFill>
              </a:rPr>
              <a:t>Tier </a:t>
            </a:r>
            <a:r>
              <a:rPr lang="en-US" sz="2400" b="1" dirty="0" smtClean="0">
                <a:solidFill>
                  <a:schemeClr val="accent3">
                    <a:lumMod val="75000"/>
                  </a:schemeClr>
                </a:solidFill>
              </a:rPr>
              <a:t>One Words</a:t>
            </a:r>
          </a:p>
          <a:p>
            <a:r>
              <a:rPr lang="en-US" sz="2400" dirty="0" smtClean="0">
                <a:solidFill>
                  <a:schemeClr val="tx2"/>
                </a:solidFill>
                <a:sym typeface="Arial" pitchFamily="34" charset="0"/>
              </a:rPr>
              <a:t>Everyday speech</a:t>
            </a:r>
          </a:p>
          <a:p>
            <a:r>
              <a:rPr lang="en-US" sz="2400" dirty="0" smtClean="0">
                <a:solidFill>
                  <a:schemeClr val="tx2"/>
                </a:solidFill>
                <a:sym typeface="Arial" pitchFamily="34" charset="0"/>
              </a:rPr>
              <a:t>Not </a:t>
            </a:r>
            <a:r>
              <a:rPr lang="en-US" sz="2400" dirty="0">
                <a:solidFill>
                  <a:schemeClr val="tx2"/>
                </a:solidFill>
                <a:sym typeface="Arial" pitchFamily="34" charset="0"/>
              </a:rPr>
              <a:t>considered a challenge to the average native </a:t>
            </a:r>
            <a:r>
              <a:rPr lang="en-US" sz="2400" dirty="0" smtClean="0">
                <a:solidFill>
                  <a:schemeClr val="tx2"/>
                </a:solidFill>
                <a:sym typeface="Arial" pitchFamily="34" charset="0"/>
              </a:rPr>
              <a:t>speaker</a:t>
            </a:r>
          </a:p>
          <a:p>
            <a:pPr marL="0" indent="0">
              <a:buNone/>
            </a:pPr>
            <a:r>
              <a:rPr lang="en-US" sz="2400" b="1" dirty="0" smtClean="0">
                <a:solidFill>
                  <a:schemeClr val="accent3">
                    <a:lumMod val="75000"/>
                  </a:schemeClr>
                </a:solidFill>
              </a:rPr>
              <a:t>Tier Two Words </a:t>
            </a:r>
            <a:r>
              <a:rPr lang="en-US" sz="2400" b="1" dirty="0" smtClean="0">
                <a:solidFill>
                  <a:schemeClr val="accent3">
                    <a:lumMod val="75000"/>
                  </a:schemeClr>
                </a:solidFill>
                <a:sym typeface="Arial" pitchFamily="34" charset="0"/>
              </a:rPr>
              <a:t>(general academic words)</a:t>
            </a:r>
          </a:p>
          <a:p>
            <a:r>
              <a:rPr lang="en-US" sz="2400" dirty="0" smtClean="0">
                <a:solidFill>
                  <a:schemeClr val="tx2"/>
                </a:solidFill>
                <a:sym typeface="Arial" pitchFamily="34" charset="0"/>
              </a:rPr>
              <a:t>More likely </a:t>
            </a:r>
            <a:r>
              <a:rPr lang="en-US" sz="2400" dirty="0">
                <a:solidFill>
                  <a:schemeClr val="tx2"/>
                </a:solidFill>
                <a:sym typeface="Arial" pitchFamily="34" charset="0"/>
              </a:rPr>
              <a:t>to appear in </a:t>
            </a:r>
            <a:r>
              <a:rPr lang="en-US" sz="2400" dirty="0" smtClean="0">
                <a:solidFill>
                  <a:schemeClr val="tx2"/>
                </a:solidFill>
                <a:sym typeface="Arial" pitchFamily="34" charset="0"/>
              </a:rPr>
              <a:t>written texts </a:t>
            </a:r>
            <a:r>
              <a:rPr lang="en-US" sz="2400" dirty="0">
                <a:solidFill>
                  <a:schemeClr val="tx2"/>
                </a:solidFill>
                <a:sym typeface="Arial" pitchFamily="34" charset="0"/>
              </a:rPr>
              <a:t>than in </a:t>
            </a:r>
            <a:r>
              <a:rPr lang="en-US" sz="2400" dirty="0" smtClean="0">
                <a:solidFill>
                  <a:schemeClr val="tx2"/>
                </a:solidFill>
                <a:sym typeface="Arial" pitchFamily="34" charset="0"/>
              </a:rPr>
              <a:t>speech</a:t>
            </a:r>
          </a:p>
          <a:p>
            <a:r>
              <a:rPr lang="en-US" sz="2400" dirty="0">
                <a:solidFill>
                  <a:schemeClr val="tx2"/>
                </a:solidFill>
                <a:sym typeface="Arial" pitchFamily="34" charset="0"/>
              </a:rPr>
              <a:t>A</a:t>
            </a:r>
            <a:r>
              <a:rPr lang="en-US" sz="2400" dirty="0" smtClean="0">
                <a:solidFill>
                  <a:schemeClr val="tx2"/>
                </a:solidFill>
                <a:sym typeface="Arial" pitchFamily="34" charset="0"/>
              </a:rPr>
              <a:t>ppear </a:t>
            </a:r>
            <a:r>
              <a:rPr lang="en-US" sz="2400" dirty="0">
                <a:solidFill>
                  <a:schemeClr val="tx2"/>
                </a:solidFill>
                <a:sym typeface="Arial" pitchFamily="34" charset="0"/>
              </a:rPr>
              <a:t>in all sorts of texts: </a:t>
            </a:r>
            <a:r>
              <a:rPr lang="en-US" sz="2400" dirty="0" smtClean="0">
                <a:solidFill>
                  <a:schemeClr val="tx2"/>
                </a:solidFill>
                <a:sym typeface="Arial" pitchFamily="34" charset="0"/>
              </a:rPr>
              <a:t>informational, technical, and </a:t>
            </a:r>
            <a:r>
              <a:rPr lang="en-US" sz="2400" dirty="0">
                <a:solidFill>
                  <a:schemeClr val="tx2"/>
                </a:solidFill>
                <a:sym typeface="Arial" pitchFamily="34" charset="0"/>
              </a:rPr>
              <a:t>literary </a:t>
            </a:r>
            <a:endParaRPr lang="en-US" sz="2400" dirty="0" smtClean="0">
              <a:solidFill>
                <a:schemeClr val="tx2"/>
              </a:solidFill>
              <a:sym typeface="Arial" pitchFamily="34" charset="0"/>
            </a:endParaRPr>
          </a:p>
          <a:p>
            <a:r>
              <a:rPr lang="en-US" sz="2400" dirty="0" smtClean="0">
                <a:solidFill>
                  <a:schemeClr val="tx2"/>
                </a:solidFill>
                <a:sym typeface="Arial" pitchFamily="34" charset="0"/>
              </a:rPr>
              <a:t>Often highly generalizable</a:t>
            </a:r>
          </a:p>
          <a:p>
            <a:pPr marL="0" indent="0">
              <a:buNone/>
            </a:pPr>
            <a:r>
              <a:rPr lang="en-US" sz="2400" b="1" dirty="0" smtClean="0">
                <a:solidFill>
                  <a:schemeClr val="accent3">
                    <a:lumMod val="75000"/>
                  </a:schemeClr>
                </a:solidFill>
              </a:rPr>
              <a:t>Tier </a:t>
            </a:r>
            <a:r>
              <a:rPr lang="en-US" sz="2400" b="1" dirty="0">
                <a:solidFill>
                  <a:schemeClr val="accent3">
                    <a:lumMod val="75000"/>
                  </a:schemeClr>
                </a:solidFill>
              </a:rPr>
              <a:t>Three </a:t>
            </a:r>
            <a:r>
              <a:rPr lang="en-US" sz="2400" b="1" dirty="0" smtClean="0">
                <a:solidFill>
                  <a:schemeClr val="accent3">
                    <a:lumMod val="75000"/>
                  </a:schemeClr>
                </a:solidFill>
              </a:rPr>
              <a:t>words (domain-specific </a:t>
            </a:r>
            <a:r>
              <a:rPr lang="en-US" sz="2400" b="1" dirty="0">
                <a:solidFill>
                  <a:schemeClr val="accent3">
                    <a:lumMod val="75000"/>
                  </a:schemeClr>
                </a:solidFill>
              </a:rPr>
              <a:t>words) </a:t>
            </a:r>
            <a:endParaRPr lang="en-US" sz="2400" b="1" dirty="0" smtClean="0">
              <a:solidFill>
                <a:schemeClr val="accent3">
                  <a:lumMod val="75000"/>
                </a:schemeClr>
              </a:solidFill>
            </a:endParaRPr>
          </a:p>
          <a:p>
            <a:r>
              <a:rPr lang="en-US" sz="2400" dirty="0" smtClean="0">
                <a:solidFill>
                  <a:schemeClr val="tx2"/>
                </a:solidFill>
                <a:sym typeface="Arial" pitchFamily="34" charset="0"/>
              </a:rPr>
              <a:t>Specific </a:t>
            </a:r>
            <a:r>
              <a:rPr lang="en-US" sz="2400" dirty="0">
                <a:solidFill>
                  <a:schemeClr val="tx2"/>
                </a:solidFill>
                <a:sym typeface="Arial" pitchFamily="34" charset="0"/>
              </a:rPr>
              <a:t>to a domain or field </a:t>
            </a:r>
            <a:r>
              <a:rPr lang="en-US" sz="2400" dirty="0" smtClean="0">
                <a:solidFill>
                  <a:schemeClr val="tx2"/>
                </a:solidFill>
                <a:sym typeface="Arial" pitchFamily="34" charset="0"/>
              </a:rPr>
              <a:t>of study</a:t>
            </a:r>
          </a:p>
          <a:p>
            <a:r>
              <a:rPr lang="en-US" sz="2400" dirty="0" smtClean="0">
                <a:solidFill>
                  <a:schemeClr val="tx2"/>
                </a:solidFill>
                <a:sym typeface="Arial" pitchFamily="34" charset="0"/>
              </a:rPr>
              <a:t>Key </a:t>
            </a:r>
            <a:r>
              <a:rPr lang="en-US" sz="2400" dirty="0">
                <a:solidFill>
                  <a:schemeClr val="tx2"/>
                </a:solidFill>
                <a:sym typeface="Arial" pitchFamily="34" charset="0"/>
              </a:rPr>
              <a:t>to understanding a new concept within </a:t>
            </a:r>
            <a:r>
              <a:rPr lang="en-US" sz="2400" dirty="0" smtClean="0">
                <a:solidFill>
                  <a:schemeClr val="tx2"/>
                </a:solidFill>
                <a:sym typeface="Arial" pitchFamily="34" charset="0"/>
              </a:rPr>
              <a:t>a text</a:t>
            </a:r>
          </a:p>
          <a:p>
            <a:r>
              <a:rPr lang="en-US" sz="2400" spc="-60" dirty="0" smtClean="0">
                <a:solidFill>
                  <a:schemeClr val="tx2"/>
                </a:solidFill>
                <a:sym typeface="Arial" pitchFamily="34" charset="0"/>
              </a:rPr>
              <a:t>Often </a:t>
            </a:r>
            <a:r>
              <a:rPr lang="en-US" sz="2400" spc="-60" dirty="0">
                <a:solidFill>
                  <a:schemeClr val="tx2"/>
                </a:solidFill>
                <a:sym typeface="Arial" pitchFamily="34" charset="0"/>
              </a:rPr>
              <a:t>explicitly defined by the author of a </a:t>
            </a:r>
            <a:r>
              <a:rPr lang="en-US" sz="2400" spc="-60" dirty="0" smtClean="0">
                <a:solidFill>
                  <a:schemeClr val="tx2"/>
                </a:solidFill>
                <a:sym typeface="Arial" pitchFamily="34" charset="0"/>
              </a:rPr>
              <a:t>text in context or a glossary</a:t>
            </a:r>
            <a:endParaRPr lang="en-US" sz="2400" spc="-60" dirty="0">
              <a:solidFill>
                <a:schemeClr val="tx2"/>
              </a:solidFill>
              <a:sym typeface="Arial" pitchFamily="34" charset="0"/>
            </a:endParaRPr>
          </a:p>
        </p:txBody>
      </p:sp>
      <p:sp>
        <p:nvSpPr>
          <p:cNvPr id="3" name="Slide Number Placeholder 2"/>
          <p:cNvSpPr>
            <a:spLocks noGrp="1"/>
          </p:cNvSpPr>
          <p:nvPr>
            <p:ph type="sldNum" sz="quarter" idx="12"/>
          </p:nvPr>
        </p:nvSpPr>
        <p:spPr/>
        <p:txBody>
          <a:bodyPr/>
          <a:lstStyle/>
          <a:p>
            <a:fld id="{EE3D4692-A625-460F-A072-DE10EEAA5719}" type="slidenum">
              <a:rPr lang="en-US" smtClean="0"/>
              <a:pPr/>
              <a:t>40</a:t>
            </a:fld>
            <a:endParaRPr lang="en-US" dirty="0"/>
          </a:p>
        </p:txBody>
      </p:sp>
      <p:sp>
        <p:nvSpPr>
          <p:cNvPr id="6" name="Content Placeholder 8">
            <a:hlinkClick r:id="rId3"/>
          </p:cNvPr>
          <p:cNvSpPr txBox="1">
            <a:spLocks/>
          </p:cNvSpPr>
          <p:nvPr/>
        </p:nvSpPr>
        <p:spPr>
          <a:xfrm>
            <a:off x="2505313" y="5528529"/>
            <a:ext cx="6437209" cy="319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rgbClr val="0000FF"/>
                </a:solidFill>
              </a:rPr>
              <a:t>http://www.corestandards.org/assets/Appendix_A.pdf</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053144"/>
          </a:xfrm>
        </p:spPr>
        <p:txBody>
          <a:bodyPr/>
          <a:lstStyle/>
          <a:p>
            <a:r>
              <a:rPr lang="en-US" dirty="0" smtClean="0"/>
              <a:t>Academic Vocabulary</a:t>
            </a:r>
          </a:p>
          <a:p>
            <a:r>
              <a:rPr lang="en-US" dirty="0" smtClean="0"/>
              <a:t>Information “packing” with more precise words and complex structures</a:t>
            </a:r>
          </a:p>
          <a:p>
            <a:r>
              <a:rPr lang="en-US" dirty="0" smtClean="0"/>
              <a:t>Linking ideas (pronoun reference, connectors)</a:t>
            </a:r>
          </a:p>
          <a:p>
            <a:r>
              <a:rPr lang="en-US" dirty="0" smtClean="0"/>
              <a:t>Structure of discourse</a:t>
            </a:r>
          </a:p>
          <a:p>
            <a:r>
              <a:rPr lang="en-US" dirty="0" smtClean="0"/>
              <a:t>Level of formality </a:t>
            </a:r>
          </a:p>
        </p:txBody>
      </p:sp>
      <p:sp>
        <p:nvSpPr>
          <p:cNvPr id="3" name="Title 2"/>
          <p:cNvSpPr>
            <a:spLocks noGrp="1"/>
          </p:cNvSpPr>
          <p:nvPr>
            <p:ph type="title"/>
          </p:nvPr>
        </p:nvSpPr>
        <p:spPr/>
        <p:txBody>
          <a:bodyPr>
            <a:normAutofit/>
          </a:bodyPr>
          <a:lstStyle/>
          <a:p>
            <a:r>
              <a:rPr lang="en-US" dirty="0" smtClean="0"/>
              <a:t>What is Academic Language?</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sp>
        <p:nvSpPr>
          <p:cNvPr id="6" name="Rectangle 5"/>
          <p:cNvSpPr/>
          <p:nvPr/>
        </p:nvSpPr>
        <p:spPr>
          <a:xfrm>
            <a:off x="2634712" y="5110639"/>
            <a:ext cx="5902736" cy="369332"/>
          </a:xfrm>
          <a:prstGeom prst="rect">
            <a:avLst/>
          </a:prstGeom>
        </p:spPr>
        <p:txBody>
          <a:bodyPr wrap="square">
            <a:spAutoFit/>
          </a:bodyPr>
          <a:lstStyle/>
          <a:p>
            <a:r>
              <a:rPr lang="en-US" dirty="0"/>
              <a:t>http://ccdd.serpmedia.org/research-academic-language.php</a:t>
            </a:r>
          </a:p>
        </p:txBody>
      </p:sp>
    </p:spTree>
    <p:extLst>
      <p:ext uri="{BB962C8B-B14F-4D97-AF65-F5344CB8AC3E}">
        <p14:creationId xmlns:p14="http://schemas.microsoft.com/office/powerpoint/2010/main" val="3404824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 of Academic Language</a:t>
            </a:r>
            <a:endParaRPr lang="en-US" dirty="0"/>
          </a:p>
        </p:txBody>
      </p:sp>
      <p:sp>
        <p:nvSpPr>
          <p:cNvPr id="8" name="Text Placeholder 7"/>
          <p:cNvSpPr>
            <a:spLocks noGrp="1"/>
          </p:cNvSpPr>
          <p:nvPr>
            <p:ph type="body" sz="quarter" idx="10"/>
          </p:nvPr>
        </p:nvSpPr>
        <p:spPr>
          <a:xfrm>
            <a:off x="381000" y="1280160"/>
            <a:ext cx="8382000" cy="4936736"/>
          </a:xfrm>
        </p:spPr>
        <p:txBody>
          <a:bodyPr/>
          <a:lstStyle/>
          <a:p>
            <a:pPr marL="0" indent="0">
              <a:buNone/>
            </a:pPr>
            <a:r>
              <a:rPr lang="en-US" dirty="0" smtClean="0"/>
              <a:t>Dinosaurs have such a powerful grip on the public consciousness that it is easy to forget just how recently scientists became aware of them. A 2-year-old child today may be able to rattle off three dinosaur names, but in 1824, there was only one known dinosaur. Period. The word “dinosaur” didn’t even exist in 1841. Indeed in those early years, the world was baffled by the discovery of these absurdly enormous reptiles. </a:t>
            </a:r>
          </a:p>
          <a:p>
            <a:pPr marL="0" indent="0">
              <a:buNone/>
            </a:pPr>
            <a:endParaRPr lang="en-US" dirty="0" smtClean="0"/>
          </a:p>
          <a:p>
            <a:pPr marL="0" indent="0">
              <a:buNone/>
            </a:pPr>
            <a:endParaRPr lang="en-US" sz="24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42</a:t>
            </a:fld>
            <a:endParaRPr lang="en-US" dirty="0"/>
          </a:p>
        </p:txBody>
      </p:sp>
      <p:sp>
        <p:nvSpPr>
          <p:cNvPr id="9" name="Rectangle 8"/>
          <p:cNvSpPr/>
          <p:nvPr/>
        </p:nvSpPr>
        <p:spPr>
          <a:xfrm>
            <a:off x="4189593" y="5516846"/>
            <a:ext cx="3698513" cy="369332"/>
          </a:xfrm>
          <a:prstGeom prst="rect">
            <a:avLst/>
          </a:prstGeom>
        </p:spPr>
        <p:txBody>
          <a:bodyPr wrap="none">
            <a:spAutoFit/>
          </a:bodyPr>
          <a:lstStyle/>
          <a:p>
            <a:r>
              <a:rPr lang="en-US" dirty="0"/>
              <a:t>http://ccdd.serpmedia.org/index.php</a:t>
            </a:r>
          </a:p>
        </p:txBody>
      </p:sp>
    </p:spTree>
    <p:extLst>
      <p:ext uri="{BB962C8B-B14F-4D97-AF65-F5344CB8AC3E}">
        <p14:creationId xmlns:p14="http://schemas.microsoft.com/office/powerpoint/2010/main" val="388573910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579715"/>
          </a:xfrm>
        </p:spPr>
        <p:txBody>
          <a:bodyPr/>
          <a:lstStyle/>
          <a:p>
            <a:r>
              <a:rPr lang="en-US" sz="3400" dirty="0" smtClean="0"/>
              <a:t>Which words</a:t>
            </a:r>
          </a:p>
          <a:p>
            <a:pPr lvl="1"/>
            <a:r>
              <a:rPr lang="en-US" sz="3200" dirty="0" smtClean="0"/>
              <a:t>are most critical to understanding the text?</a:t>
            </a:r>
          </a:p>
          <a:p>
            <a:pPr lvl="1"/>
            <a:r>
              <a:rPr lang="en-US" sz="3200" dirty="0" smtClean="0"/>
              <a:t>will students likely encounter again?</a:t>
            </a:r>
          </a:p>
          <a:p>
            <a:pPr lvl="1"/>
            <a:r>
              <a:rPr lang="en-US" sz="3200" dirty="0" smtClean="0"/>
              <a:t>will be useful in their writing?</a:t>
            </a:r>
          </a:p>
          <a:p>
            <a:pPr lvl="1"/>
            <a:r>
              <a:rPr lang="en-US" sz="3200" dirty="0" smtClean="0"/>
              <a:t>can be worked with in a variety of ways, and connect to other words and concepts?</a:t>
            </a:r>
          </a:p>
          <a:p>
            <a:pPr lvl="1"/>
            <a:r>
              <a:rPr lang="en-US" sz="3200" dirty="0" smtClean="0"/>
              <a:t>add specificity to a concept students already know?</a:t>
            </a:r>
          </a:p>
          <a:p>
            <a:endParaRPr lang="en-US" dirty="0"/>
          </a:p>
        </p:txBody>
      </p:sp>
      <p:sp>
        <p:nvSpPr>
          <p:cNvPr id="3" name="Title 2"/>
          <p:cNvSpPr>
            <a:spLocks noGrp="1"/>
          </p:cNvSpPr>
          <p:nvPr>
            <p:ph type="title"/>
          </p:nvPr>
        </p:nvSpPr>
        <p:spPr/>
        <p:txBody>
          <a:bodyPr/>
          <a:lstStyle/>
          <a:p>
            <a:r>
              <a:rPr lang="en-US" dirty="0" smtClean="0"/>
              <a:t>Choosing Vocabulary</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spTree>
    <p:extLst>
      <p:ext uri="{BB962C8B-B14F-4D97-AF65-F5344CB8AC3E}">
        <p14:creationId xmlns:p14="http://schemas.microsoft.com/office/powerpoint/2010/main" val="29646827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000" dirty="0" smtClean="0"/>
              <a:t>Vocabulary Analysis Sample: The Secret Garden</a:t>
            </a:r>
            <a:endParaRPr lang="en-US" sz="4000" dirty="0"/>
          </a:p>
        </p:txBody>
      </p:sp>
      <p:sp>
        <p:nvSpPr>
          <p:cNvPr id="5" name="Slide Number Placeholder 4"/>
          <p:cNvSpPr>
            <a:spLocks noGrp="1"/>
          </p:cNvSpPr>
          <p:nvPr>
            <p:ph type="sldNum" sz="quarter" idx="11"/>
          </p:nvPr>
        </p:nvSpPr>
        <p:spPr/>
        <p:txBody>
          <a:bodyPr/>
          <a:lstStyle/>
          <a:p>
            <a:pPr>
              <a:defRPr/>
            </a:pPr>
            <a:fld id="{A7817448-10B7-42F7-ACC8-9D8A7ADA0502}" type="slidenum">
              <a:rPr lang="en-US" smtClean="0"/>
              <a:pPr>
                <a:defRPr/>
              </a:pPr>
              <a:t>44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29571268"/>
              </p:ext>
            </p:extLst>
          </p:nvPr>
        </p:nvGraphicFramePr>
        <p:xfrm>
          <a:off x="533400" y="995187"/>
          <a:ext cx="8382000" cy="4623320"/>
        </p:xfrm>
        <a:graphic>
          <a:graphicData uri="http://schemas.openxmlformats.org/drawingml/2006/table">
            <a:tbl>
              <a:tblPr firstRow="1" bandRow="1">
                <a:tableStyleId>{5940675A-B579-460E-94D1-54222C63F5DA}</a:tableStyleId>
              </a:tblPr>
              <a:tblGrid>
                <a:gridCol w="1162050"/>
                <a:gridCol w="3429000"/>
                <a:gridCol w="3790950"/>
              </a:tblGrid>
              <a:tr h="848432">
                <a:tc>
                  <a:txBody>
                    <a:bodyPr/>
                    <a:lstStyle/>
                    <a:p>
                      <a:endParaRPr lang="en-US" sz="1400" dirty="0"/>
                    </a:p>
                  </a:txBody>
                  <a:tcPr marL="68580" marR="68580" marT="34290" marB="34290"/>
                </a:tc>
                <a:tc>
                  <a:txBody>
                    <a:bodyPr/>
                    <a:lstStyle/>
                    <a:p>
                      <a:r>
                        <a:rPr lang="en-US" sz="2400" b="1" kern="1200" dirty="0" smtClean="0">
                          <a:effectLst/>
                        </a:rPr>
                        <a:t>These words merit less time and attention</a:t>
                      </a:r>
                      <a:endParaRPr lang="en-US" sz="2400" b="1" dirty="0"/>
                    </a:p>
                  </a:txBody>
                  <a:tcPr marL="68580" marR="68580" marT="34290" marB="34290"/>
                </a:tc>
                <a:tc>
                  <a:txBody>
                    <a:bodyPr/>
                    <a:lstStyle/>
                    <a:p>
                      <a:r>
                        <a:rPr lang="en-US" sz="2400" b="1" kern="1200" dirty="0" smtClean="0">
                          <a:effectLst/>
                        </a:rPr>
                        <a:t>These words merit more time and attention</a:t>
                      </a:r>
                      <a:endParaRPr lang="en-US" sz="2400" b="1" dirty="0"/>
                    </a:p>
                  </a:txBody>
                  <a:tcPr marL="68580" marR="68580" marT="34290" marB="34290"/>
                </a:tc>
              </a:tr>
              <a:tr h="1887444">
                <a:tc>
                  <a:txBody>
                    <a:bodyPr/>
                    <a:lstStyle/>
                    <a:p>
                      <a:r>
                        <a:rPr lang="en-US" sz="2000" b="1" dirty="0" smtClean="0"/>
                        <a:t>Meaning Can be Determined from Context</a:t>
                      </a:r>
                      <a:endParaRPr lang="en-US" sz="2000" b="1" dirty="0"/>
                    </a:p>
                  </a:txBody>
                  <a:tcPr marL="68580" marR="68580" marT="34290" marB="34290" vert="vert270"/>
                </a:tc>
                <a:tc>
                  <a:txBody>
                    <a:bodyPr/>
                    <a:lstStyle/>
                    <a:p>
                      <a:pPr marL="182880"/>
                      <a:r>
                        <a:rPr lang="en-US" sz="2800" b="0" i="1" kern="1200" dirty="0" smtClean="0">
                          <a:solidFill>
                            <a:schemeClr val="tx1"/>
                          </a:solidFill>
                          <a:effectLst/>
                          <a:latin typeface="+mn-lt"/>
                          <a:ea typeface="+mn-ea"/>
                          <a:cs typeface="+mn-cs"/>
                        </a:rPr>
                        <a:t>Ayah</a:t>
                      </a:r>
                    </a:p>
                    <a:p>
                      <a:pPr marL="182880" marR="0" indent="0" algn="l" defTabSz="914400" rtl="0" eaLnBrk="1" fontAlgn="auto" latinLnBrk="0" hangingPunct="1">
                        <a:lnSpc>
                          <a:spcPct val="100000"/>
                        </a:lnSpc>
                        <a:spcBef>
                          <a:spcPts val="0"/>
                        </a:spcBef>
                        <a:spcAft>
                          <a:spcPts val="0"/>
                        </a:spcAft>
                        <a:buClrTx/>
                        <a:buSzTx/>
                        <a:buFontTx/>
                        <a:buNone/>
                        <a:tabLst/>
                        <a:defRPr/>
                      </a:pPr>
                      <a:endParaRPr lang="en-US" sz="2800" b="0" i="1" kern="1200" dirty="0" smtClean="0">
                        <a:solidFill>
                          <a:schemeClr val="tx1"/>
                        </a:solidFill>
                        <a:effectLst/>
                        <a:latin typeface="+mn-lt"/>
                        <a:ea typeface="+mn-ea"/>
                        <a:cs typeface="+mn-cs"/>
                      </a:endParaRPr>
                    </a:p>
                    <a:p>
                      <a:pPr marL="182880" marR="0" indent="0" algn="l" defTabSz="914400" rtl="0" eaLnBrk="1" fontAlgn="auto" latinLnBrk="0" hangingPunct="1">
                        <a:lnSpc>
                          <a:spcPct val="100000"/>
                        </a:lnSpc>
                        <a:spcBef>
                          <a:spcPts val="0"/>
                        </a:spcBef>
                        <a:spcAft>
                          <a:spcPts val="0"/>
                        </a:spcAft>
                        <a:buClrTx/>
                        <a:buSzTx/>
                        <a:buFontTx/>
                        <a:buNone/>
                        <a:tabLst/>
                        <a:defRPr/>
                      </a:pPr>
                      <a:r>
                        <a:rPr lang="en-US" sz="2800" b="0" i="1" kern="1200" dirty="0" smtClean="0">
                          <a:solidFill>
                            <a:schemeClr val="tx1"/>
                          </a:solidFill>
                          <a:effectLst/>
                          <a:latin typeface="+mn-lt"/>
                          <a:ea typeface="+mn-ea"/>
                          <a:cs typeface="+mn-cs"/>
                        </a:rPr>
                        <a:t>“threw herself into a passion” </a:t>
                      </a:r>
                      <a:endParaRPr lang="en-US" sz="2800" b="0" i="1" dirty="0">
                        <a:latin typeface="+mn-lt"/>
                      </a:endParaRPr>
                    </a:p>
                  </a:txBody>
                  <a:tcPr marL="68580" marR="68580" marT="34290" marB="34290"/>
                </a:tc>
                <a:tc>
                  <a:txBody>
                    <a:bodyPr/>
                    <a:lstStyle/>
                    <a:p>
                      <a:pPr marL="182880"/>
                      <a:r>
                        <a:rPr lang="en-US" sz="2800" b="0" i="1" kern="1200" dirty="0" smtClean="0">
                          <a:solidFill>
                            <a:schemeClr val="tx1"/>
                          </a:solidFill>
                          <a:effectLst/>
                          <a:latin typeface="+mn-lt"/>
                          <a:ea typeface="+mn-ea"/>
                          <a:cs typeface="+mn-cs"/>
                        </a:rPr>
                        <a:t>disagreeable</a:t>
                      </a:r>
                    </a:p>
                    <a:p>
                      <a:pPr marL="182880"/>
                      <a:r>
                        <a:rPr lang="en-US" sz="2800" b="0" i="1" kern="1200" dirty="0" smtClean="0">
                          <a:solidFill>
                            <a:schemeClr val="tx1"/>
                          </a:solidFill>
                          <a:effectLst/>
                          <a:latin typeface="+mn-lt"/>
                          <a:ea typeface="+mn-ea"/>
                          <a:cs typeface="+mn-cs"/>
                        </a:rPr>
                        <a:t>cross</a:t>
                      </a:r>
                    </a:p>
                    <a:p>
                      <a:pPr marL="182880"/>
                      <a:r>
                        <a:rPr lang="en-US" sz="2800" b="0" i="1" kern="1200" dirty="0" smtClean="0">
                          <a:solidFill>
                            <a:schemeClr val="tx1"/>
                          </a:solidFill>
                          <a:effectLst/>
                          <a:latin typeface="+mn-lt"/>
                          <a:ea typeface="+mn-ea"/>
                          <a:cs typeface="+mn-cs"/>
                        </a:rPr>
                        <a:t>fretful</a:t>
                      </a:r>
                    </a:p>
                    <a:p>
                      <a:pPr marL="182880"/>
                      <a:r>
                        <a:rPr lang="en-US" sz="2800" b="0" i="1" kern="1200" dirty="0" smtClean="0">
                          <a:solidFill>
                            <a:schemeClr val="tx1"/>
                          </a:solidFill>
                          <a:effectLst/>
                          <a:latin typeface="+mn-lt"/>
                          <a:ea typeface="+mn-ea"/>
                          <a:cs typeface="+mn-cs"/>
                        </a:rPr>
                        <a:t>sour</a:t>
                      </a:r>
                    </a:p>
                  </a:txBody>
                  <a:tcPr marL="68580" marR="68580" marT="34290" marB="34290"/>
                </a:tc>
              </a:tr>
              <a:tr h="1887444">
                <a:tc>
                  <a:txBody>
                    <a:bodyPr/>
                    <a:lstStyle/>
                    <a:p>
                      <a:r>
                        <a:rPr lang="en-US" sz="2000" b="1" dirty="0" smtClean="0"/>
                        <a:t>Meaning</a:t>
                      </a:r>
                      <a:r>
                        <a:rPr lang="en-US" sz="2000" b="1" baseline="0" dirty="0" smtClean="0"/>
                        <a:t> Needs to Be Provided</a:t>
                      </a:r>
                      <a:endParaRPr lang="en-US" sz="2000" b="1" dirty="0"/>
                    </a:p>
                  </a:txBody>
                  <a:tcPr marL="68580" marR="68580" marT="34290" marB="34290" vert="vert270"/>
                </a:tc>
                <a:tc>
                  <a:txBody>
                    <a:bodyPr/>
                    <a:lstStyle/>
                    <a:p>
                      <a:pPr marL="182880" algn="l" rtl="0" eaLnBrk="1" latinLnBrk="0" hangingPunct="1"/>
                      <a:r>
                        <a:rPr lang="en-US" sz="2800" b="0" i="1" kern="1200" dirty="0" smtClean="0">
                          <a:solidFill>
                            <a:schemeClr val="tx1"/>
                          </a:solidFill>
                          <a:effectLst/>
                          <a:latin typeface="+mn-lt"/>
                          <a:ea typeface="+mn-ea"/>
                          <a:cs typeface="+mn-cs"/>
                        </a:rPr>
                        <a:t>Mem Sahib</a:t>
                      </a:r>
                    </a:p>
                    <a:p>
                      <a:pPr marL="182880" marR="0" indent="0" algn="l" defTabSz="914400" rtl="0" eaLnBrk="1" fontAlgn="auto" latinLnBrk="0" hangingPunct="1">
                        <a:lnSpc>
                          <a:spcPct val="100000"/>
                        </a:lnSpc>
                        <a:spcBef>
                          <a:spcPts val="0"/>
                        </a:spcBef>
                        <a:spcAft>
                          <a:spcPts val="0"/>
                        </a:spcAft>
                        <a:buClrTx/>
                        <a:buSzTx/>
                        <a:buFontTx/>
                        <a:buNone/>
                        <a:tabLst/>
                        <a:defRPr/>
                      </a:pPr>
                      <a:r>
                        <a:rPr lang="en-US" sz="2800" b="0" i="1" kern="1200" dirty="0" smtClean="0">
                          <a:solidFill>
                            <a:schemeClr val="tx1"/>
                          </a:solidFill>
                          <a:effectLst/>
                          <a:latin typeface="+mn-lt"/>
                          <a:ea typeface="+mn-ea"/>
                          <a:cs typeface="+mn-cs"/>
                        </a:rPr>
                        <a:t>slunk</a:t>
                      </a:r>
                    </a:p>
                    <a:p>
                      <a:pPr marL="182880" marR="0" indent="0" algn="l" defTabSz="914400" rtl="0" eaLnBrk="1" fontAlgn="auto" latinLnBrk="0" hangingPunct="1">
                        <a:lnSpc>
                          <a:spcPct val="100000"/>
                        </a:lnSpc>
                        <a:spcBef>
                          <a:spcPts val="0"/>
                        </a:spcBef>
                        <a:spcAft>
                          <a:spcPts val="0"/>
                        </a:spcAft>
                        <a:buClrTx/>
                        <a:buSzTx/>
                        <a:buFontTx/>
                        <a:buNone/>
                        <a:tabLst/>
                        <a:defRPr/>
                      </a:pPr>
                      <a:r>
                        <a:rPr lang="en-US" sz="2800" b="0" i="1" kern="1200" dirty="0" smtClean="0">
                          <a:solidFill>
                            <a:schemeClr val="tx1"/>
                          </a:solidFill>
                          <a:effectLst/>
                          <a:latin typeface="+mn-lt"/>
                          <a:ea typeface="+mn-ea"/>
                          <a:cs typeface="+mn-cs"/>
                        </a:rPr>
                        <a:t>veranda</a:t>
                      </a:r>
                    </a:p>
                    <a:p>
                      <a:pPr marL="182880"/>
                      <a:endParaRPr lang="en-US" sz="2100" b="0" i="1" dirty="0">
                        <a:latin typeface="+mn-lt"/>
                      </a:endParaRPr>
                    </a:p>
                  </a:txBody>
                  <a:tcPr marL="68580" marR="68580" marT="34290" marB="34290"/>
                </a:tc>
                <a:tc>
                  <a:txBody>
                    <a:bodyPr/>
                    <a:lstStyle/>
                    <a:p>
                      <a:pPr marL="182880" algn="l" rtl="0" eaLnBrk="1" latinLnBrk="0" hangingPunct="1"/>
                      <a:r>
                        <a:rPr lang="en-US" sz="2800" b="0" i="1" kern="1200" dirty="0" smtClean="0">
                          <a:solidFill>
                            <a:schemeClr val="tx1"/>
                          </a:solidFill>
                          <a:effectLst/>
                          <a:latin typeface="+mn-lt"/>
                          <a:ea typeface="+mn-ea"/>
                          <a:cs typeface="+mn-cs"/>
                        </a:rPr>
                        <a:t>tyrannical</a:t>
                      </a:r>
                      <a:endParaRPr lang="en-US" sz="2800" b="0" i="1" kern="1200" dirty="0">
                        <a:solidFill>
                          <a:schemeClr val="tx1"/>
                        </a:solidFill>
                        <a:effectLst/>
                        <a:latin typeface="+mn-lt"/>
                        <a:ea typeface="+mn-ea"/>
                        <a:cs typeface="+mn-cs"/>
                      </a:endParaRPr>
                    </a:p>
                  </a:txBody>
                  <a:tcPr marL="68580" marR="68580" marT="34290" marB="34290"/>
                </a:tc>
              </a:tr>
            </a:tbl>
          </a:graphicData>
        </a:graphic>
      </p:graphicFrame>
      <p:pic>
        <p:nvPicPr>
          <p:cNvPr id="9" name="Picture 5" descr="Picture10.png"/>
          <p:cNvPicPr>
            <a:picLocks noChangeAspect="1"/>
          </p:cNvPicPr>
          <p:nvPr/>
        </p:nvPicPr>
        <p:blipFill>
          <a:blip r:embed="rId3" cstate="print"/>
          <a:srcRect/>
          <a:stretch>
            <a:fillRect/>
          </a:stretch>
        </p:blipFill>
        <p:spPr bwMode="auto">
          <a:xfrm>
            <a:off x="7661148" y="4891287"/>
            <a:ext cx="947738" cy="1033463"/>
          </a:xfrm>
          <a:prstGeom prst="rect">
            <a:avLst/>
          </a:prstGeom>
          <a:noFill/>
          <a:ln w="9525">
            <a:noFill/>
            <a:miter lim="800000"/>
            <a:headEnd/>
            <a:tailEnd/>
          </a:ln>
        </p:spPr>
      </p:pic>
      <p:sp>
        <p:nvSpPr>
          <p:cNvPr id="2" name="TextBox 1"/>
          <p:cNvSpPr txBox="1"/>
          <p:nvPr/>
        </p:nvSpPr>
        <p:spPr>
          <a:xfrm>
            <a:off x="3933646" y="5627547"/>
            <a:ext cx="3472425" cy="369332"/>
          </a:xfrm>
          <a:prstGeom prst="rect">
            <a:avLst/>
          </a:prstGeom>
          <a:noFill/>
        </p:spPr>
        <p:txBody>
          <a:bodyPr wrap="none" rtlCol="0">
            <a:spAutoFit/>
          </a:bodyPr>
          <a:lstStyle/>
          <a:p>
            <a:r>
              <a:rPr lang="en-US" dirty="0"/>
              <a:t>Source: http://</a:t>
            </a:r>
            <a:r>
              <a:rPr lang="en-US" dirty="0" smtClean="0"/>
              <a:t>achievethecore.org</a:t>
            </a:r>
            <a:endParaRPr lang="en-US" dirty="0"/>
          </a:p>
        </p:txBody>
      </p:sp>
      <p:sp>
        <p:nvSpPr>
          <p:cNvPr id="10" name="TextBox 9"/>
          <p:cNvSpPr txBox="1"/>
          <p:nvPr/>
        </p:nvSpPr>
        <p:spPr>
          <a:xfrm>
            <a:off x="7654636" y="4939144"/>
            <a:ext cx="944880" cy="369332"/>
          </a:xfrm>
          <a:prstGeom prst="rect">
            <a:avLst/>
          </a:prstGeom>
          <a:noFill/>
        </p:spPr>
        <p:txBody>
          <a:bodyPr wrap="square" rtlCol="0">
            <a:spAutoFit/>
          </a:bodyPr>
          <a:lstStyle/>
          <a:p>
            <a:r>
              <a:rPr lang="en-US" dirty="0" smtClean="0"/>
              <a:t>Page 18</a:t>
            </a:r>
            <a:endParaRPr lang="en-US" dirty="0"/>
          </a:p>
        </p:txBody>
      </p:sp>
    </p:spTree>
    <p:extLst>
      <p:ext uri="{BB962C8B-B14F-4D97-AF65-F5344CB8AC3E}">
        <p14:creationId xmlns:p14="http://schemas.microsoft.com/office/powerpoint/2010/main" val="295772810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3b: </a:t>
            </a:r>
            <a:br>
              <a:rPr lang="en-US" sz="4000" dirty="0" smtClean="0"/>
            </a:br>
            <a:r>
              <a:rPr lang="en-US" sz="4000" dirty="0" smtClean="0"/>
              <a:t>Making Decisions about Vocabulary</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66067491"/>
              </p:ext>
            </p:extLst>
          </p:nvPr>
        </p:nvGraphicFramePr>
        <p:xfrm>
          <a:off x="414867" y="1752600"/>
          <a:ext cx="8132378" cy="379835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132378"/>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3b: Choosing and Using Vocabulary</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264958">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Working with the vocabulary you selected from your close reading excerpt, use the vocabulary quadrant to make decisions about how those words might be taught in an actual lesson.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Following the example, place your vocabulary words into a grid to determine their relative importance to the lesson.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Use this quadrant in Activity 4 as you craft text-dependent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096880" y="5189029"/>
            <a:ext cx="947738" cy="1033463"/>
          </a:xfrm>
          <a:prstGeom prst="rect">
            <a:avLst/>
          </a:prstGeom>
          <a:noFill/>
          <a:ln w="9525">
            <a:noFill/>
            <a:miter lim="800000"/>
            <a:headEnd/>
            <a:tailEnd/>
          </a:ln>
        </p:spPr>
      </p:pic>
      <p:sp>
        <p:nvSpPr>
          <p:cNvPr id="9" name="TextBox 8"/>
          <p:cNvSpPr txBox="1"/>
          <p:nvPr/>
        </p:nvSpPr>
        <p:spPr>
          <a:xfrm>
            <a:off x="7132320" y="5227320"/>
            <a:ext cx="1051560" cy="369332"/>
          </a:xfrm>
          <a:prstGeom prst="rect">
            <a:avLst/>
          </a:prstGeom>
          <a:noFill/>
        </p:spPr>
        <p:txBody>
          <a:bodyPr wrap="square" rtlCol="0">
            <a:spAutoFit/>
          </a:bodyPr>
          <a:lstStyle/>
          <a:p>
            <a:r>
              <a:rPr lang="en-US" dirty="0" smtClean="0"/>
              <a:t>Page 17</a:t>
            </a:r>
            <a:endParaRPr lang="en-US" dirty="0"/>
          </a:p>
        </p:txBody>
      </p:sp>
    </p:spTree>
    <p:extLst>
      <p:ext uri="{BB962C8B-B14F-4D97-AF65-F5344CB8AC3E}">
        <p14:creationId xmlns:p14="http://schemas.microsoft.com/office/powerpoint/2010/main" val="311320220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Text-Dependent Questions</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46</a:t>
            </a:fld>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786820747"/>
              </p:ext>
            </p:extLst>
          </p:nvPr>
        </p:nvGraphicFramePr>
        <p:xfrm>
          <a:off x="397560" y="1055688"/>
          <a:ext cx="8382000" cy="463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64800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Text-dependent Questions</a:t>
            </a:r>
            <a:endParaRPr lang="en-US" dirty="0"/>
          </a:p>
        </p:txBody>
      </p:sp>
      <p:sp>
        <p:nvSpPr>
          <p:cNvPr id="3" name="Text Placeholder 2"/>
          <p:cNvSpPr>
            <a:spLocks noGrp="1"/>
          </p:cNvSpPr>
          <p:nvPr>
            <p:ph type="body" sz="quarter" idx="10"/>
          </p:nvPr>
        </p:nvSpPr>
        <p:spPr>
          <a:xfrm>
            <a:off x="298726" y="1132896"/>
            <a:ext cx="8547100" cy="3964162"/>
          </a:xfrm>
        </p:spPr>
        <p:txBody>
          <a:bodyPr/>
          <a:lstStyle/>
          <a:p>
            <a:r>
              <a:rPr lang="en-US" sz="2800" dirty="0" smtClean="0"/>
              <a:t>Identify core understandings and key details in the text</a:t>
            </a:r>
          </a:p>
          <a:p>
            <a:r>
              <a:rPr lang="en-US" sz="2800" dirty="0" smtClean="0"/>
              <a:t>Start small to build confidence</a:t>
            </a:r>
          </a:p>
          <a:p>
            <a:r>
              <a:rPr lang="en-US" sz="2800" dirty="0" smtClean="0"/>
              <a:t>Target vocabulary and text structure</a:t>
            </a:r>
          </a:p>
          <a:p>
            <a:r>
              <a:rPr lang="en-US" sz="2800" dirty="0" smtClean="0"/>
              <a:t>Tackle tough sections head-on</a:t>
            </a:r>
          </a:p>
          <a:p>
            <a:r>
              <a:rPr lang="en-US" sz="2800" dirty="0"/>
              <a:t>Create coherent sequences of text-dependent questions </a:t>
            </a:r>
          </a:p>
          <a:p>
            <a:r>
              <a:rPr lang="en-US" sz="2800" dirty="0" smtClean="0"/>
              <a:t>Identify the standards that are being addressed</a:t>
            </a:r>
          </a:p>
          <a:p>
            <a:r>
              <a:rPr lang="en-US" sz="2800" dirty="0" smtClean="0"/>
              <a:t>Create the culminating assessment</a:t>
            </a:r>
          </a:p>
          <a:p>
            <a:pPr marL="0" indent="0">
              <a:buNone/>
            </a:pPr>
            <a:endParaRPr lang="en-US" sz="2000" dirty="0" smtClean="0"/>
          </a:p>
          <a:p>
            <a:pPr marL="0" indent="0">
              <a:buNone/>
            </a:pPr>
            <a:r>
              <a:rPr lang="en-US" sz="1800" dirty="0" smtClean="0"/>
              <a:t>From SAP’s Guide To Creating Text-dependent And Specific Questions</a:t>
            </a:r>
            <a:endParaRPr lang="en-US" sz="1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47</a:t>
            </a:fld>
            <a:endParaRPr lang="en-US" dirty="0"/>
          </a:p>
        </p:txBody>
      </p:sp>
      <p:pic>
        <p:nvPicPr>
          <p:cNvPr id="7" name="Picture 5" descr="Picture10.png"/>
          <p:cNvPicPr>
            <a:picLocks noChangeAspect="1"/>
          </p:cNvPicPr>
          <p:nvPr/>
        </p:nvPicPr>
        <p:blipFill>
          <a:blip r:embed="rId3" cstate="print"/>
          <a:srcRect/>
          <a:stretch>
            <a:fillRect/>
          </a:stretch>
        </p:blipFill>
        <p:spPr bwMode="auto">
          <a:xfrm>
            <a:off x="7564120" y="4872237"/>
            <a:ext cx="947738" cy="1033463"/>
          </a:xfrm>
          <a:prstGeom prst="rect">
            <a:avLst/>
          </a:prstGeom>
          <a:noFill/>
          <a:ln w="9525">
            <a:noFill/>
            <a:miter lim="800000"/>
            <a:headEnd/>
            <a:tailEnd/>
          </a:ln>
        </p:spPr>
      </p:pic>
      <p:sp>
        <p:nvSpPr>
          <p:cNvPr id="9" name="TextBox 8"/>
          <p:cNvSpPr txBox="1"/>
          <p:nvPr/>
        </p:nvSpPr>
        <p:spPr>
          <a:xfrm>
            <a:off x="7556740" y="5010988"/>
            <a:ext cx="1244600" cy="369332"/>
          </a:xfrm>
          <a:prstGeom prst="rect">
            <a:avLst/>
          </a:prstGeom>
          <a:noFill/>
        </p:spPr>
        <p:txBody>
          <a:bodyPr wrap="square" rtlCol="0">
            <a:spAutoFit/>
          </a:bodyPr>
          <a:lstStyle/>
          <a:p>
            <a:r>
              <a:rPr lang="en-US" dirty="0" smtClean="0"/>
              <a:t>Page 21</a:t>
            </a:r>
            <a:endParaRPr lang="en-US" dirty="0"/>
          </a:p>
        </p:txBody>
      </p:sp>
    </p:spTree>
    <p:extLst>
      <p:ext uri="{BB962C8B-B14F-4D97-AF65-F5344CB8AC3E}">
        <p14:creationId xmlns:p14="http://schemas.microsoft.com/office/powerpoint/2010/main" val="94056044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93622" y="195277"/>
            <a:ext cx="7843344" cy="1702533"/>
          </a:xfrm>
        </p:spPr>
        <p:txBody>
          <a:bodyPr>
            <a:noAutofit/>
          </a:bodyPr>
          <a:lstStyle/>
          <a:p>
            <a:r>
              <a:rPr lang="en-US" sz="4000" dirty="0" smtClean="0"/>
              <a:t>Activity 4: Creating a Sequence of Text-dependent Questions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56258593"/>
              </p:ext>
            </p:extLst>
          </p:nvPr>
        </p:nvGraphicFramePr>
        <p:xfrm>
          <a:off x="715537" y="1526007"/>
          <a:ext cx="7200040" cy="3232377"/>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498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4: Text-dependent questions –Try it out</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511662">
                <a:tc>
                  <a:txBody>
                    <a:bodyPr/>
                    <a:lstStyle/>
                    <a:p>
                      <a:pPr marL="514350" indent="-514350">
                        <a:lnSpc>
                          <a:spcPct val="110000"/>
                        </a:lnSpc>
                        <a:spcBef>
                          <a:spcPts val="600"/>
                        </a:spcBef>
                        <a:buFont typeface="+mj-lt"/>
                        <a:buAutoNum type="arabicPeriod"/>
                      </a:pPr>
                      <a:r>
                        <a:rPr lang="en-US" sz="2400" dirty="0" smtClean="0">
                          <a:solidFill>
                            <a:schemeClr val="tx1"/>
                          </a:solidFill>
                        </a:rPr>
                        <a:t>Working in pairs, use the text you selected for close reading and vocabulary.</a:t>
                      </a:r>
                    </a:p>
                    <a:p>
                      <a:pPr marL="514350" indent="-514350">
                        <a:lnSpc>
                          <a:spcPct val="110000"/>
                        </a:lnSpc>
                        <a:spcBef>
                          <a:spcPts val="600"/>
                        </a:spcBef>
                        <a:buFont typeface="+mj-lt"/>
                        <a:buAutoNum type="arabicPeriod"/>
                      </a:pPr>
                      <a:r>
                        <a:rPr lang="en-US" sz="2400" dirty="0" smtClean="0">
                          <a:solidFill>
                            <a:schemeClr val="tx1"/>
                          </a:solidFill>
                        </a:rPr>
                        <a:t>Craft a short</a:t>
                      </a:r>
                      <a:r>
                        <a:rPr lang="en-US" sz="2400" baseline="0" dirty="0" smtClean="0">
                          <a:solidFill>
                            <a:schemeClr val="tx1"/>
                          </a:solidFill>
                        </a:rPr>
                        <a:t> series of text-dependent questions.</a:t>
                      </a:r>
                    </a:p>
                    <a:p>
                      <a:pPr marL="514350" indent="-514350">
                        <a:lnSpc>
                          <a:spcPct val="110000"/>
                        </a:lnSpc>
                        <a:spcBef>
                          <a:spcPts val="600"/>
                        </a:spcBef>
                        <a:buFont typeface="+mj-lt"/>
                        <a:buAutoNum type="arabicPeriod"/>
                      </a:pPr>
                      <a:r>
                        <a:rPr lang="en-US" sz="2400" baseline="0" dirty="0" smtClean="0">
                          <a:solidFill>
                            <a:schemeClr val="tx1"/>
                          </a:solidFill>
                        </a:rPr>
                        <a:t>Share with another pair of participants.</a:t>
                      </a:r>
                      <a:endParaRPr lang="en-US" sz="2400" dirty="0" smtClean="0">
                        <a:solidFill>
                          <a:schemeClr val="tx1"/>
                        </a:solidFill>
                      </a:endParaRPr>
                    </a:p>
                    <a:p>
                      <a:pPr marL="514350" indent="-514350" algn="l" defTabSz="914363" rtl="0" eaLnBrk="1" latinLnBrk="0" hangingPunct="1">
                        <a:lnSpc>
                          <a:spcPct val="110000"/>
                        </a:lnSpc>
                        <a:spcBef>
                          <a:spcPts val="600"/>
                        </a:spcBef>
                        <a:buFont typeface="+mj-lt"/>
                        <a:buAutoNum type="arabicPeriod"/>
                      </a:pPr>
                      <a:r>
                        <a:rPr lang="en-US" sz="2400" kern="1200" dirty="0" smtClean="0">
                          <a:solidFill>
                            <a:schemeClr val="tx1"/>
                          </a:solidFill>
                          <a:latin typeface="+mn-lt"/>
                          <a:ea typeface="+mn-ea"/>
                          <a:cs typeface="+mn-cs"/>
                        </a:rPr>
                        <a:t>Reflect in your</a:t>
                      </a:r>
                      <a:r>
                        <a:rPr lang="en-US" sz="2400" kern="1200" baseline="0" dirty="0" smtClean="0">
                          <a:solidFill>
                            <a:schemeClr val="tx1"/>
                          </a:solidFill>
                          <a:latin typeface="+mn-lt"/>
                          <a:ea typeface="+mn-ea"/>
                          <a:cs typeface="+mn-cs"/>
                        </a:rPr>
                        <a:t> </a:t>
                      </a:r>
                      <a:r>
                        <a:rPr lang="en-US" sz="2400" i="1" kern="1200" baseline="0" dirty="0" smtClean="0">
                          <a:solidFill>
                            <a:schemeClr val="tx1"/>
                          </a:solidFill>
                          <a:latin typeface="+mn-lt"/>
                          <a:ea typeface="+mn-ea"/>
                          <a:cs typeface="+mn-cs"/>
                        </a:rPr>
                        <a:t>notepad</a:t>
                      </a:r>
                      <a:r>
                        <a:rPr lang="en-US" sz="2400" i="1" kern="1200" dirty="0" smtClean="0">
                          <a:solidFill>
                            <a:schemeClr val="tx1"/>
                          </a:solidFill>
                          <a:latin typeface="+mn-lt"/>
                          <a:ea typeface="+mn-ea"/>
                          <a:cs typeface="+mn-cs"/>
                        </a:rPr>
                        <a:t>: </a:t>
                      </a:r>
                      <a:r>
                        <a:rPr lang="en-US" sz="2400" kern="1200" dirty="0" smtClean="0">
                          <a:solidFill>
                            <a:schemeClr val="tx1"/>
                          </a:solidFill>
                          <a:latin typeface="+mn-lt"/>
                          <a:ea typeface="+mn-ea"/>
                          <a:cs typeface="+mn-cs"/>
                        </a:rPr>
                        <a:t>What support will teachers need in creating text-dependent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297" y="4327259"/>
            <a:ext cx="1828800" cy="1828800"/>
          </a:xfrm>
          <a:prstGeom prst="rect">
            <a:avLst/>
          </a:prstGeom>
        </p:spPr>
      </p:pic>
      <p:sp>
        <p:nvSpPr>
          <p:cNvPr id="10" name="TextBox 5"/>
          <p:cNvSpPr txBox="1">
            <a:spLocks noChangeArrowheads="1"/>
          </p:cNvSpPr>
          <p:nvPr/>
        </p:nvSpPr>
        <p:spPr bwMode="auto">
          <a:xfrm>
            <a:off x="6829169" y="4810427"/>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pic>
        <p:nvPicPr>
          <p:cNvPr id="11" name="Picture 6" descr="discussion 2.png"/>
          <p:cNvPicPr>
            <a:picLocks noChangeAspect="1"/>
          </p:cNvPicPr>
          <p:nvPr/>
        </p:nvPicPr>
        <p:blipFill>
          <a:blip r:embed="rId5" cstate="print"/>
          <a:srcRect/>
          <a:stretch>
            <a:fillRect/>
          </a:stretch>
        </p:blipFill>
        <p:spPr bwMode="auto">
          <a:xfrm>
            <a:off x="3518993" y="4954369"/>
            <a:ext cx="1454150" cy="1477963"/>
          </a:xfrm>
          <a:prstGeom prst="rect">
            <a:avLst/>
          </a:prstGeom>
          <a:noFill/>
          <a:ln w="9525">
            <a:noFill/>
            <a:miter lim="800000"/>
            <a:headEnd/>
            <a:tailEnd/>
          </a:ln>
        </p:spPr>
      </p:pic>
    </p:spTree>
    <p:extLst>
      <p:ext uri="{BB962C8B-B14F-4D97-AF65-F5344CB8AC3E}">
        <p14:creationId xmlns:p14="http://schemas.microsoft.com/office/powerpoint/2010/main" val="297955280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Text-dependent Questions Prompt Critical Thinking</a:t>
            </a:r>
            <a:endParaRPr lang="en-US" dirty="0"/>
          </a:p>
        </p:txBody>
      </p:sp>
      <p:sp>
        <p:nvSpPr>
          <p:cNvPr id="3" name="Text Placeholder 2"/>
          <p:cNvSpPr>
            <a:spLocks noGrp="1"/>
          </p:cNvSpPr>
          <p:nvPr>
            <p:ph type="body" sz="quarter" idx="10"/>
          </p:nvPr>
        </p:nvSpPr>
        <p:spPr>
          <a:xfrm>
            <a:off x="381000" y="2089124"/>
            <a:ext cx="8382000" cy="2714589"/>
          </a:xfrm>
        </p:spPr>
        <p:txBody>
          <a:bodyPr/>
          <a:lstStyle/>
          <a:p>
            <a:pPr marL="0" indent="0">
              <a:buNone/>
            </a:pPr>
            <a:r>
              <a:rPr lang="en-US" sz="2800" dirty="0" smtClean="0"/>
              <a:t>“Teachers </a:t>
            </a:r>
            <a:r>
              <a:rPr lang="en-US" sz="2800" dirty="0"/>
              <a:t>should ask text-dependent questions, but students can also ask text-dependent questions of themselves and one another as they learn to read and think this way. The overall intent of asking text-dependent questions is to build a habit of critical </a:t>
            </a:r>
            <a:r>
              <a:rPr lang="en-US" sz="2800" dirty="0" smtClean="0"/>
              <a:t>thinking… Educators </a:t>
            </a:r>
            <a:r>
              <a:rPr lang="en-US" sz="2800" dirty="0"/>
              <a:t>do not need to create another generation of teacher dependent learners. </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sp>
        <p:nvSpPr>
          <p:cNvPr id="6" name="TextBox 5"/>
          <p:cNvSpPr txBox="1"/>
          <p:nvPr/>
        </p:nvSpPr>
        <p:spPr>
          <a:xfrm>
            <a:off x="4572000" y="4883666"/>
            <a:ext cx="2091022" cy="369332"/>
          </a:xfrm>
          <a:prstGeom prst="rect">
            <a:avLst/>
          </a:prstGeom>
          <a:noFill/>
        </p:spPr>
        <p:txBody>
          <a:bodyPr wrap="none" rtlCol="0">
            <a:spAutoFit/>
          </a:bodyPr>
          <a:lstStyle/>
          <a:p>
            <a:r>
              <a:rPr lang="en-US" dirty="0" smtClean="0"/>
              <a:t>Nancy Boyles (2013)</a:t>
            </a:r>
            <a:endParaRPr lang="en-US" dirty="0"/>
          </a:p>
        </p:txBody>
      </p:sp>
    </p:spTree>
    <p:extLst>
      <p:ext uri="{BB962C8B-B14F-4D97-AF65-F5344CB8AC3E}">
        <p14:creationId xmlns:p14="http://schemas.microsoft.com/office/powerpoint/2010/main" val="27352337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1526918"/>
            <a:ext cx="7886700" cy="1994392"/>
          </a:xfrm>
        </p:spPr>
        <p:txBody>
          <a:bodyPr/>
          <a:lstStyle/>
          <a:p>
            <a:r>
              <a:rPr lang="en-US" sz="3600" dirty="0" smtClean="0"/>
              <a:t>Module 2 Grades K–5: </a:t>
            </a:r>
          </a:p>
          <a:p>
            <a:r>
              <a:rPr lang="en-US" sz="3600" dirty="0" smtClean="0"/>
              <a:t>Supporting All Students in Close Reading, Academic Language, and Text-based Discussion</a:t>
            </a:r>
          </a:p>
        </p:txBody>
      </p:sp>
      <p:sp>
        <p:nvSpPr>
          <p:cNvPr id="4" name="Text Placeholder 3"/>
          <p:cNvSpPr>
            <a:spLocks noGrp="1"/>
          </p:cNvSpPr>
          <p:nvPr>
            <p:ph type="body" idx="1"/>
          </p:nvPr>
        </p:nvSpPr>
        <p:spPr>
          <a:xfrm>
            <a:off x="623888" y="4257858"/>
            <a:ext cx="7886700" cy="1637371"/>
          </a:xfrm>
        </p:spPr>
        <p:txBody>
          <a:bodyPr/>
          <a:lstStyle/>
          <a:p>
            <a:pPr marL="396875" indent="-396875">
              <a:buBlip>
                <a:blip r:embed="rId3"/>
              </a:buBlip>
            </a:pPr>
            <a:r>
              <a:rPr lang="en-US" sz="3200" dirty="0"/>
              <a:t>Forming Today’s </a:t>
            </a:r>
            <a:r>
              <a:rPr lang="en-US" sz="3200" dirty="0" smtClean="0"/>
              <a:t>Community</a:t>
            </a:r>
          </a:p>
          <a:p>
            <a:pPr marL="396875" indent="-396875">
              <a:buBlip>
                <a:blip r:embed="rId3"/>
              </a:buBlip>
            </a:pPr>
            <a:r>
              <a:rPr lang="en-US" sz="3200" dirty="0" smtClean="0"/>
              <a:t>Quick Write</a:t>
            </a:r>
          </a:p>
          <a:p>
            <a:pPr marL="396875" indent="-396875">
              <a:buBlip>
                <a:blip r:embed="rId3"/>
              </a:buBlip>
            </a:pPr>
            <a:r>
              <a:rPr lang="en-US" sz="3200" dirty="0" smtClean="0"/>
              <a:t>Pre-Assessment</a:t>
            </a:r>
          </a:p>
        </p:txBody>
      </p:sp>
      <p:sp>
        <p:nvSpPr>
          <p:cNvPr id="7" name="Slide Number Placeholder 6"/>
          <p:cNvSpPr>
            <a:spLocks noGrp="1"/>
          </p:cNvSpPr>
          <p:nvPr>
            <p:ph type="sldNum" sz="quarter" idx="12"/>
          </p:nvPr>
        </p:nvSpPr>
        <p:spPr/>
        <p:txBody>
          <a:bodyPr/>
          <a:lstStyle/>
          <a:p>
            <a:fld id="{7D5C1135-EF3A-441C-9DC2-8C709DF76F72}" type="slidenum">
              <a:rPr lang="en-US" smtClean="0"/>
              <a:pPr/>
              <a:t>5</a:t>
            </a:fld>
            <a:endParaRPr lang="en-US" dirty="0"/>
          </a:p>
        </p:txBody>
      </p:sp>
    </p:spTree>
    <p:extLst>
      <p:ext uri="{BB962C8B-B14F-4D97-AF65-F5344CB8AC3E}">
        <p14:creationId xmlns:p14="http://schemas.microsoft.com/office/powerpoint/2010/main" val="204547347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Closing in on Close Reading</a:t>
            </a:r>
            <a:endParaRPr lang="en-US" dirty="0"/>
          </a:p>
        </p:txBody>
      </p:sp>
      <p:sp>
        <p:nvSpPr>
          <p:cNvPr id="7" name="Content Placeholder 6"/>
          <p:cNvSpPr>
            <a:spLocks noGrp="1"/>
          </p:cNvSpPr>
          <p:nvPr>
            <p:ph sz="half" idx="2"/>
          </p:nvPr>
        </p:nvSpPr>
        <p:spPr>
          <a:xfrm>
            <a:off x="1000664" y="2194315"/>
            <a:ext cx="7884544" cy="2609945"/>
          </a:xfrm>
        </p:spPr>
        <p:txBody>
          <a:bodyPr/>
          <a:lstStyle/>
          <a:p>
            <a:pPr lvl="0"/>
            <a:r>
              <a:rPr lang="en-US" dirty="0" smtClean="0"/>
              <a:t>What makes you say that?</a:t>
            </a:r>
          </a:p>
          <a:p>
            <a:pPr lvl="0"/>
            <a:r>
              <a:rPr lang="en-US" dirty="0" smtClean="0"/>
              <a:t>How do you know?</a:t>
            </a:r>
          </a:p>
          <a:p>
            <a:pPr lvl="0"/>
            <a:r>
              <a:rPr lang="en-US" dirty="0" smtClean="0"/>
              <a:t>Where in the text did you find that?</a:t>
            </a:r>
            <a:endParaRPr lang="en-US" dirty="0"/>
          </a:p>
          <a:p>
            <a:pPr lvl="0"/>
            <a:r>
              <a:rPr lang="en-US" dirty="0" smtClean="0"/>
              <a:t>Can you tell me more?</a:t>
            </a:r>
          </a:p>
          <a:p>
            <a:pPr lvl="0"/>
            <a:r>
              <a:rPr lang="en-US" dirty="0" smtClean="0"/>
              <a:t>Why do you think that?</a:t>
            </a:r>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sp>
        <p:nvSpPr>
          <p:cNvPr id="3" name="TextBox 2"/>
          <p:cNvSpPr txBox="1"/>
          <p:nvPr/>
        </p:nvSpPr>
        <p:spPr>
          <a:xfrm>
            <a:off x="586596" y="1359984"/>
            <a:ext cx="7815532" cy="584775"/>
          </a:xfrm>
          <a:prstGeom prst="rect">
            <a:avLst/>
          </a:prstGeom>
          <a:noFill/>
        </p:spPr>
        <p:txBody>
          <a:bodyPr wrap="square" rtlCol="0">
            <a:spAutoFit/>
          </a:bodyPr>
          <a:lstStyle/>
          <a:p>
            <a:r>
              <a:rPr lang="en-US" sz="3200" dirty="0" smtClean="0"/>
              <a:t>Follow-up questions to push student thinking</a:t>
            </a:r>
            <a:endParaRPr lang="en-US" sz="3200" dirty="0"/>
          </a:p>
        </p:txBody>
      </p:sp>
      <p:sp>
        <p:nvSpPr>
          <p:cNvPr id="8" name="TextBox 7"/>
          <p:cNvSpPr txBox="1"/>
          <p:nvPr/>
        </p:nvSpPr>
        <p:spPr>
          <a:xfrm>
            <a:off x="5513785" y="5090150"/>
            <a:ext cx="2091022" cy="369332"/>
          </a:xfrm>
          <a:prstGeom prst="rect">
            <a:avLst/>
          </a:prstGeom>
          <a:noFill/>
        </p:spPr>
        <p:txBody>
          <a:bodyPr wrap="none" rtlCol="0">
            <a:spAutoFit/>
          </a:bodyPr>
          <a:lstStyle/>
          <a:p>
            <a:r>
              <a:rPr lang="en-US" dirty="0" smtClean="0"/>
              <a:t>Nancy Boyles (2013)</a:t>
            </a:r>
            <a:endParaRPr lang="en-US" dirty="0"/>
          </a:p>
        </p:txBody>
      </p:sp>
    </p:spTree>
    <p:extLst>
      <p:ext uri="{BB962C8B-B14F-4D97-AF65-F5344CB8AC3E}">
        <p14:creationId xmlns:p14="http://schemas.microsoft.com/office/powerpoint/2010/main" val="135175117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Closing in on Close Reading</a:t>
            </a:r>
            <a:endParaRPr lang="en-US" dirty="0"/>
          </a:p>
        </p:txBody>
      </p:sp>
      <p:sp>
        <p:nvSpPr>
          <p:cNvPr id="7" name="Content Placeholder 6"/>
          <p:cNvSpPr>
            <a:spLocks noGrp="1"/>
          </p:cNvSpPr>
          <p:nvPr>
            <p:ph sz="half" idx="2"/>
          </p:nvPr>
        </p:nvSpPr>
        <p:spPr>
          <a:xfrm>
            <a:off x="638354" y="2329132"/>
            <a:ext cx="8246853" cy="2197525"/>
          </a:xfrm>
        </p:spPr>
        <p:txBody>
          <a:bodyPr/>
          <a:lstStyle/>
          <a:p>
            <a:pPr lvl="0"/>
            <a:r>
              <a:rPr lang="en-US" sz="2800" dirty="0" smtClean="0"/>
              <a:t>What is the author </a:t>
            </a:r>
            <a:r>
              <a:rPr lang="en-US" sz="2800" i="1" dirty="0" smtClean="0"/>
              <a:t>telling</a:t>
            </a:r>
            <a:r>
              <a:rPr lang="en-US" sz="2800" dirty="0" smtClean="0"/>
              <a:t> me here?</a:t>
            </a:r>
          </a:p>
          <a:p>
            <a:pPr lvl="0"/>
            <a:r>
              <a:rPr lang="en-US" sz="2800" dirty="0" smtClean="0"/>
              <a:t>Are there any hard or important </a:t>
            </a:r>
            <a:r>
              <a:rPr lang="en-US" sz="2800" i="1" dirty="0" smtClean="0"/>
              <a:t>words</a:t>
            </a:r>
            <a:r>
              <a:rPr lang="en-US" sz="2800" dirty="0" smtClean="0"/>
              <a:t>?</a:t>
            </a:r>
          </a:p>
          <a:p>
            <a:pPr lvl="0"/>
            <a:r>
              <a:rPr lang="en-US" sz="2800" dirty="0" smtClean="0"/>
              <a:t>What does the author want me to </a:t>
            </a:r>
            <a:r>
              <a:rPr lang="en-US" sz="2800" i="1" dirty="0" smtClean="0"/>
              <a:t>understand</a:t>
            </a:r>
            <a:r>
              <a:rPr lang="en-US" sz="2800" dirty="0" smtClean="0"/>
              <a:t>?</a:t>
            </a:r>
          </a:p>
          <a:p>
            <a:pPr lvl="0"/>
            <a:r>
              <a:rPr lang="en-US" sz="2800" dirty="0" smtClean="0"/>
              <a:t>How does the author play with </a:t>
            </a:r>
            <a:r>
              <a:rPr lang="en-US" sz="2800" i="1" dirty="0" smtClean="0"/>
              <a:t>language</a:t>
            </a:r>
            <a:r>
              <a:rPr lang="en-US" sz="2800" dirty="0" smtClean="0"/>
              <a:t> to add to meaning?</a:t>
            </a:r>
          </a:p>
        </p:txBody>
      </p:sp>
      <p:sp>
        <p:nvSpPr>
          <p:cNvPr id="5" name="Slide Number Placeholder 4"/>
          <p:cNvSpPr>
            <a:spLocks noGrp="1"/>
          </p:cNvSpPr>
          <p:nvPr>
            <p:ph type="sldNum" sz="quarter" idx="11"/>
          </p:nvPr>
        </p:nvSpPr>
        <p:spPr/>
        <p:txBody>
          <a:bodyPr/>
          <a:lstStyle/>
          <a:p>
            <a:fld id="{EE3D4692-A625-460F-A072-DE10EEAA5719}" type="slidenum">
              <a:rPr lang="en-US" smtClean="0"/>
              <a:pPr/>
              <a:t>51</a:t>
            </a:fld>
            <a:endParaRPr lang="en-US" dirty="0"/>
          </a:p>
        </p:txBody>
      </p:sp>
      <p:sp>
        <p:nvSpPr>
          <p:cNvPr id="3" name="TextBox 2"/>
          <p:cNvSpPr txBox="1"/>
          <p:nvPr/>
        </p:nvSpPr>
        <p:spPr>
          <a:xfrm>
            <a:off x="327804" y="1049433"/>
            <a:ext cx="7815532" cy="1077218"/>
          </a:xfrm>
          <a:prstGeom prst="rect">
            <a:avLst/>
          </a:prstGeom>
          <a:noFill/>
        </p:spPr>
        <p:txBody>
          <a:bodyPr wrap="square" rtlCol="0">
            <a:spAutoFit/>
          </a:bodyPr>
          <a:lstStyle/>
          <a:p>
            <a:r>
              <a:rPr lang="en-US" sz="3200" dirty="0" smtClean="0"/>
              <a:t>We should be coaching students to ask themselves four basic questions</a:t>
            </a:r>
            <a:endParaRPr lang="en-US" sz="3200" dirty="0"/>
          </a:p>
        </p:txBody>
      </p:sp>
      <p:sp>
        <p:nvSpPr>
          <p:cNvPr id="8" name="TextBox 7"/>
          <p:cNvSpPr txBox="1"/>
          <p:nvPr/>
        </p:nvSpPr>
        <p:spPr>
          <a:xfrm>
            <a:off x="4572000" y="4883666"/>
            <a:ext cx="2091022" cy="369332"/>
          </a:xfrm>
          <a:prstGeom prst="rect">
            <a:avLst/>
          </a:prstGeom>
          <a:noFill/>
        </p:spPr>
        <p:txBody>
          <a:bodyPr wrap="none" rtlCol="0">
            <a:spAutoFit/>
          </a:bodyPr>
          <a:lstStyle/>
          <a:p>
            <a:r>
              <a:rPr lang="en-US" dirty="0" smtClean="0"/>
              <a:t>Nancy Boyles (2013)</a:t>
            </a:r>
            <a:endParaRPr lang="en-US" dirty="0"/>
          </a:p>
        </p:txBody>
      </p:sp>
    </p:spTree>
    <p:extLst>
      <p:ext uri="{BB962C8B-B14F-4D97-AF65-F5344CB8AC3E}">
        <p14:creationId xmlns:p14="http://schemas.microsoft.com/office/powerpoint/2010/main" val="427548928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2"/>
          </p:nvPr>
        </p:nvSpPr>
        <p:spPr/>
        <p:txBody>
          <a:bodyPr/>
          <a:lstStyle/>
          <a:p>
            <a:pPr algn="r"/>
            <a:fld id="{8D79BE21-F712-4A53-802B-F850200F0AA7}" type="slidenum">
              <a:rPr lang="en-US" smtClean="0"/>
              <a:pPr algn="r"/>
              <a:t>52</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3762103" y="1380495"/>
            <a:ext cx="4833257" cy="4038600"/>
          </a:xfrm>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53</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682009677"/>
              </p:ext>
            </p:extLst>
          </p:nvPr>
        </p:nvGraphicFramePr>
        <p:xfrm>
          <a:off x="0" y="873760"/>
          <a:ext cx="8148320" cy="4792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41350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4</a:t>
            </a:r>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a:solidFill>
                  <a:schemeClr val="tx1"/>
                </a:solidFill>
              </a:rPr>
              <a:t>Connecting Close Reading and</a:t>
            </a:r>
            <a:br>
              <a:rPr lang="en-US" sz="3200" dirty="0">
                <a:solidFill>
                  <a:schemeClr val="tx1"/>
                </a:solidFill>
              </a:rPr>
            </a:br>
            <a:r>
              <a:rPr lang="en-US" sz="3200" dirty="0">
                <a:solidFill>
                  <a:schemeClr val="tx1"/>
                </a:solidFill>
              </a:rPr>
              <a:t>Text-based Discussion</a:t>
            </a:r>
          </a:p>
        </p:txBody>
      </p:sp>
      <p:sp>
        <p:nvSpPr>
          <p:cNvPr id="6" name="Slide Number Placeholder 5"/>
          <p:cNvSpPr>
            <a:spLocks noGrp="1"/>
          </p:cNvSpPr>
          <p:nvPr>
            <p:ph type="sldNum" sz="quarter" idx="12"/>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val="156093806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Text-based Discussion</a:t>
            </a:r>
            <a:endParaRPr lang="en-US" dirty="0"/>
          </a:p>
        </p:txBody>
      </p:sp>
      <p:sp>
        <p:nvSpPr>
          <p:cNvPr id="3" name="Text Placeholder 2"/>
          <p:cNvSpPr>
            <a:spLocks noGrp="1"/>
          </p:cNvSpPr>
          <p:nvPr>
            <p:ph type="body" sz="quarter" idx="10"/>
          </p:nvPr>
        </p:nvSpPr>
        <p:spPr>
          <a:xfrm rot="10800000" flipV="1">
            <a:off x="1582056" y="4960562"/>
            <a:ext cx="7180943" cy="874085"/>
          </a:xfrm>
        </p:spPr>
        <p:txBody>
          <a:bodyPr/>
          <a:lstStyle/>
          <a:p>
            <a:pPr marL="0" indent="0">
              <a:buNone/>
            </a:pPr>
            <a:r>
              <a:rPr lang="en-US" sz="2400" u="sng" dirty="0" smtClean="0">
                <a:hlinkClick r:id="rId3"/>
              </a:rPr>
              <a:t>http</a:t>
            </a:r>
            <a:r>
              <a:rPr lang="en-US" sz="2400" u="sng" dirty="0">
                <a:hlinkClick r:id="rId3"/>
              </a:rPr>
              <a:t>://ccdd.serpmedia.org/index.php</a:t>
            </a:r>
            <a:endParaRPr lang="en-US" sz="2400"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55</a:t>
            </a:fld>
            <a:endParaRPr lang="en-US" dirty="0"/>
          </a:p>
        </p:txBody>
      </p:sp>
      <p:sp>
        <p:nvSpPr>
          <p:cNvPr id="6" name="Rectangle 5"/>
          <p:cNvSpPr/>
          <p:nvPr/>
        </p:nvSpPr>
        <p:spPr>
          <a:xfrm>
            <a:off x="174171" y="1480457"/>
            <a:ext cx="4760686" cy="3046988"/>
          </a:xfrm>
          <a:prstGeom prst="rect">
            <a:avLst/>
          </a:prstGeom>
        </p:spPr>
        <p:txBody>
          <a:bodyPr wrap="square">
            <a:spAutoFit/>
          </a:bodyPr>
          <a:lstStyle/>
          <a:p>
            <a:r>
              <a:rPr lang="en-US" sz="2400" dirty="0"/>
              <a:t>Classroom discourse in which a teacher or classmate asks "how do you know…" or "aren't you ignoring…" would support careful and critical attention to precisely what a text says, what the author intends, and what evidence is offered.</a:t>
            </a:r>
          </a:p>
        </p:txBody>
      </p:sp>
      <p:pic>
        <p:nvPicPr>
          <p:cNvPr id="7" name="Picture 6"/>
          <p:cNvPicPr>
            <a:picLocks noChangeAspect="1"/>
          </p:cNvPicPr>
          <p:nvPr/>
        </p:nvPicPr>
        <p:blipFill>
          <a:blip r:embed="rId4" cstate="print"/>
          <a:stretch>
            <a:fillRect/>
          </a:stretch>
        </p:blipFill>
        <p:spPr>
          <a:xfrm>
            <a:off x="5246957" y="1621473"/>
            <a:ext cx="3305530" cy="3113794"/>
          </a:xfrm>
          <a:prstGeom prst="rect">
            <a:avLst/>
          </a:prstGeom>
        </p:spPr>
      </p:pic>
    </p:spTree>
    <p:extLst>
      <p:ext uri="{BB962C8B-B14F-4D97-AF65-F5344CB8AC3E}">
        <p14:creationId xmlns:p14="http://schemas.microsoft.com/office/powerpoint/2010/main" val="42498181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5: </a:t>
            </a:r>
            <a:br>
              <a:rPr lang="en-US" sz="4000" dirty="0" smtClean="0"/>
            </a:br>
            <a:r>
              <a:rPr lang="en-US" sz="4000" dirty="0" smtClean="0"/>
              <a:t>Reading about Classroom Discussion</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86703940"/>
              </p:ext>
            </p:extLst>
          </p:nvPr>
        </p:nvGraphicFramePr>
        <p:xfrm>
          <a:off x="569215" y="1545734"/>
          <a:ext cx="8096250" cy="406396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096250"/>
              </a:tblGrid>
              <a:tr h="5177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5: Using the 4 A’s Protocol</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546204">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Choose a facilitator and a timekeeper.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the excerpt silently, from the bottom of page 6 through the first column of page 8.</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Make notes in your Participant Guide. (8 minutes)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Conduct a discussion, using the 4 A’s protocol. (8 minutes)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Discuss: “What does this mean for our work with teachers and students?” (4 minutes)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Share out with the whole group. (5 minutes)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217410" y="5143404"/>
            <a:ext cx="947738" cy="1033463"/>
          </a:xfrm>
          <a:prstGeom prst="rect">
            <a:avLst/>
          </a:prstGeom>
          <a:noFill/>
          <a:ln w="9525">
            <a:noFill/>
            <a:miter lim="800000"/>
            <a:headEnd/>
            <a:tailEnd/>
          </a:ln>
        </p:spPr>
      </p:pic>
      <p:sp>
        <p:nvSpPr>
          <p:cNvPr id="9" name="TextBox 8"/>
          <p:cNvSpPr txBox="1"/>
          <p:nvPr/>
        </p:nvSpPr>
        <p:spPr>
          <a:xfrm>
            <a:off x="7254240" y="5166360"/>
            <a:ext cx="1280160" cy="369332"/>
          </a:xfrm>
          <a:prstGeom prst="rect">
            <a:avLst/>
          </a:prstGeom>
          <a:noFill/>
        </p:spPr>
        <p:txBody>
          <a:bodyPr wrap="square" rtlCol="0">
            <a:spAutoFit/>
          </a:bodyPr>
          <a:lstStyle/>
          <a:p>
            <a:r>
              <a:rPr lang="en-US" dirty="0" smtClean="0"/>
              <a:t>Page 23</a:t>
            </a:r>
            <a:endParaRPr lang="en-US" dirty="0"/>
          </a:p>
        </p:txBody>
      </p:sp>
    </p:spTree>
    <p:extLst>
      <p:ext uri="{BB962C8B-B14F-4D97-AF65-F5344CB8AC3E}">
        <p14:creationId xmlns:p14="http://schemas.microsoft.com/office/powerpoint/2010/main" val="55907253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a:t>
            </a:r>
            <a:br>
              <a:rPr lang="en-US" sz="4000" dirty="0" smtClean="0"/>
            </a:br>
            <a:r>
              <a:rPr lang="en-US" sz="4000" dirty="0" smtClean="0"/>
              <a:t>Viewing a Video and Choosing a Protocol</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31126258"/>
              </p:ext>
            </p:extLst>
          </p:nvPr>
        </p:nvGraphicFramePr>
        <p:xfrm>
          <a:off x="700618" y="1471541"/>
          <a:ext cx="7559462" cy="3837083"/>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559462"/>
              </a:tblGrid>
              <a:tr h="454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6a: Text-based Discussion in the Classroom</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194860">
                <a:tc>
                  <a:txBody>
                    <a:bodyPr/>
                    <a:lstStyle/>
                    <a:p>
                      <a:pPr marL="457200" marR="0" lvl="0" indent="-457200" algn="l" defTabSz="914400" rtl="0" eaLnBrk="1" fontAlgn="base" latinLnBrk="0" hangingPunct="1">
                        <a:lnSpc>
                          <a:spcPct val="125000"/>
                        </a:lnSpc>
                        <a:spcBef>
                          <a:spcPts val="300"/>
                        </a:spcBef>
                        <a:spcAft>
                          <a:spcPts val="300"/>
                        </a:spcAft>
                        <a:buClrTx/>
                        <a:buSzTx/>
                        <a:buFontTx/>
                        <a:buAutoNum type="arabicPeriod"/>
                        <a:tabLst/>
                      </a:pPr>
                      <a:r>
                        <a:rPr kumimoji="0" lang="en-US" sz="2400" u="none" strike="noStrike" cap="none" normalizeH="0" baseline="0" dirty="0" smtClean="0">
                          <a:ln>
                            <a:noFill/>
                          </a:ln>
                          <a:effectLst/>
                        </a:rPr>
                        <a:t>View a video of a fourth grade class engaged in discussion.</a:t>
                      </a:r>
                    </a:p>
                    <a:p>
                      <a:pPr marL="457200" marR="0" lvl="0" indent="-457200" algn="l" defTabSz="914400" rtl="0" eaLnBrk="1" fontAlgn="base" latinLnBrk="0" hangingPunct="1">
                        <a:lnSpc>
                          <a:spcPct val="125000"/>
                        </a:lnSpc>
                        <a:spcBef>
                          <a:spcPts val="300"/>
                        </a:spcBef>
                        <a:spcAft>
                          <a:spcPts val="300"/>
                        </a:spcAft>
                        <a:buClrTx/>
                        <a:buSzTx/>
                        <a:buFontTx/>
                        <a:buAutoNum type="arabicPeriod"/>
                        <a:tabLst/>
                      </a:pPr>
                      <a:r>
                        <a:rPr kumimoji="0" lang="en-US" sz="2400" u="none" strike="noStrike" cap="none" normalizeH="0" baseline="0" dirty="0" smtClean="0">
                          <a:ln>
                            <a:noFill/>
                          </a:ln>
                          <a:effectLst/>
                        </a:rPr>
                        <a:t>Take notes  in your n</a:t>
                      </a:r>
                      <a:r>
                        <a:rPr kumimoji="0" lang="en-US" sz="2400" i="1" u="none" strike="noStrike" cap="none" normalizeH="0" baseline="0" dirty="0" smtClean="0">
                          <a:ln>
                            <a:noFill/>
                          </a:ln>
                          <a:effectLst/>
                        </a:rPr>
                        <a:t>otepad </a:t>
                      </a:r>
                      <a:r>
                        <a:rPr kumimoji="0" lang="en-US" sz="2400" u="none" strike="noStrike" cap="none" normalizeH="0" baseline="0" dirty="0" smtClean="0">
                          <a:ln>
                            <a:noFill/>
                          </a:ln>
                          <a:effectLst/>
                        </a:rPr>
                        <a:t>about what you observe with regard to: </a:t>
                      </a:r>
                    </a:p>
                    <a:p>
                      <a:pPr marL="914382" marR="0" lvl="1" indent="-4572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2400" u="none" strike="noStrike" cap="none" normalizeH="0" baseline="0" dirty="0" smtClean="0">
                          <a:ln>
                            <a:noFill/>
                          </a:ln>
                          <a:effectLst/>
                        </a:rPr>
                        <a:t>Protocols</a:t>
                      </a:r>
                    </a:p>
                    <a:p>
                      <a:pPr marL="914382" marR="0" lvl="1" indent="-4572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2400" u="none" strike="noStrike" cap="none" normalizeH="0" baseline="0" dirty="0" smtClean="0">
                          <a:ln>
                            <a:noFill/>
                          </a:ln>
                          <a:effectLst/>
                        </a:rPr>
                        <a:t>Formative assessment opportunities</a:t>
                      </a:r>
                    </a:p>
                    <a:p>
                      <a:pPr marL="457200" marR="0" lvl="0" indent="-457200" algn="l" defTabSz="914400" rtl="0" eaLnBrk="1" fontAlgn="base" latinLnBrk="0" hangingPunct="1">
                        <a:lnSpc>
                          <a:spcPct val="125000"/>
                        </a:lnSpc>
                        <a:spcBef>
                          <a:spcPts val="300"/>
                        </a:spcBef>
                        <a:spcAft>
                          <a:spcPts val="300"/>
                        </a:spcAft>
                        <a:buClrTx/>
                        <a:buSzTx/>
                        <a:buFontTx/>
                        <a:buAutoNum type="arabicPeriod"/>
                        <a:tabLst/>
                      </a:pPr>
                      <a:r>
                        <a:rPr kumimoji="0" lang="en-US" sz="2400" u="none" strike="noStrike" cap="none" normalizeH="0" baseline="0" dirty="0" smtClean="0">
                          <a:ln>
                            <a:noFill/>
                          </a:ln>
                          <a:effectLst/>
                        </a:rPr>
                        <a:t>Discuss with your table.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815330" y="4975764"/>
            <a:ext cx="947738" cy="1033463"/>
          </a:xfrm>
          <a:prstGeom prst="rect">
            <a:avLst/>
          </a:prstGeom>
          <a:noFill/>
          <a:ln w="9525">
            <a:noFill/>
            <a:miter lim="800000"/>
            <a:headEnd/>
            <a:tailEnd/>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3225" y="4544445"/>
            <a:ext cx="1586702" cy="1586702"/>
          </a:xfrm>
          <a:prstGeom prst="rect">
            <a:avLst/>
          </a:prstGeom>
        </p:spPr>
      </p:pic>
      <p:sp>
        <p:nvSpPr>
          <p:cNvPr id="11" name="TextBox 10"/>
          <p:cNvSpPr txBox="1"/>
          <p:nvPr/>
        </p:nvSpPr>
        <p:spPr>
          <a:xfrm>
            <a:off x="6979920" y="5013960"/>
            <a:ext cx="1249680" cy="369332"/>
          </a:xfrm>
          <a:prstGeom prst="rect">
            <a:avLst/>
          </a:prstGeom>
          <a:noFill/>
        </p:spPr>
        <p:txBody>
          <a:bodyPr wrap="square" rtlCol="0">
            <a:spAutoFit/>
          </a:bodyPr>
          <a:lstStyle/>
          <a:p>
            <a:r>
              <a:rPr lang="en-US" dirty="0" smtClean="0"/>
              <a:t>Page 62</a:t>
            </a:r>
            <a:endParaRPr lang="en-US" dirty="0"/>
          </a:p>
        </p:txBody>
      </p:sp>
      <p:sp>
        <p:nvSpPr>
          <p:cNvPr id="12" name="TextBox 11"/>
          <p:cNvSpPr txBox="1"/>
          <p:nvPr/>
        </p:nvSpPr>
        <p:spPr>
          <a:xfrm>
            <a:off x="5791200" y="5013960"/>
            <a:ext cx="1219200" cy="369332"/>
          </a:xfrm>
          <a:prstGeom prst="rect">
            <a:avLst/>
          </a:prstGeom>
          <a:noFill/>
        </p:spPr>
        <p:txBody>
          <a:bodyPr wrap="square" rtlCol="0">
            <a:spAutoFit/>
          </a:bodyPr>
          <a:lstStyle/>
          <a:p>
            <a:r>
              <a:rPr lang="en-US" dirty="0" smtClean="0"/>
              <a:t>Page 27</a:t>
            </a:r>
            <a:endParaRPr lang="en-US" dirty="0"/>
          </a:p>
        </p:txBody>
      </p:sp>
    </p:spTree>
    <p:extLst>
      <p:ext uri="{BB962C8B-B14F-4D97-AF65-F5344CB8AC3E}">
        <p14:creationId xmlns:p14="http://schemas.microsoft.com/office/powerpoint/2010/main" val="423961202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763834"/>
          </a:xfrm>
        </p:spPr>
        <p:txBody>
          <a:bodyPr/>
          <a:lstStyle/>
          <a:p>
            <a:r>
              <a:rPr lang="en-US" i="1" dirty="0"/>
              <a:t>Science Talk</a:t>
            </a:r>
            <a:r>
              <a:rPr lang="en-US" dirty="0"/>
              <a:t> from Expeditionary Learning </a:t>
            </a:r>
            <a:r>
              <a:rPr lang="en-US" dirty="0">
                <a:hlinkClick r:id="rId3"/>
              </a:rPr>
              <a:t>http://</a:t>
            </a:r>
            <a:r>
              <a:rPr lang="en-US" dirty="0" smtClean="0">
                <a:hlinkClick r:id="rId3"/>
              </a:rPr>
              <a:t>vimeo.com/76178452</a:t>
            </a:r>
            <a:endParaRPr lang="en-US" dirty="0" smtClean="0"/>
          </a:p>
          <a:p>
            <a:r>
              <a:rPr lang="en-US" dirty="0" smtClean="0"/>
              <a:t>Guiding Questions:</a:t>
            </a:r>
          </a:p>
          <a:p>
            <a:pPr lvl="1"/>
            <a:r>
              <a:rPr lang="en-US" dirty="0" smtClean="0"/>
              <a:t>How do protocols support student discussion?</a:t>
            </a:r>
          </a:p>
          <a:p>
            <a:pPr lvl="1"/>
            <a:r>
              <a:rPr lang="en-US" dirty="0" smtClean="0"/>
              <a:t>What formative assessment opportunities might student discussion provide?</a:t>
            </a:r>
            <a:endParaRPr lang="en-US" dirty="0"/>
          </a:p>
        </p:txBody>
      </p:sp>
      <p:sp>
        <p:nvSpPr>
          <p:cNvPr id="3" name="Title 2"/>
          <p:cNvSpPr>
            <a:spLocks noGrp="1"/>
          </p:cNvSpPr>
          <p:nvPr>
            <p:ph type="title"/>
          </p:nvPr>
        </p:nvSpPr>
        <p:spPr/>
        <p:txBody>
          <a:bodyPr/>
          <a:lstStyle/>
          <a:p>
            <a:r>
              <a:rPr lang="en-US" dirty="0" smtClean="0"/>
              <a:t>Science Talk</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58</a:t>
            </a:fld>
            <a:endParaRPr lang="en-US" dirty="0"/>
          </a:p>
        </p:txBody>
      </p:sp>
    </p:spTree>
    <p:extLst>
      <p:ext uri="{BB962C8B-B14F-4D97-AF65-F5344CB8AC3E}">
        <p14:creationId xmlns:p14="http://schemas.microsoft.com/office/powerpoint/2010/main" val="390866276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a:t>
            </a:r>
            <a:br>
              <a:rPr lang="en-US" sz="4000" dirty="0" smtClean="0"/>
            </a:br>
            <a:r>
              <a:rPr lang="en-US" sz="4000" dirty="0" smtClean="0"/>
              <a:t>Viewing a Video and Choosing a Protocol</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48039807"/>
              </p:ext>
            </p:extLst>
          </p:nvPr>
        </p:nvGraphicFramePr>
        <p:xfrm>
          <a:off x="762000" y="1928741"/>
          <a:ext cx="7594600" cy="2922659"/>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594600"/>
              </a:tblGrid>
              <a:tr h="547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6b: Learn about and Choose a Discussion Protocol</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375627">
                <a:tc>
                  <a:txBody>
                    <a:bodyPr/>
                    <a:lstStyle/>
                    <a:p>
                      <a:pPr marL="457200" marR="0" lvl="0" indent="-457200" algn="l" defTabSz="914400" rtl="0" eaLnBrk="1" fontAlgn="base" latinLnBrk="0" hangingPunct="1">
                        <a:lnSpc>
                          <a:spcPct val="150000"/>
                        </a:lnSpc>
                        <a:spcBef>
                          <a:spcPts val="600"/>
                        </a:spcBef>
                        <a:spcAft>
                          <a:spcPts val="600"/>
                        </a:spcAft>
                        <a:buClrTx/>
                        <a:buSzTx/>
                        <a:buFontTx/>
                        <a:buAutoNum type="arabicPeriod"/>
                        <a:tabLst/>
                      </a:pPr>
                      <a:r>
                        <a:rPr kumimoji="0" lang="en-US" sz="2400" u="none" strike="noStrike" cap="none" normalizeH="0" baseline="0" dirty="0" smtClean="0">
                          <a:ln>
                            <a:noFill/>
                          </a:ln>
                          <a:effectLst/>
                        </a:rPr>
                        <a:t>Read independently about a discussion protocol.</a:t>
                      </a:r>
                    </a:p>
                    <a:p>
                      <a:pPr marL="457200" marR="0" lvl="0" indent="-457200" algn="l" defTabSz="914400" rtl="0" eaLnBrk="1" fontAlgn="base" latinLnBrk="0" hangingPunct="1">
                        <a:lnSpc>
                          <a:spcPct val="150000"/>
                        </a:lnSpc>
                        <a:spcBef>
                          <a:spcPts val="600"/>
                        </a:spcBef>
                        <a:spcAft>
                          <a:spcPts val="600"/>
                        </a:spcAft>
                        <a:buClrTx/>
                        <a:buSzTx/>
                        <a:buFontTx/>
                        <a:buAutoNum type="arabicPeriod"/>
                        <a:tabLst/>
                      </a:pPr>
                      <a:r>
                        <a:rPr kumimoji="0" lang="en-US" sz="2400" u="none" strike="noStrike" cap="none" normalizeH="0" baseline="0" dirty="0" smtClean="0">
                          <a:ln>
                            <a:noFill/>
                          </a:ln>
                          <a:effectLst/>
                        </a:rPr>
                        <a:t>Explain the discussion protocol to others in your group.</a:t>
                      </a:r>
                    </a:p>
                    <a:p>
                      <a:pPr marL="457200" marR="0" lvl="0" indent="-457200" algn="l" defTabSz="914400" rtl="0" eaLnBrk="1" fontAlgn="base" latinLnBrk="0" hangingPunct="1">
                        <a:lnSpc>
                          <a:spcPct val="150000"/>
                        </a:lnSpc>
                        <a:spcBef>
                          <a:spcPts val="600"/>
                        </a:spcBef>
                        <a:spcAft>
                          <a:spcPts val="600"/>
                        </a:spcAft>
                        <a:buClrTx/>
                        <a:buSzTx/>
                        <a:buFontTx/>
                        <a:buAutoNum type="arabicPeriod"/>
                        <a:tabLst/>
                      </a:pPr>
                      <a:r>
                        <a:rPr kumimoji="0" lang="en-US" sz="2400" u="none" strike="noStrike" cap="none" normalizeH="0" baseline="0" dirty="0" smtClean="0">
                          <a:ln>
                            <a:noFill/>
                          </a:ln>
                          <a:effectLst/>
                        </a:rPr>
                        <a:t>Choose a protocol for your close reading lesson.</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080250" y="4564284"/>
            <a:ext cx="947738" cy="1033463"/>
          </a:xfrm>
          <a:prstGeom prst="rect">
            <a:avLst/>
          </a:prstGeom>
          <a:noFill/>
          <a:ln w="9525">
            <a:noFill/>
            <a:miter lim="800000"/>
            <a:headEnd/>
            <a:tailEnd/>
          </a:ln>
        </p:spPr>
      </p:pic>
      <p:sp>
        <p:nvSpPr>
          <p:cNvPr id="9" name="TextBox 8"/>
          <p:cNvSpPr txBox="1"/>
          <p:nvPr/>
        </p:nvSpPr>
        <p:spPr>
          <a:xfrm>
            <a:off x="7086600" y="4587240"/>
            <a:ext cx="1173480" cy="369332"/>
          </a:xfrm>
          <a:prstGeom prst="rect">
            <a:avLst/>
          </a:prstGeom>
          <a:noFill/>
        </p:spPr>
        <p:txBody>
          <a:bodyPr wrap="square" rtlCol="0">
            <a:spAutoFit/>
          </a:bodyPr>
          <a:lstStyle/>
          <a:p>
            <a:r>
              <a:rPr lang="en-US" dirty="0" smtClean="0"/>
              <a:t>Page 28</a:t>
            </a:r>
            <a:endParaRPr lang="en-US" dirty="0"/>
          </a:p>
        </p:txBody>
      </p:sp>
    </p:spTree>
    <p:extLst>
      <p:ext uri="{BB962C8B-B14F-4D97-AF65-F5344CB8AC3E}">
        <p14:creationId xmlns:p14="http://schemas.microsoft.com/office/powerpoint/2010/main" val="16944704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Like Me</a:t>
            </a:r>
            <a:endParaRPr lang="en-US" dirty="0"/>
          </a:p>
        </p:txBody>
      </p:sp>
      <p:sp>
        <p:nvSpPr>
          <p:cNvPr id="6" name="Text Placeholder 5"/>
          <p:cNvSpPr>
            <a:spLocks noGrp="1"/>
          </p:cNvSpPr>
          <p:nvPr>
            <p:ph type="body" sz="quarter" idx="10"/>
          </p:nvPr>
        </p:nvSpPr>
        <p:spPr>
          <a:xfrm>
            <a:off x="381000" y="1417320"/>
            <a:ext cx="8382000" cy="443198"/>
          </a:xfrm>
        </p:spPr>
        <p:txBody>
          <a:bodyPr/>
          <a:lstStyle/>
          <a:p>
            <a:pPr marL="0" indent="0">
              <a:buNone/>
            </a:pPr>
            <a:r>
              <a:rPr lang="en-US" dirty="0" smtClean="0"/>
              <a:t>My current role is as a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6</a:t>
            </a:fld>
            <a:endParaRPr lang="en-US" dirty="0"/>
          </a:p>
        </p:txBody>
      </p:sp>
      <p:sp>
        <p:nvSpPr>
          <p:cNvPr id="7" name="TextBox 6"/>
          <p:cNvSpPr txBox="1"/>
          <p:nvPr/>
        </p:nvSpPr>
        <p:spPr>
          <a:xfrm>
            <a:off x="1130502" y="4580549"/>
            <a:ext cx="3317062" cy="523220"/>
          </a:xfrm>
          <a:prstGeom prst="rect">
            <a:avLst/>
          </a:prstGeom>
          <a:noFill/>
        </p:spPr>
        <p:txBody>
          <a:bodyPr wrap="none" rtlCol="0">
            <a:spAutoFit/>
          </a:bodyPr>
          <a:lstStyle/>
          <a:p>
            <a:r>
              <a:rPr lang="en-US" sz="2800" dirty="0" smtClean="0"/>
              <a:t>District Administrator</a:t>
            </a:r>
            <a:endParaRPr lang="en-US" sz="2800" dirty="0"/>
          </a:p>
        </p:txBody>
      </p:sp>
      <p:sp>
        <p:nvSpPr>
          <p:cNvPr id="9" name="TextBox 8"/>
          <p:cNvSpPr txBox="1"/>
          <p:nvPr/>
        </p:nvSpPr>
        <p:spPr>
          <a:xfrm>
            <a:off x="1130502" y="3898218"/>
            <a:ext cx="4563557" cy="523220"/>
          </a:xfrm>
          <a:prstGeom prst="rect">
            <a:avLst/>
          </a:prstGeom>
          <a:noFill/>
        </p:spPr>
        <p:txBody>
          <a:bodyPr wrap="none" rtlCol="0">
            <a:spAutoFit/>
          </a:bodyPr>
          <a:lstStyle/>
          <a:p>
            <a:r>
              <a:rPr lang="en-US" sz="2800" dirty="0" smtClean="0"/>
              <a:t>Principal or Assistant Principal</a:t>
            </a:r>
            <a:endParaRPr lang="en-US" sz="2800" dirty="0"/>
          </a:p>
        </p:txBody>
      </p:sp>
      <p:sp>
        <p:nvSpPr>
          <p:cNvPr id="10" name="TextBox 9"/>
          <p:cNvSpPr txBox="1"/>
          <p:nvPr/>
        </p:nvSpPr>
        <p:spPr>
          <a:xfrm>
            <a:off x="1130502" y="3245437"/>
            <a:ext cx="2882392" cy="523220"/>
          </a:xfrm>
          <a:prstGeom prst="rect">
            <a:avLst/>
          </a:prstGeom>
          <a:noFill/>
        </p:spPr>
        <p:txBody>
          <a:bodyPr wrap="none" rtlCol="0">
            <a:spAutoFit/>
          </a:bodyPr>
          <a:lstStyle/>
          <a:p>
            <a:r>
              <a:rPr lang="en-US" sz="2800" dirty="0" smtClean="0"/>
              <a:t>Department Chair </a:t>
            </a:r>
            <a:endParaRPr lang="en-US" sz="2800" dirty="0"/>
          </a:p>
        </p:txBody>
      </p:sp>
      <p:sp>
        <p:nvSpPr>
          <p:cNvPr id="11" name="TextBox 10"/>
          <p:cNvSpPr txBox="1"/>
          <p:nvPr/>
        </p:nvSpPr>
        <p:spPr>
          <a:xfrm>
            <a:off x="1130503" y="2592656"/>
            <a:ext cx="1077539" cy="523220"/>
          </a:xfrm>
          <a:prstGeom prst="rect">
            <a:avLst/>
          </a:prstGeom>
          <a:noFill/>
        </p:spPr>
        <p:txBody>
          <a:bodyPr wrap="none" rtlCol="0">
            <a:spAutoFit/>
          </a:bodyPr>
          <a:lstStyle/>
          <a:p>
            <a:r>
              <a:rPr lang="en-US" sz="2800" dirty="0" smtClean="0"/>
              <a:t>Coach</a:t>
            </a:r>
            <a:endParaRPr lang="en-US" sz="2800" dirty="0"/>
          </a:p>
        </p:txBody>
      </p:sp>
      <p:sp>
        <p:nvSpPr>
          <p:cNvPr id="12" name="TextBox 11"/>
          <p:cNvSpPr txBox="1"/>
          <p:nvPr/>
        </p:nvSpPr>
        <p:spPr>
          <a:xfrm>
            <a:off x="1130503" y="1933561"/>
            <a:ext cx="6791539" cy="523220"/>
          </a:xfrm>
          <a:prstGeom prst="rect">
            <a:avLst/>
          </a:prstGeom>
          <a:noFill/>
        </p:spPr>
        <p:txBody>
          <a:bodyPr wrap="none" rtlCol="0">
            <a:spAutoFit/>
          </a:bodyPr>
          <a:lstStyle/>
          <a:p>
            <a:r>
              <a:rPr lang="en-US" sz="2800" dirty="0" smtClean="0"/>
              <a:t>Classroom Teacher or Special Subject Teacher</a:t>
            </a:r>
            <a:endParaRPr lang="en-US" sz="2800" dirty="0"/>
          </a:p>
        </p:txBody>
      </p:sp>
    </p:spTree>
    <p:extLst>
      <p:ext uri="{BB962C8B-B14F-4D97-AF65-F5344CB8AC3E}">
        <p14:creationId xmlns:p14="http://schemas.microsoft.com/office/powerpoint/2010/main" val="1406983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Protocols</a:t>
            </a:r>
            <a:endParaRPr lang="en-US" dirty="0"/>
          </a:p>
        </p:txBody>
      </p:sp>
      <p:sp>
        <p:nvSpPr>
          <p:cNvPr id="6" name="Content Placeholder 5"/>
          <p:cNvSpPr>
            <a:spLocks noGrp="1"/>
          </p:cNvSpPr>
          <p:nvPr>
            <p:ph sz="half" idx="1"/>
          </p:nvPr>
        </p:nvSpPr>
        <p:spPr>
          <a:xfrm>
            <a:off x="381000" y="1042573"/>
            <a:ext cx="3974592" cy="4498692"/>
          </a:xfrm>
        </p:spPr>
        <p:txBody>
          <a:bodyPr/>
          <a:lstStyle/>
          <a:p>
            <a:r>
              <a:rPr lang="en-US" sz="3000" dirty="0" smtClean="0"/>
              <a:t>3-2-1</a:t>
            </a:r>
          </a:p>
          <a:p>
            <a:r>
              <a:rPr lang="en-US" sz="3000" dirty="0" smtClean="0"/>
              <a:t>Carousel brainstorming</a:t>
            </a:r>
          </a:p>
          <a:p>
            <a:r>
              <a:rPr lang="en-US" sz="3000" dirty="0" smtClean="0"/>
              <a:t>Fishbowl</a:t>
            </a:r>
          </a:p>
          <a:p>
            <a:r>
              <a:rPr lang="en-US" sz="3000" dirty="0" smtClean="0"/>
              <a:t>Give one, get one</a:t>
            </a:r>
          </a:p>
          <a:p>
            <a:r>
              <a:rPr lang="en-US" sz="3000" dirty="0" smtClean="0"/>
              <a:t>Hosted gallery walk</a:t>
            </a:r>
          </a:p>
          <a:p>
            <a:r>
              <a:rPr lang="en-US" sz="3000" dirty="0" smtClean="0"/>
              <a:t>Inner-outer circle</a:t>
            </a:r>
          </a:p>
          <a:p>
            <a:r>
              <a:rPr lang="en-US" sz="3000" dirty="0" smtClean="0"/>
              <a:t>Jigsaw</a:t>
            </a:r>
          </a:p>
          <a:p>
            <a:r>
              <a:rPr lang="en-US" sz="3000" dirty="0"/>
              <a:t>Numbered heads</a:t>
            </a:r>
          </a:p>
          <a:p>
            <a:endParaRPr lang="en-US" dirty="0"/>
          </a:p>
        </p:txBody>
      </p:sp>
      <p:sp>
        <p:nvSpPr>
          <p:cNvPr id="7" name="Content Placeholder 6"/>
          <p:cNvSpPr>
            <a:spLocks noGrp="1"/>
          </p:cNvSpPr>
          <p:nvPr>
            <p:ph sz="half" idx="2"/>
          </p:nvPr>
        </p:nvSpPr>
        <p:spPr>
          <a:xfrm>
            <a:off x="4616196" y="1077865"/>
            <a:ext cx="4146804" cy="4512004"/>
          </a:xfrm>
        </p:spPr>
        <p:txBody>
          <a:bodyPr/>
          <a:lstStyle/>
          <a:p>
            <a:r>
              <a:rPr lang="en-US" sz="3000" dirty="0" smtClean="0"/>
              <a:t>Placemat discussion</a:t>
            </a:r>
          </a:p>
          <a:p>
            <a:r>
              <a:rPr lang="en-US" sz="3000" dirty="0" smtClean="0"/>
              <a:t>Put your two cents in</a:t>
            </a:r>
          </a:p>
          <a:p>
            <a:r>
              <a:rPr lang="en-US" sz="3000" dirty="0" smtClean="0"/>
              <a:t>Rotating trios</a:t>
            </a:r>
          </a:p>
          <a:p>
            <a:r>
              <a:rPr lang="en-US" sz="3000" dirty="0" smtClean="0"/>
              <a:t>Save the last word</a:t>
            </a:r>
          </a:p>
          <a:p>
            <a:r>
              <a:rPr lang="en-US" sz="3000" dirty="0" smtClean="0"/>
              <a:t>Socratic seminar</a:t>
            </a:r>
          </a:p>
          <a:p>
            <a:r>
              <a:rPr lang="en-US" sz="3000" dirty="0" smtClean="0"/>
              <a:t>Stop and say something</a:t>
            </a:r>
          </a:p>
          <a:p>
            <a:r>
              <a:rPr lang="en-US" sz="3000" dirty="0" smtClean="0"/>
              <a:t>Think-pair-share</a:t>
            </a:r>
          </a:p>
          <a:p>
            <a:r>
              <a:rPr lang="en-US" sz="3000" dirty="0" smtClean="0"/>
              <a:t>World Cafe</a:t>
            </a:r>
          </a:p>
          <a:p>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60</a:t>
            </a:fld>
            <a:endParaRPr lang="en-US" dirty="0"/>
          </a:p>
        </p:txBody>
      </p:sp>
      <p:pic>
        <p:nvPicPr>
          <p:cNvPr id="10" name="Picture 5" descr="Picture10.png"/>
          <p:cNvPicPr preferRelativeResize="0">
            <a:picLocks/>
          </p:cNvPicPr>
          <p:nvPr/>
        </p:nvPicPr>
        <p:blipFill>
          <a:blip r:embed="rId3" cstate="print"/>
          <a:srcRect/>
          <a:stretch>
            <a:fillRect/>
          </a:stretch>
        </p:blipFill>
        <p:spPr bwMode="auto">
          <a:xfrm>
            <a:off x="6568440" y="5120640"/>
            <a:ext cx="950976" cy="1033272"/>
          </a:xfrm>
          <a:prstGeom prst="rect">
            <a:avLst/>
          </a:prstGeom>
          <a:noFill/>
          <a:ln w="9525">
            <a:noFill/>
            <a:miter lim="800000"/>
            <a:headEnd/>
            <a:tailEnd/>
          </a:ln>
        </p:spPr>
      </p:pic>
      <p:sp>
        <p:nvSpPr>
          <p:cNvPr id="11" name="TextBox 10"/>
          <p:cNvSpPr txBox="1"/>
          <p:nvPr/>
        </p:nvSpPr>
        <p:spPr>
          <a:xfrm>
            <a:off x="6675983" y="5112588"/>
            <a:ext cx="1463040" cy="584775"/>
          </a:xfrm>
          <a:prstGeom prst="rect">
            <a:avLst/>
          </a:prstGeom>
          <a:noFill/>
        </p:spPr>
        <p:txBody>
          <a:bodyPr wrap="square" rtlCol="0">
            <a:spAutoFit/>
          </a:bodyPr>
          <a:lstStyle/>
          <a:p>
            <a:r>
              <a:rPr lang="en-US" sz="1600" dirty="0" smtClean="0"/>
              <a:t>Pages </a:t>
            </a:r>
            <a:br>
              <a:rPr lang="en-US" sz="1600" dirty="0" smtClean="0"/>
            </a:br>
            <a:r>
              <a:rPr lang="en-US" sz="1600" dirty="0" smtClean="0"/>
              <a:t>29-33</a:t>
            </a:r>
            <a:endParaRPr lang="en-US" sz="1600" dirty="0"/>
          </a:p>
        </p:txBody>
      </p:sp>
    </p:spTree>
    <p:extLst>
      <p:ext uri="{BB962C8B-B14F-4D97-AF65-F5344CB8AC3E}">
        <p14:creationId xmlns:p14="http://schemas.microsoft.com/office/powerpoint/2010/main" val="260588374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5</a:t>
            </a:r>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a:solidFill>
                  <a:schemeClr val="tx1"/>
                </a:solidFill>
              </a:rPr>
              <a:t>Supporting all Students through Universal Design for Learning</a:t>
            </a:r>
          </a:p>
        </p:txBody>
      </p:sp>
      <p:sp>
        <p:nvSpPr>
          <p:cNvPr id="6" name="Slide Number Placeholder 5"/>
          <p:cNvSpPr>
            <a:spLocks noGrp="1"/>
          </p:cNvSpPr>
          <p:nvPr>
            <p:ph type="sldNum" sz="quarter" idx="12"/>
          </p:nvPr>
        </p:nvSpPr>
        <p:spPr/>
        <p:txBody>
          <a:bodyPr/>
          <a:lstStyle/>
          <a:p>
            <a:fld id="{EE3D4692-A625-460F-A072-DE10EEAA5719}" type="slidenum">
              <a:rPr lang="en-US" smtClean="0"/>
              <a:pPr/>
              <a:t>61</a:t>
            </a:fld>
            <a:endParaRPr lang="en-US" dirty="0"/>
          </a:p>
        </p:txBody>
      </p:sp>
    </p:spTree>
    <p:extLst>
      <p:ext uri="{BB962C8B-B14F-4D97-AF65-F5344CB8AC3E}">
        <p14:creationId xmlns:p14="http://schemas.microsoft.com/office/powerpoint/2010/main" val="428495835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62</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641866013"/>
              </p:ext>
            </p:extLst>
          </p:nvPr>
        </p:nvGraphicFramePr>
        <p:xfrm>
          <a:off x="0" y="950976"/>
          <a:ext cx="8467344" cy="484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94813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039100" y="6356351"/>
            <a:ext cx="476250" cy="365125"/>
          </a:xfrm>
          <a:prstGeom prst="rect">
            <a:avLst/>
          </a:prstGeom>
        </p:spPr>
        <p:txBody>
          <a:bodyPr/>
          <a:lstStyle/>
          <a:p>
            <a:pPr>
              <a:defRPr/>
            </a:pPr>
            <a:fld id="{BD5E304E-F6DC-4AEC-9730-E93F44083B6C}" type="slidenum">
              <a:rPr lang="en-US" smtClean="0"/>
              <a:pPr>
                <a:defRPr/>
              </a:pPr>
              <a:t>63</a:t>
            </a:fld>
            <a:endParaRPr lang="en-US" dirty="0"/>
          </a:p>
        </p:txBody>
      </p:sp>
      <p:sp>
        <p:nvSpPr>
          <p:cNvPr id="45059" name="TextBox 3"/>
          <p:cNvSpPr txBox="1">
            <a:spLocks noChangeArrowheads="1"/>
          </p:cNvSpPr>
          <p:nvPr/>
        </p:nvSpPr>
        <p:spPr bwMode="auto">
          <a:xfrm>
            <a:off x="304800" y="228600"/>
            <a:ext cx="8839200" cy="4308872"/>
          </a:xfrm>
          <a:prstGeom prst="rect">
            <a:avLst/>
          </a:prstGeom>
          <a:noFill/>
          <a:ln w="9525">
            <a:noFill/>
            <a:miter lim="800000"/>
            <a:headEnd/>
            <a:tailEnd/>
          </a:ln>
        </p:spPr>
        <p:txBody>
          <a:bodyPr>
            <a:spAutoFit/>
          </a:bodyPr>
          <a:lstStyle/>
          <a:p>
            <a:pPr defTabSz="914363">
              <a:lnSpc>
                <a:spcPct val="90000"/>
              </a:lnSpc>
              <a:spcBef>
                <a:spcPct val="0"/>
              </a:spcBef>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The BIG Question from </a:t>
            </a:r>
            <a:endPar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a:p>
            <a:pPr defTabSz="914363">
              <a:lnSpc>
                <a:spcPct val="90000"/>
              </a:lnSpc>
              <a:spcBef>
                <a:spcPct val="0"/>
              </a:spcBef>
              <a:defRPr/>
            </a:pPr>
            <a:r>
              <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Anchor </a:t>
            </a: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Reading Standard 10: </a:t>
            </a:r>
          </a:p>
          <a:p>
            <a:pPr>
              <a:defRPr/>
            </a:pPr>
            <a:endParaRPr lang="en-US" sz="3400" dirty="0">
              <a:solidFill>
                <a:srgbClr val="CC3300"/>
              </a:solidFill>
              <a:latin typeface="+mj-lt"/>
            </a:endParaRPr>
          </a:p>
          <a:p>
            <a:pPr>
              <a:defRPr/>
            </a:pPr>
            <a:r>
              <a:rPr lang="en-US" sz="4000" dirty="0" smtClean="0">
                <a:solidFill>
                  <a:schemeClr val="accent1">
                    <a:lumMod val="50000"/>
                  </a:schemeClr>
                </a:solidFill>
                <a:latin typeface="+mn-lt"/>
              </a:rPr>
              <a:t>How </a:t>
            </a:r>
            <a:r>
              <a:rPr lang="en-US" sz="4000" dirty="0">
                <a:solidFill>
                  <a:schemeClr val="accent1">
                    <a:lumMod val="50000"/>
                  </a:schemeClr>
                </a:solidFill>
                <a:latin typeface="+mn-lt"/>
              </a:rPr>
              <a:t>do we help </a:t>
            </a:r>
            <a:r>
              <a:rPr lang="en-US" sz="4000" b="1" dirty="0">
                <a:solidFill>
                  <a:schemeClr val="accent1">
                    <a:lumMod val="50000"/>
                  </a:schemeClr>
                </a:solidFill>
                <a:latin typeface="+mn-lt"/>
              </a:rPr>
              <a:t>all</a:t>
            </a:r>
            <a:r>
              <a:rPr lang="en-US" sz="4000" dirty="0">
                <a:solidFill>
                  <a:schemeClr val="accent1">
                    <a:lumMod val="50000"/>
                  </a:schemeClr>
                </a:solidFill>
                <a:latin typeface="+mn-lt"/>
              </a:rPr>
              <a:t> students become</a:t>
            </a:r>
          </a:p>
          <a:p>
            <a:pPr>
              <a:defRPr/>
            </a:pPr>
            <a:r>
              <a:rPr lang="en-US" sz="4000" dirty="0">
                <a:solidFill>
                  <a:schemeClr val="accent1">
                    <a:lumMod val="50000"/>
                  </a:schemeClr>
                </a:solidFill>
                <a:latin typeface="+mn-lt"/>
              </a:rPr>
              <a:t>independent </a:t>
            </a:r>
            <a:r>
              <a:rPr lang="en-US" sz="4000" dirty="0">
                <a:latin typeface="+mn-lt"/>
              </a:rPr>
              <a:t>and </a:t>
            </a:r>
            <a:r>
              <a:rPr lang="en-US" sz="4000" dirty="0">
                <a:solidFill>
                  <a:schemeClr val="accent1">
                    <a:lumMod val="50000"/>
                  </a:schemeClr>
                </a:solidFill>
                <a:latin typeface="+mn-lt"/>
              </a:rPr>
              <a:t>proficient</a:t>
            </a:r>
            <a:r>
              <a:rPr lang="en-US" sz="4000" dirty="0">
                <a:solidFill>
                  <a:srgbClr val="CC3300"/>
                </a:solidFill>
                <a:latin typeface="+mn-lt"/>
              </a:rPr>
              <a:t> </a:t>
            </a:r>
            <a:r>
              <a:rPr lang="en-US" sz="4000" dirty="0">
                <a:latin typeface="+mn-lt"/>
              </a:rPr>
              <a:t>readers (and writers) of complex </a:t>
            </a:r>
            <a:r>
              <a:rPr lang="en-US" sz="4000" dirty="0" smtClean="0">
                <a:latin typeface="+mn-lt"/>
              </a:rPr>
              <a:t>text?</a:t>
            </a:r>
            <a:endParaRPr lang="en-US" sz="4000" dirty="0">
              <a:latin typeface="+mn-lt"/>
            </a:endParaRPr>
          </a:p>
          <a:p>
            <a:pPr algn="ctr">
              <a:defRPr/>
            </a:pPr>
            <a:endParaRPr lang="en-US" sz="2400" dirty="0"/>
          </a:p>
          <a:p>
            <a:pPr>
              <a:defRPr/>
            </a:pPr>
            <a:endParaRPr lang="en-US" sz="2400" dirty="0"/>
          </a:p>
        </p:txBody>
      </p:sp>
      <p:pic>
        <p:nvPicPr>
          <p:cNvPr id="40964" name="Picture 6" descr="C:\Program Files\Microsoft Office\MEDIA\CAGCAT10\j0302953.jpg"/>
          <p:cNvPicPr>
            <a:picLocks noChangeAspect="1" noChangeArrowheads="1"/>
          </p:cNvPicPr>
          <p:nvPr/>
        </p:nvPicPr>
        <p:blipFill>
          <a:blip r:embed="rId3" cstate="print"/>
          <a:srcRect/>
          <a:stretch>
            <a:fillRect/>
          </a:stretch>
        </p:blipFill>
        <p:spPr bwMode="auto">
          <a:xfrm>
            <a:off x="3472324" y="4070351"/>
            <a:ext cx="2228850" cy="2286000"/>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304800" y="6112490"/>
            <a:ext cx="2200847" cy="487722"/>
          </a:xfrm>
          <a:prstGeom prst="rect">
            <a:avLst/>
          </a:prstGeom>
        </p:spPr>
      </p:pic>
    </p:spTree>
    <p:extLst>
      <p:ext uri="{BB962C8B-B14F-4D97-AF65-F5344CB8AC3E}">
        <p14:creationId xmlns:p14="http://schemas.microsoft.com/office/powerpoint/2010/main" val="279795091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Principles</a:t>
            </a:r>
            <a:endParaRPr lang="en-US" dirty="0"/>
          </a:p>
        </p:txBody>
      </p:sp>
      <p:sp>
        <p:nvSpPr>
          <p:cNvPr id="3" name="Text Placeholder 2"/>
          <p:cNvSpPr>
            <a:spLocks noGrp="1"/>
          </p:cNvSpPr>
          <p:nvPr>
            <p:ph sz="half" idx="1"/>
          </p:nvPr>
        </p:nvSpPr>
        <p:spPr>
          <a:xfrm>
            <a:off x="173031" y="1133292"/>
            <a:ext cx="5197999" cy="1969770"/>
          </a:xfrm>
        </p:spPr>
        <p:txBody>
          <a:bodyPr/>
          <a:lstStyle/>
          <a:p>
            <a:r>
              <a:rPr lang="en-US" dirty="0" smtClean="0"/>
              <a:t>Not one size fits all</a:t>
            </a:r>
          </a:p>
          <a:p>
            <a:r>
              <a:rPr lang="en-US" dirty="0" smtClean="0"/>
              <a:t>Design from the beginning; not add on later</a:t>
            </a:r>
          </a:p>
          <a:p>
            <a:r>
              <a:rPr lang="en-US" dirty="0" smtClean="0"/>
              <a:t>Increase access for all</a:t>
            </a:r>
            <a:endParaRPr lang="en-US" dirty="0"/>
          </a:p>
        </p:txBody>
      </p:sp>
      <p:pic>
        <p:nvPicPr>
          <p:cNvPr id="7" name="Content Placeholder 6"/>
          <p:cNvPicPr>
            <a:picLocks noGrp="1" noChangeAspect="1"/>
          </p:cNvPicPr>
          <p:nvPr>
            <p:ph sz="half" idx="2"/>
          </p:nvPr>
        </p:nvPicPr>
        <p:blipFill>
          <a:blip r:embed="rId3" cstate="print"/>
          <a:stretch>
            <a:fillRect/>
          </a:stretch>
        </p:blipFill>
        <p:spPr>
          <a:xfrm>
            <a:off x="5728160" y="1192488"/>
            <a:ext cx="2977885" cy="2092569"/>
          </a:xfrm>
          <a:prstGeom prst="rect">
            <a:avLst/>
          </a:prstGeom>
        </p:spPr>
      </p:pic>
      <p:sp>
        <p:nvSpPr>
          <p:cNvPr id="5" name="Slide Number Placeholder 4"/>
          <p:cNvSpPr>
            <a:spLocks noGrp="1"/>
          </p:cNvSpPr>
          <p:nvPr>
            <p:ph type="sldNum" sz="quarter" idx="11"/>
          </p:nvPr>
        </p:nvSpPr>
        <p:spPr/>
        <p:txBody>
          <a:bodyPr/>
          <a:lstStyle/>
          <a:p>
            <a:pPr algn="r"/>
            <a:fld id="{8D79BE21-F712-4A53-802B-F850200F0AA7}" type="slidenum">
              <a:rPr lang="en-US" smtClean="0"/>
              <a:pPr algn="r"/>
              <a:t>64</a:t>
            </a:fld>
            <a:endParaRPr lang="en-US" dirty="0"/>
          </a:p>
        </p:txBody>
      </p:sp>
      <p:pic>
        <p:nvPicPr>
          <p:cNvPr id="8" name="Picture 7"/>
          <p:cNvPicPr>
            <a:picLocks noChangeAspect="1"/>
          </p:cNvPicPr>
          <p:nvPr/>
        </p:nvPicPr>
        <p:blipFill>
          <a:blip r:embed="rId4" cstate="print"/>
          <a:stretch>
            <a:fillRect/>
          </a:stretch>
        </p:blipFill>
        <p:spPr>
          <a:xfrm>
            <a:off x="2078595" y="3650526"/>
            <a:ext cx="2863977" cy="2139998"/>
          </a:xfrm>
          <a:prstGeom prst="rect">
            <a:avLst/>
          </a:prstGeom>
        </p:spPr>
      </p:pic>
      <p:pic>
        <p:nvPicPr>
          <p:cNvPr id="10" name="Picture 9"/>
          <p:cNvPicPr>
            <a:picLocks noChangeAspect="1"/>
          </p:cNvPicPr>
          <p:nvPr/>
        </p:nvPicPr>
        <p:blipFill>
          <a:blip r:embed="rId5" cstate="print"/>
          <a:stretch>
            <a:fillRect/>
          </a:stretch>
        </p:blipFill>
        <p:spPr>
          <a:xfrm>
            <a:off x="5747072" y="3679701"/>
            <a:ext cx="2940060" cy="2081648"/>
          </a:xfrm>
          <a:prstGeom prst="rect">
            <a:avLst/>
          </a:prstGeom>
        </p:spPr>
      </p:pic>
    </p:spTree>
    <p:extLst>
      <p:ext uri="{BB962C8B-B14F-4D97-AF65-F5344CB8AC3E}">
        <p14:creationId xmlns:p14="http://schemas.microsoft.com/office/powerpoint/2010/main" val="286996711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 (UDL)</a:t>
            </a:r>
            <a:endParaRPr lang="en-US" dirty="0"/>
          </a:p>
        </p:txBody>
      </p:sp>
      <p:sp>
        <p:nvSpPr>
          <p:cNvPr id="3" name="Text Placeholder 2"/>
          <p:cNvSpPr>
            <a:spLocks noGrp="1"/>
          </p:cNvSpPr>
          <p:nvPr>
            <p:ph sz="half" idx="1"/>
          </p:nvPr>
        </p:nvSpPr>
        <p:spPr>
          <a:xfrm>
            <a:off x="173031" y="1133292"/>
            <a:ext cx="5197999" cy="1969770"/>
          </a:xfrm>
        </p:spPr>
        <p:txBody>
          <a:bodyPr/>
          <a:lstStyle/>
          <a:p>
            <a:r>
              <a:rPr lang="en-US" dirty="0" smtClean="0"/>
              <a:t>More ways to access</a:t>
            </a:r>
          </a:p>
          <a:p>
            <a:r>
              <a:rPr lang="en-US" dirty="0" smtClean="0"/>
              <a:t>More ways to participate</a:t>
            </a:r>
          </a:p>
          <a:p>
            <a:r>
              <a:rPr lang="en-US" dirty="0" smtClean="0"/>
              <a:t>More ways to demonstrate learning</a:t>
            </a:r>
          </a:p>
        </p:txBody>
      </p:sp>
      <p:sp>
        <p:nvSpPr>
          <p:cNvPr id="5" name="Slide Number Placeholder 4"/>
          <p:cNvSpPr>
            <a:spLocks noGrp="1"/>
          </p:cNvSpPr>
          <p:nvPr>
            <p:ph type="sldNum" sz="quarter" idx="11"/>
          </p:nvPr>
        </p:nvSpPr>
        <p:spPr/>
        <p:txBody>
          <a:bodyPr/>
          <a:lstStyle/>
          <a:p>
            <a:pPr algn="r"/>
            <a:fld id="{8D79BE21-F712-4A53-802B-F850200F0AA7}" type="slidenum">
              <a:rPr lang="en-US" smtClean="0"/>
              <a:pPr algn="r"/>
              <a:t>65</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892" y="1376769"/>
            <a:ext cx="2398426" cy="179882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714" y="4091453"/>
            <a:ext cx="2264150" cy="17314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9491" y="894985"/>
            <a:ext cx="1343509" cy="2015264"/>
          </a:xfrm>
          <a:prstGeom prst="rect">
            <a:avLst/>
          </a:prstGeom>
        </p:spPr>
      </p:pic>
      <p:pic>
        <p:nvPicPr>
          <p:cNvPr id="17" name="Content Placeholder 16"/>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243924" y="2651386"/>
            <a:ext cx="2351134" cy="2011973"/>
          </a:xfr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5207" y="4184866"/>
            <a:ext cx="2595941" cy="154458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2864" y="4087947"/>
            <a:ext cx="1982067" cy="1672369"/>
          </a:xfrm>
          <a:prstGeom prst="rect">
            <a:avLst/>
          </a:prstGeom>
        </p:spPr>
      </p:pic>
    </p:spTree>
    <p:extLst>
      <p:ext uri="{BB962C8B-B14F-4D97-AF65-F5344CB8AC3E}">
        <p14:creationId xmlns:p14="http://schemas.microsoft.com/office/powerpoint/2010/main" val="200712511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333"/>
            <a:ext cx="8382000" cy="664797"/>
          </a:xfrm>
        </p:spPr>
        <p:txBody>
          <a:bodyPr/>
          <a:lstStyle/>
          <a:p>
            <a:r>
              <a:rPr lang="en-US" dirty="0" smtClean="0"/>
              <a:t>Why is UDL Necessary?</a:t>
            </a:r>
            <a:endParaRPr lang="en-US" dirty="0"/>
          </a:p>
        </p:txBody>
      </p:sp>
      <p:sp>
        <p:nvSpPr>
          <p:cNvPr id="5" name="Slide Number Placeholder 4"/>
          <p:cNvSpPr>
            <a:spLocks noGrp="1"/>
          </p:cNvSpPr>
          <p:nvPr>
            <p:ph type="sldNum" sz="quarter" idx="11"/>
          </p:nvPr>
        </p:nvSpPr>
        <p:spPr>
          <a:xfrm>
            <a:off x="6034640" y="5587584"/>
            <a:ext cx="2203704" cy="484632"/>
          </a:xfrm>
        </p:spPr>
        <p:txBody>
          <a:bodyPr/>
          <a:lstStyle/>
          <a:p>
            <a:r>
              <a:rPr lang="en-US" dirty="0">
                <a:solidFill>
                  <a:schemeClr val="tx1"/>
                </a:solidFill>
              </a:rPr>
              <a:t>http://www.cast.org/udl/</a:t>
            </a:r>
          </a:p>
        </p:txBody>
      </p:sp>
      <p:graphicFrame>
        <p:nvGraphicFramePr>
          <p:cNvPr id="7" name="Diagram 6"/>
          <p:cNvGraphicFramePr/>
          <p:nvPr>
            <p:extLst>
              <p:ext uri="{D42A27DB-BD31-4B8C-83A1-F6EECF244321}">
                <p14:modId xmlns:p14="http://schemas.microsoft.com/office/powerpoint/2010/main" val="2770488811"/>
              </p:ext>
            </p:extLst>
          </p:nvPr>
        </p:nvGraphicFramePr>
        <p:xfrm>
          <a:off x="381001" y="875143"/>
          <a:ext cx="8508166" cy="481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36744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Universal Design for Learning </a:t>
            </a:r>
          </a:p>
        </p:txBody>
      </p:sp>
      <p:sp>
        <p:nvSpPr>
          <p:cNvPr id="5" name="Text Placeholder 4"/>
          <p:cNvSpPr>
            <a:spLocks noGrp="1"/>
          </p:cNvSpPr>
          <p:nvPr>
            <p:ph type="body" sz="quarter" idx="10"/>
          </p:nvPr>
        </p:nvSpPr>
        <p:spPr/>
        <p:txBody>
          <a:bodyPr/>
          <a:lstStyle/>
          <a:p>
            <a:endParaRPr lang="en-US" dirty="0"/>
          </a:p>
        </p:txBody>
      </p:sp>
      <p:graphicFrame>
        <p:nvGraphicFramePr>
          <p:cNvPr id="2" name="Content Placeholder 1"/>
          <p:cNvGraphicFramePr>
            <a:graphicFrameLocks noGrp="1"/>
          </p:cNvGraphicFramePr>
          <p:nvPr>
            <p:ph idx="4294967295"/>
            <p:extLst/>
          </p:nvPr>
        </p:nvGraphicFramePr>
        <p:xfrm>
          <a:off x="0" y="1295400"/>
          <a:ext cx="9144000" cy="518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
          </p:nvPr>
        </p:nvSpPr>
        <p:spPr/>
        <p:txBody>
          <a:bodyPr/>
          <a:lstStyle/>
          <a:p>
            <a:pPr algn="r"/>
            <a:fld id="{8D79BE21-F712-4A53-802B-F850200F0AA7}" type="slidenum">
              <a:rPr lang="en-US" smtClean="0"/>
              <a:pPr algn="r"/>
              <a:t>67</a:t>
            </a:fld>
            <a:endParaRPr lang="en-US" dirty="0"/>
          </a:p>
        </p:txBody>
      </p:sp>
    </p:spTree>
    <p:extLst>
      <p:ext uri="{BB962C8B-B14F-4D97-AF65-F5344CB8AC3E}">
        <p14:creationId xmlns:p14="http://schemas.microsoft.com/office/powerpoint/2010/main" val="68400130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4048" y="1417320"/>
            <a:ext cx="8153400" cy="3973033"/>
          </a:xfrm>
          <a:prstGeom prst="rect">
            <a:avLst/>
          </a:prstGeom>
        </p:spPr>
        <p:txBody>
          <a:bodyPr/>
          <a:lstStyle/>
          <a:p>
            <a:endParaRPr lang="en-US" dirty="0" smtClean="0">
              <a:hlinkClick r:id="rId3"/>
            </a:endParaRPr>
          </a:p>
          <a:p>
            <a:endParaRPr lang="en-US" dirty="0" smtClean="0">
              <a:hlinkClick r:id="rId3"/>
            </a:endParaRPr>
          </a:p>
        </p:txBody>
      </p:sp>
      <p:sp>
        <p:nvSpPr>
          <p:cNvPr id="43010" name="Title 3"/>
          <p:cNvSpPr>
            <a:spLocks noGrp="1"/>
          </p:cNvSpPr>
          <p:nvPr>
            <p:ph type="title"/>
          </p:nvPr>
        </p:nvSpPr>
        <p:spPr>
          <a:xfrm>
            <a:off x="384048" y="452882"/>
            <a:ext cx="8153400" cy="1066800"/>
          </a:xfrm>
        </p:spPr>
        <p:txBody>
          <a:bodyPr>
            <a:normAutofit fontScale="90000"/>
          </a:bodyPr>
          <a:lstStyle/>
          <a:p>
            <a:r>
              <a:rPr lang="en-US" dirty="0" smtClean="0"/>
              <a:t>What is Universal Design for Learning?   </a:t>
            </a:r>
          </a:p>
        </p:txBody>
      </p:sp>
      <p:sp>
        <p:nvSpPr>
          <p:cNvPr id="6" name="TextBox 5">
            <a:hlinkClick r:id="rId3"/>
          </p:cNvPr>
          <p:cNvSpPr txBox="1"/>
          <p:nvPr/>
        </p:nvSpPr>
        <p:spPr>
          <a:xfrm>
            <a:off x="753348" y="1955164"/>
            <a:ext cx="2675652" cy="1384995"/>
          </a:xfrm>
          <a:prstGeom prst="rect">
            <a:avLst/>
          </a:prstGeom>
          <a:noFill/>
          <a:ln w="19050">
            <a:solidFill>
              <a:schemeClr val="tx1"/>
            </a:solidFill>
          </a:ln>
        </p:spPr>
        <p:txBody>
          <a:bodyPr wrap="square">
            <a:spAutoFit/>
          </a:bodyPr>
          <a:lstStyle/>
          <a:p>
            <a:pPr>
              <a:defRPr/>
            </a:pPr>
            <a:r>
              <a:rPr lang="en-US" sz="3200" b="1" dirty="0">
                <a:latin typeface="+mn-lt"/>
              </a:rPr>
              <a:t>UDL Principles and </a:t>
            </a:r>
            <a:r>
              <a:rPr lang="en-US" sz="3200" b="1" dirty="0" smtClean="0">
                <a:latin typeface="+mn-lt"/>
                <a:hlinkClick r:id="rId3"/>
              </a:rPr>
              <a:t>Practices</a:t>
            </a:r>
            <a:endParaRPr lang="en-US" sz="3200" b="1" dirty="0"/>
          </a:p>
          <a:p>
            <a:pPr>
              <a:defRPr/>
            </a:pPr>
            <a:r>
              <a:rPr lang="en-US" sz="2000" dirty="0" smtClean="0">
                <a:latin typeface="+mn-lt"/>
              </a:rPr>
              <a:t>National </a:t>
            </a:r>
            <a:r>
              <a:rPr lang="en-US" sz="2000" dirty="0">
                <a:latin typeface="+mn-lt"/>
              </a:rPr>
              <a:t>Center on </a:t>
            </a:r>
            <a:r>
              <a:rPr lang="en-US" sz="2000" dirty="0" smtClean="0">
                <a:latin typeface="+mn-lt"/>
              </a:rPr>
              <a:t>UDL</a:t>
            </a:r>
            <a:endParaRPr lang="en-US" sz="2000" b="1" dirty="0">
              <a:latin typeface="+mn-lt"/>
            </a:endParaRPr>
          </a:p>
        </p:txBody>
      </p:sp>
      <p:sp>
        <p:nvSpPr>
          <p:cNvPr id="9" name="TextBox 8"/>
          <p:cNvSpPr txBox="1"/>
          <p:nvPr/>
        </p:nvSpPr>
        <p:spPr>
          <a:xfrm>
            <a:off x="4114800" y="1295400"/>
            <a:ext cx="4648200" cy="4690515"/>
          </a:xfrm>
          <a:prstGeom prst="rect">
            <a:avLst/>
          </a:prstGeom>
          <a:noFill/>
        </p:spPr>
        <p:txBody>
          <a:bodyPr>
            <a:spAutoFit/>
          </a:bodyPr>
          <a:lstStyle/>
          <a:p>
            <a:pPr>
              <a:defRPr/>
            </a:pPr>
            <a:r>
              <a:rPr lang="en-US" sz="2800" dirty="0" smtClean="0"/>
              <a:t>Think-Pair-Share</a:t>
            </a:r>
          </a:p>
          <a:p>
            <a:pPr>
              <a:defRPr/>
            </a:pPr>
            <a:endParaRPr lang="en-US" sz="1400" dirty="0"/>
          </a:p>
          <a:p>
            <a:pPr marL="396875" indent="-396875" defTabSz="914363">
              <a:lnSpc>
                <a:spcPct val="90000"/>
              </a:lnSpc>
              <a:spcBef>
                <a:spcPct val="20000"/>
              </a:spcBef>
              <a:buBlip>
                <a:blip r:embed="rId4"/>
              </a:buBlip>
              <a:defRPr/>
            </a:pPr>
            <a:r>
              <a:rPr lang="en-US" sz="2400" dirty="0"/>
              <a:t>What do the terms “universal,” “design,” and “learning” refer to in the learning process? </a:t>
            </a:r>
          </a:p>
          <a:p>
            <a:pPr defTabSz="914363">
              <a:lnSpc>
                <a:spcPct val="90000"/>
              </a:lnSpc>
              <a:spcBef>
                <a:spcPct val="20000"/>
              </a:spcBef>
              <a:defRPr/>
            </a:pPr>
            <a:endParaRPr lang="en-US" sz="2400" dirty="0"/>
          </a:p>
          <a:p>
            <a:pPr marL="396875" indent="-396875" defTabSz="914363">
              <a:lnSpc>
                <a:spcPct val="90000"/>
              </a:lnSpc>
              <a:spcBef>
                <a:spcPct val="20000"/>
              </a:spcBef>
              <a:buBlip>
                <a:blip r:embed="rId4"/>
              </a:buBlip>
              <a:defRPr/>
            </a:pPr>
            <a:r>
              <a:rPr lang="en-US" sz="2400" dirty="0"/>
              <a:t>How do you think multiple means of representation, expression, and engagement may help </a:t>
            </a:r>
            <a:r>
              <a:rPr lang="en-US" sz="2400" dirty="0" smtClean="0"/>
              <a:t>all </a:t>
            </a:r>
            <a:r>
              <a:rPr lang="en-US" sz="2400" dirty="0"/>
              <a:t>students be successful?</a:t>
            </a:r>
          </a:p>
          <a:p>
            <a:pPr>
              <a:buFont typeface="Arial" pitchFamily="34" charset="0"/>
              <a:buChar char="•"/>
              <a:defRPr/>
            </a:pPr>
            <a:endParaRPr lang="en-US" sz="2400" dirty="0"/>
          </a:p>
          <a:p>
            <a:pPr>
              <a:buFont typeface="Arial" pitchFamily="34" charset="0"/>
              <a:buChar char="•"/>
              <a:defRPr/>
            </a:pPr>
            <a:endParaRPr lang="en-US" sz="2400" dirty="0"/>
          </a:p>
        </p:txBody>
      </p:sp>
      <p:pic>
        <p:nvPicPr>
          <p:cNvPr id="7" name="Picture 5" descr="discussion 2.png"/>
          <p:cNvPicPr>
            <a:picLocks noChangeAspect="1"/>
          </p:cNvPicPr>
          <p:nvPr/>
        </p:nvPicPr>
        <p:blipFill>
          <a:blip r:embed="rId5" cstate="print"/>
          <a:srcRect/>
          <a:stretch>
            <a:fillRect/>
          </a:stretch>
        </p:blipFill>
        <p:spPr bwMode="auto">
          <a:xfrm>
            <a:off x="3505200" y="5547360"/>
            <a:ext cx="1295400" cy="1066800"/>
          </a:xfrm>
          <a:prstGeom prst="rect">
            <a:avLst/>
          </a:prstGeom>
          <a:noFill/>
          <a:ln w="9525">
            <a:noFill/>
            <a:miter lim="800000"/>
            <a:headEnd/>
            <a:tailEnd/>
          </a:ln>
        </p:spPr>
      </p:pic>
      <p:pic>
        <p:nvPicPr>
          <p:cNvPr id="15" name="Picture 14"/>
          <p:cNvPicPr>
            <a:picLocks noChangeAspect="1"/>
          </p:cNvPicPr>
          <p:nvPr/>
        </p:nvPicPr>
        <p:blipFill>
          <a:blip r:embed="rId6" cstate="print"/>
          <a:stretch>
            <a:fillRect/>
          </a:stretch>
        </p:blipFill>
        <p:spPr>
          <a:xfrm>
            <a:off x="384048" y="6100970"/>
            <a:ext cx="2200847" cy="487722"/>
          </a:xfrm>
          <a:prstGeom prst="rect">
            <a:avLst/>
          </a:prstGeom>
        </p:spPr>
      </p:pic>
      <p:pic>
        <p:nvPicPr>
          <p:cNvPr id="10"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1" name="Slide Number Placeholder 10"/>
          <p:cNvSpPr>
            <a:spLocks noGrp="1"/>
          </p:cNvSpPr>
          <p:nvPr>
            <p:ph type="sldNum" sz="quarter" idx="4"/>
          </p:nvPr>
        </p:nvSpPr>
        <p:spPr/>
        <p:txBody>
          <a:bodyPr/>
          <a:lstStyle/>
          <a:p>
            <a:pPr algn="r"/>
            <a:fld id="{8D79BE21-F712-4A53-802B-F850200F0AA7}" type="slidenum">
              <a:rPr lang="en-US" smtClean="0"/>
              <a:pPr algn="r"/>
              <a:t>68</a:t>
            </a:fld>
            <a:endParaRPr lang="en-US" dirty="0"/>
          </a:p>
        </p:txBody>
      </p:sp>
      <p:sp>
        <p:nvSpPr>
          <p:cNvPr id="12" name="TextBox 11"/>
          <p:cNvSpPr txBox="1"/>
          <p:nvPr/>
        </p:nvSpPr>
        <p:spPr>
          <a:xfrm>
            <a:off x="6797615" y="5382881"/>
            <a:ext cx="1000664" cy="369332"/>
          </a:xfrm>
          <a:prstGeom prst="rect">
            <a:avLst/>
          </a:prstGeom>
          <a:noFill/>
        </p:spPr>
        <p:txBody>
          <a:bodyPr wrap="square" rtlCol="0">
            <a:spAutoFit/>
          </a:bodyPr>
          <a:lstStyle/>
          <a:p>
            <a:r>
              <a:rPr lang="en-US" dirty="0" smtClean="0"/>
              <a:t>Page 35</a:t>
            </a:r>
            <a:endParaRPr lang="en-US" dirty="0"/>
          </a:p>
        </p:txBody>
      </p:sp>
    </p:spTree>
    <p:extLst>
      <p:ext uri="{BB962C8B-B14F-4D97-AF65-F5344CB8AC3E}">
        <p14:creationId xmlns:p14="http://schemas.microsoft.com/office/powerpoint/2010/main" val="262912387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and the Common Core</a:t>
            </a:r>
            <a:endParaRPr lang="en-US" dirty="0"/>
          </a:p>
        </p:txBody>
      </p:sp>
      <p:sp>
        <p:nvSpPr>
          <p:cNvPr id="3" name="Content Placeholder 2"/>
          <p:cNvSpPr>
            <a:spLocks noGrp="1"/>
          </p:cNvSpPr>
          <p:nvPr>
            <p:ph idx="4294967295"/>
          </p:nvPr>
        </p:nvSpPr>
        <p:spPr>
          <a:xfrm>
            <a:off x="218363" y="990600"/>
            <a:ext cx="8734567" cy="5186363"/>
          </a:xfrm>
          <a:prstGeom prst="rect">
            <a:avLst/>
          </a:prstGeom>
        </p:spPr>
        <p:txBody>
          <a:bodyPr>
            <a:normAutofit/>
          </a:bodyPr>
          <a:lstStyle/>
          <a:p>
            <a:r>
              <a:rPr lang="en-US" sz="2600" dirty="0"/>
              <a:t>I</a:t>
            </a:r>
            <a:r>
              <a:rPr lang="en-US" sz="2600" dirty="0" smtClean="0"/>
              <a:t>ncluded </a:t>
            </a:r>
            <a:r>
              <a:rPr lang="en-US" sz="2600" dirty="0"/>
              <a:t>in the </a:t>
            </a:r>
            <a:r>
              <a:rPr lang="en-US" sz="2600" dirty="0" smtClean="0"/>
              <a:t>section of </a:t>
            </a:r>
            <a:r>
              <a:rPr lang="en-US" sz="2600" dirty="0"/>
              <a:t>the Common Core Standards called “application to students with disabilities”. </a:t>
            </a:r>
            <a:endParaRPr lang="en-US" sz="2600" dirty="0" smtClean="0"/>
          </a:p>
          <a:p>
            <a:pPr marL="0" indent="0">
              <a:spcBef>
                <a:spcPts val="300"/>
              </a:spcBef>
              <a:buNone/>
            </a:pPr>
            <a:endParaRPr lang="en-US" sz="800" dirty="0" smtClean="0"/>
          </a:p>
          <a:p>
            <a:r>
              <a:rPr lang="en-US" sz="2600" dirty="0" smtClean="0"/>
              <a:t>Aligned </a:t>
            </a:r>
            <a:r>
              <a:rPr lang="en-US" sz="2600" dirty="0"/>
              <a:t>to the UDL </a:t>
            </a:r>
            <a:r>
              <a:rPr lang="en-US" sz="2600" dirty="0" smtClean="0"/>
              <a:t>framework by </a:t>
            </a:r>
            <a:r>
              <a:rPr lang="en-US" sz="2600" dirty="0"/>
              <a:t>using UDL </a:t>
            </a:r>
            <a:r>
              <a:rPr lang="en-US" sz="2600" dirty="0" smtClean="0"/>
              <a:t>to design effective and flexible goals, methods, materials, and assessments.</a:t>
            </a:r>
          </a:p>
          <a:p>
            <a:pPr marL="0" indent="0">
              <a:buNone/>
            </a:pPr>
            <a:endParaRPr lang="en-US" sz="800" dirty="0">
              <a:solidFill>
                <a:schemeClr val="tx2"/>
              </a:solidFill>
            </a:endParaRPr>
          </a:p>
          <a:p>
            <a:r>
              <a:rPr lang="en-US" sz="2600" dirty="0" smtClean="0"/>
              <a:t>Areas that </a:t>
            </a:r>
            <a:r>
              <a:rPr lang="en-US" sz="2600" dirty="0"/>
              <a:t>do not align with UDL, or would not be very good goals for a UDL curriculum unless certain terms (e.g. writing, listening, </a:t>
            </a:r>
            <a:r>
              <a:rPr lang="en-US" sz="2600" dirty="0" smtClean="0"/>
              <a:t>speaking, </a:t>
            </a:r>
            <a:r>
              <a:rPr lang="en-US" sz="2600" dirty="0"/>
              <a:t>and explaining) are interpreted in their broadest sense to make the standards flexible enough to remove barriers for certain students</a:t>
            </a:r>
            <a:r>
              <a:rPr lang="en-US" sz="2600" dirty="0" smtClean="0"/>
              <a:t>.</a:t>
            </a:r>
          </a:p>
          <a:p>
            <a:pPr marL="0" indent="0">
              <a:buNone/>
            </a:pPr>
            <a:endParaRPr lang="en-US" sz="1800" i="1" dirty="0" smtClean="0">
              <a:solidFill>
                <a:schemeClr val="tx2"/>
              </a:solidFill>
            </a:endParaRPr>
          </a:p>
          <a:p>
            <a:pPr marL="0" indent="0" algn="ctr">
              <a:buNone/>
            </a:pPr>
            <a:r>
              <a:rPr lang="en-US" sz="1800" i="1" dirty="0" smtClean="0"/>
              <a:t>UDL and the Common Core FAQ, </a:t>
            </a:r>
            <a:r>
              <a:rPr lang="en-US" sz="1800" dirty="0" smtClean="0"/>
              <a:t>National Center on UDL </a:t>
            </a:r>
            <a:r>
              <a:rPr lang="en-US" sz="1800" dirty="0" smtClean="0">
                <a:solidFill>
                  <a:schemeClr val="tx2"/>
                </a:solidFill>
                <a:hlinkClick r:id="rId3"/>
              </a:rPr>
              <a:t>http</a:t>
            </a:r>
            <a:r>
              <a:rPr lang="en-US" sz="1800" dirty="0">
                <a:solidFill>
                  <a:schemeClr val="tx2"/>
                </a:solidFill>
                <a:hlinkClick r:id="rId3"/>
              </a:rPr>
              <a:t>://</a:t>
            </a:r>
            <a:r>
              <a:rPr lang="en-US" sz="1800" dirty="0" smtClean="0">
                <a:solidFill>
                  <a:schemeClr val="tx2"/>
                </a:solidFill>
                <a:hlinkClick r:id="rId3"/>
              </a:rPr>
              <a:t>www.udlcenter.org/advocacy/faq_guides/common_core#question1</a:t>
            </a:r>
            <a:r>
              <a:rPr lang="en-US" sz="1800" dirty="0" smtClean="0">
                <a:solidFill>
                  <a:schemeClr val="tx2"/>
                </a:solidFill>
              </a:rPr>
              <a:t> </a:t>
            </a:r>
            <a:endParaRPr lang="en-US" sz="1800" dirty="0">
              <a:solidFill>
                <a:schemeClr val="tx2"/>
              </a:solidFill>
            </a:endParaRPr>
          </a:p>
        </p:txBody>
      </p:sp>
      <p:sp>
        <p:nvSpPr>
          <p:cNvPr id="5" name="Slide Number Placeholder 4"/>
          <p:cNvSpPr>
            <a:spLocks noGrp="1"/>
          </p:cNvSpPr>
          <p:nvPr>
            <p:ph type="sldNum" sz="quarter" idx="4294967295"/>
          </p:nvPr>
        </p:nvSpPr>
        <p:spPr>
          <a:xfrm>
            <a:off x="8299323" y="6173788"/>
            <a:ext cx="476250" cy="365125"/>
          </a:xfrm>
          <a:prstGeom prst="rect">
            <a:avLst/>
          </a:prstGeom>
        </p:spPr>
        <p:txBody>
          <a:bodyPr/>
          <a:lstStyle/>
          <a:p>
            <a:fld id="{95C78F6C-5F37-4841-ACBE-E9209F23264D}" type="slidenum">
              <a:rPr lang="en-US" smtClean="0"/>
              <a:pPr/>
              <a:t>69</a:t>
            </a:fld>
            <a:endParaRPr lang="en-US" dirty="0"/>
          </a:p>
        </p:txBody>
      </p:sp>
      <p:pic>
        <p:nvPicPr>
          <p:cNvPr id="7" name="Picture 6"/>
          <p:cNvPicPr>
            <a:picLocks noChangeAspect="1"/>
          </p:cNvPicPr>
          <p:nvPr/>
        </p:nvPicPr>
        <p:blipFill>
          <a:blip r:embed="rId4" cstate="print"/>
          <a:stretch>
            <a:fillRect/>
          </a:stretch>
        </p:blipFill>
        <p:spPr>
          <a:xfrm>
            <a:off x="384048" y="6051191"/>
            <a:ext cx="2200847" cy="487722"/>
          </a:xfrm>
          <a:prstGeom prst="rect">
            <a:avLst/>
          </a:prstGeom>
        </p:spPr>
      </p:pic>
    </p:spTree>
    <p:extLst>
      <p:ext uri="{BB962C8B-B14F-4D97-AF65-F5344CB8AC3E}">
        <p14:creationId xmlns:p14="http://schemas.microsoft.com/office/powerpoint/2010/main" val="15381188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1 Recap</a:t>
            </a:r>
          </a:p>
        </p:txBody>
      </p:sp>
      <p:sp>
        <p:nvSpPr>
          <p:cNvPr id="23556" name="Content Placeholder 1"/>
          <p:cNvSpPr>
            <a:spLocks noGrp="1"/>
          </p:cNvSpPr>
          <p:nvPr>
            <p:ph type="body" sz="quarter" idx="10"/>
          </p:nvPr>
        </p:nvSpPr>
        <p:spPr>
          <a:xfrm>
            <a:off x="381000" y="939452"/>
            <a:ext cx="8382000" cy="4985359"/>
          </a:xfrm>
        </p:spPr>
        <p:txBody>
          <a:bodyPr>
            <a:normAutofit/>
          </a:bodyPr>
          <a:lstStyle/>
          <a:p>
            <a:r>
              <a:rPr lang="en-US" dirty="0"/>
              <a:t>Trace vertical progressions of the CCS-ELA &amp; </a:t>
            </a:r>
            <a:r>
              <a:rPr lang="en-US" dirty="0" smtClean="0"/>
              <a:t>Literacy, </a:t>
            </a:r>
            <a:r>
              <a:rPr lang="en-US" dirty="0"/>
              <a:t>leading to the College and Career </a:t>
            </a:r>
            <a:r>
              <a:rPr lang="en-US" dirty="0" smtClean="0"/>
              <a:t>Readiness (CCR</a:t>
            </a:r>
            <a:r>
              <a:rPr lang="en-US" dirty="0"/>
              <a:t>) Anchor Standards</a:t>
            </a:r>
          </a:p>
          <a:p>
            <a:r>
              <a:rPr lang="en-US" dirty="0"/>
              <a:t>Deepen understanding of the Connecticut Core Standards (CCS) </a:t>
            </a:r>
            <a:r>
              <a:rPr lang="en-US" dirty="0" smtClean="0"/>
              <a:t>instructional shifts </a:t>
            </a:r>
            <a:r>
              <a:rPr lang="en-US" dirty="0"/>
              <a:t>and the related practices</a:t>
            </a:r>
          </a:p>
          <a:p>
            <a:r>
              <a:rPr lang="en-US" dirty="0"/>
              <a:t>Examine the concept of rigor as it relates to </a:t>
            </a:r>
            <a:br>
              <a:rPr lang="en-US" dirty="0"/>
            </a:br>
            <a:r>
              <a:rPr lang="en-US" dirty="0"/>
              <a:t>the CCS</a:t>
            </a:r>
          </a:p>
          <a:p>
            <a:r>
              <a:rPr lang="en-US" dirty="0" smtClean="0"/>
              <a:t>Plan support for educators in continuing the transition to the CCS and instructional shifts</a:t>
            </a:r>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2140" y="1170767"/>
            <a:ext cx="8153400" cy="4364272"/>
          </a:xfrm>
          <a:prstGeom prst="rect">
            <a:avLst/>
          </a:prstGeom>
        </p:spPr>
        <p:txBody>
          <a:bodyPr/>
          <a:lstStyle/>
          <a:p>
            <a:pPr marL="0" indent="0">
              <a:buNone/>
            </a:pPr>
            <a:r>
              <a:rPr lang="en-US" dirty="0" smtClean="0"/>
              <a:t>How </a:t>
            </a:r>
            <a:r>
              <a:rPr lang="en-US" dirty="0"/>
              <a:t>Can I Make Certain</a:t>
            </a:r>
            <a:endParaRPr lang="en-US" b="1" dirty="0" smtClean="0"/>
          </a:p>
          <a:p>
            <a:r>
              <a:rPr lang="en-US" sz="2800" dirty="0"/>
              <a:t>C</a:t>
            </a:r>
            <a:r>
              <a:rPr lang="en-US" sz="2800" dirty="0" smtClean="0"/>
              <a:t>oncepts and information are equally perceived and accessible?</a:t>
            </a:r>
          </a:p>
          <a:p>
            <a:r>
              <a:rPr lang="en-US" sz="2800" dirty="0"/>
              <a:t>A</a:t>
            </a:r>
            <a:r>
              <a:rPr lang="en-US" sz="2800" dirty="0" smtClean="0"/>
              <a:t>ll students can generalize and transfer the information?</a:t>
            </a:r>
          </a:p>
          <a:p>
            <a:pPr lvl="1"/>
            <a:r>
              <a:rPr lang="en-US" dirty="0" smtClean="0"/>
              <a:t>Offer text-to-speech, closed caption, or audio support</a:t>
            </a:r>
          </a:p>
          <a:p>
            <a:pPr lvl="1"/>
            <a:r>
              <a:rPr lang="en-US" dirty="0" smtClean="0"/>
              <a:t>Use colors, large font size, underlining for emphasis</a:t>
            </a:r>
          </a:p>
          <a:p>
            <a:pPr lvl="1"/>
            <a:r>
              <a:rPr lang="en-US" dirty="0" smtClean="0"/>
              <a:t>Use visuals, images, multimedia</a:t>
            </a:r>
            <a:endParaRPr lang="en-US" dirty="0"/>
          </a:p>
        </p:txBody>
      </p:sp>
      <p:sp>
        <p:nvSpPr>
          <p:cNvPr id="2" name="Title 1"/>
          <p:cNvSpPr>
            <a:spLocks noGrp="1"/>
          </p:cNvSpPr>
          <p:nvPr>
            <p:ph type="title"/>
          </p:nvPr>
        </p:nvSpPr>
        <p:spPr>
          <a:xfrm>
            <a:off x="206686" y="-285135"/>
            <a:ext cx="9054920" cy="1238188"/>
          </a:xfrm>
        </p:spPr>
        <p:txBody>
          <a:bodyPr>
            <a:noAutofit/>
          </a:bodyPr>
          <a:lstStyle/>
          <a:p>
            <a:r>
              <a:rPr lang="en-US" sz="4000" dirty="0" smtClean="0"/>
              <a:t/>
            </a:r>
            <a:br>
              <a:rPr lang="en-US" sz="4000" dirty="0" smtClean="0"/>
            </a:br>
            <a:r>
              <a:rPr lang="en-US" sz="4000" dirty="0" smtClean="0"/>
              <a:t>UDL Design Questions: Representation</a:t>
            </a:r>
            <a:endParaRPr lang="en-US" sz="40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70</a:t>
            </a:fld>
            <a:endParaRPr lang="en-US" dirty="0"/>
          </a:p>
        </p:txBody>
      </p:sp>
      <p:pic>
        <p:nvPicPr>
          <p:cNvPr id="13" name="Picture 12"/>
          <p:cNvPicPr>
            <a:picLocks noChangeAspect="1"/>
          </p:cNvPicPr>
          <p:nvPr/>
        </p:nvPicPr>
        <p:blipFill>
          <a:blip r:embed="rId3" cstate="print"/>
          <a:stretch>
            <a:fillRect/>
          </a:stretch>
        </p:blipFill>
        <p:spPr>
          <a:xfrm>
            <a:off x="325054" y="6071192"/>
            <a:ext cx="2200847" cy="487722"/>
          </a:xfrm>
          <a:prstGeom prst="rect">
            <a:avLst/>
          </a:prstGeom>
        </p:spPr>
      </p:pic>
    </p:spTree>
    <p:extLst>
      <p:ext uri="{BB962C8B-B14F-4D97-AF65-F5344CB8AC3E}">
        <p14:creationId xmlns:p14="http://schemas.microsoft.com/office/powerpoint/2010/main" val="308569386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599" y="1354815"/>
            <a:ext cx="7811265" cy="3416320"/>
          </a:xfrm>
          <a:prstGeom prst="rect">
            <a:avLst/>
          </a:prstGeom>
        </p:spPr>
        <p:txBody>
          <a:bodyPr/>
          <a:lstStyle/>
          <a:p>
            <a:pPr marL="0" indent="0">
              <a:buNone/>
            </a:pPr>
            <a:r>
              <a:rPr lang="en-US" dirty="0" smtClean="0"/>
              <a:t>How can I make certain</a:t>
            </a:r>
          </a:p>
          <a:p>
            <a:r>
              <a:rPr lang="en-US" sz="2800" dirty="0"/>
              <a:t>All students can express what they know and express their knowledge, ideas, and concepts in various </a:t>
            </a:r>
            <a:r>
              <a:rPr lang="en-US" sz="2800" dirty="0" smtClean="0"/>
              <a:t>ways?</a:t>
            </a:r>
          </a:p>
          <a:p>
            <a:pPr lvl="1"/>
            <a:r>
              <a:rPr lang="en-US" dirty="0" smtClean="0"/>
              <a:t>Students </a:t>
            </a:r>
            <a:r>
              <a:rPr lang="en-US" dirty="0"/>
              <a:t>create models, charts, graphs, posters, </a:t>
            </a:r>
            <a:r>
              <a:rPr lang="en-US" dirty="0" smtClean="0"/>
              <a:t>multimedia presentations</a:t>
            </a:r>
          </a:p>
          <a:p>
            <a:pPr lvl="1"/>
            <a:r>
              <a:rPr lang="en-US" dirty="0" smtClean="0"/>
              <a:t>Teacher </a:t>
            </a:r>
            <a:r>
              <a:rPr lang="en-US" dirty="0"/>
              <a:t>provides supports: story starters, guided outlines, </a:t>
            </a:r>
            <a:r>
              <a:rPr lang="en-US" dirty="0" smtClean="0"/>
              <a:t>etc.</a:t>
            </a:r>
            <a:endParaRPr lang="en-US" dirty="0"/>
          </a:p>
        </p:txBody>
      </p:sp>
      <p:sp>
        <p:nvSpPr>
          <p:cNvPr id="2" name="Title 1"/>
          <p:cNvSpPr>
            <a:spLocks noGrp="1"/>
          </p:cNvSpPr>
          <p:nvPr>
            <p:ph type="title"/>
          </p:nvPr>
        </p:nvSpPr>
        <p:spPr>
          <a:xfrm>
            <a:off x="391886" y="348344"/>
            <a:ext cx="9232489" cy="696686"/>
          </a:xfrm>
        </p:spPr>
        <p:txBody>
          <a:bodyPr>
            <a:noAutofit/>
          </a:bodyPr>
          <a:lstStyle/>
          <a:p>
            <a:r>
              <a:rPr lang="en-US" sz="4000" dirty="0" smtClean="0"/>
              <a:t>UDL Design Questions: Expression</a:t>
            </a:r>
            <a:endParaRPr lang="en-US" sz="40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71</a:t>
            </a:fld>
            <a:endParaRPr lang="en-US" dirty="0"/>
          </a:p>
        </p:txBody>
      </p:sp>
      <p:pic>
        <p:nvPicPr>
          <p:cNvPr id="10" name="Picture 9"/>
          <p:cNvPicPr>
            <a:picLocks noChangeAspect="1"/>
          </p:cNvPicPr>
          <p:nvPr/>
        </p:nvPicPr>
        <p:blipFill>
          <a:blip r:embed="rId3" cstate="print"/>
          <a:stretch>
            <a:fillRect/>
          </a:stretch>
        </p:blipFill>
        <p:spPr>
          <a:xfrm>
            <a:off x="354551" y="6107348"/>
            <a:ext cx="2200847" cy="487722"/>
          </a:xfrm>
          <a:prstGeom prst="rect">
            <a:avLst/>
          </a:prstGeom>
        </p:spPr>
      </p:pic>
    </p:spTree>
    <p:extLst>
      <p:ext uri="{BB962C8B-B14F-4D97-AF65-F5344CB8AC3E}">
        <p14:creationId xmlns:p14="http://schemas.microsoft.com/office/powerpoint/2010/main" val="13626910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4068" y="1014198"/>
            <a:ext cx="7995560" cy="4592026"/>
          </a:xfrm>
          <a:prstGeom prst="rect">
            <a:avLst/>
          </a:prstGeom>
        </p:spPr>
        <p:txBody>
          <a:bodyPr/>
          <a:lstStyle/>
          <a:p>
            <a:pPr marL="0" indent="0">
              <a:buNone/>
            </a:pPr>
            <a:r>
              <a:rPr lang="en-US" dirty="0" smtClean="0"/>
              <a:t>How </a:t>
            </a:r>
            <a:r>
              <a:rPr lang="en-US" dirty="0"/>
              <a:t>Can I Make Certain </a:t>
            </a:r>
          </a:p>
          <a:p>
            <a:r>
              <a:rPr lang="en-US" sz="2800" dirty="0"/>
              <a:t>Alternative ways to increase student interest and engagement are provided</a:t>
            </a:r>
            <a:r>
              <a:rPr lang="en-US" sz="2800" dirty="0" smtClean="0"/>
              <a:t>?</a:t>
            </a:r>
            <a:endParaRPr lang="en-US" sz="2800" dirty="0"/>
          </a:p>
          <a:p>
            <a:r>
              <a:rPr lang="en-US" sz="2800" dirty="0" smtClean="0"/>
              <a:t>Options for students who differ in motivation and self-regulation skills are provided? </a:t>
            </a:r>
          </a:p>
          <a:p>
            <a:pPr lvl="1"/>
            <a:r>
              <a:rPr lang="en-US" dirty="0" smtClean="0"/>
              <a:t>When possible, give choices </a:t>
            </a:r>
          </a:p>
          <a:p>
            <a:pPr lvl="1"/>
            <a:r>
              <a:rPr lang="en-US" dirty="0" smtClean="0"/>
              <a:t>Teach self-assessment and reflection</a:t>
            </a:r>
          </a:p>
          <a:p>
            <a:pPr lvl="1"/>
            <a:r>
              <a:rPr lang="en-US" dirty="0" smtClean="0"/>
              <a:t>Hands-on manipulative</a:t>
            </a:r>
          </a:p>
          <a:p>
            <a:pPr lvl="1"/>
            <a:r>
              <a:rPr lang="en-US" dirty="0" smtClean="0"/>
              <a:t>Collaborative work</a:t>
            </a:r>
          </a:p>
          <a:p>
            <a:pPr lvl="1"/>
            <a:r>
              <a:rPr lang="en-US" dirty="0" smtClean="0"/>
              <a:t>Multimedia</a:t>
            </a:r>
            <a:endParaRPr lang="en-US" dirty="0"/>
          </a:p>
        </p:txBody>
      </p:sp>
      <p:sp>
        <p:nvSpPr>
          <p:cNvPr id="2" name="Title 1"/>
          <p:cNvSpPr>
            <a:spLocks noGrp="1"/>
          </p:cNvSpPr>
          <p:nvPr>
            <p:ph type="title"/>
          </p:nvPr>
        </p:nvSpPr>
        <p:spPr>
          <a:xfrm>
            <a:off x="261252" y="195939"/>
            <a:ext cx="9222841" cy="718461"/>
          </a:xfrm>
        </p:spPr>
        <p:txBody>
          <a:bodyPr>
            <a:normAutofit fontScale="90000"/>
          </a:bodyPr>
          <a:lstStyle/>
          <a:p>
            <a:r>
              <a:rPr lang="en-US" dirty="0"/>
              <a:t>UDL Design Questions: Engagement </a:t>
            </a:r>
            <a:r>
              <a:rPr lang="en-US" dirty="0" smtClean="0"/>
              <a:t/>
            </a:r>
            <a:br>
              <a:rPr lang="en-US" dirty="0" smtClean="0"/>
            </a:br>
            <a:r>
              <a:rPr lang="en-US" sz="4400" dirty="0" smtClean="0"/>
              <a:t/>
            </a:r>
            <a:br>
              <a:rPr lang="en-US" sz="4400" dirty="0" smtClean="0"/>
            </a:br>
            <a:endParaRPr lang="en-US" sz="44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72</a:t>
            </a:fld>
            <a:endParaRPr lang="en-US" dirty="0"/>
          </a:p>
        </p:txBody>
      </p:sp>
      <p:pic>
        <p:nvPicPr>
          <p:cNvPr id="10" name="Picture 9"/>
          <p:cNvPicPr>
            <a:picLocks noChangeAspect="1"/>
          </p:cNvPicPr>
          <p:nvPr/>
        </p:nvPicPr>
        <p:blipFill>
          <a:blip r:embed="rId3" cstate="print"/>
          <a:stretch>
            <a:fillRect/>
          </a:stretch>
        </p:blipFill>
        <p:spPr>
          <a:xfrm>
            <a:off x="256228" y="6071192"/>
            <a:ext cx="2200847" cy="487722"/>
          </a:xfrm>
          <a:prstGeom prst="rect">
            <a:avLst/>
          </a:prstGeom>
        </p:spPr>
      </p:pic>
    </p:spTree>
    <p:extLst>
      <p:ext uri="{BB962C8B-B14F-4D97-AF65-F5344CB8AC3E}">
        <p14:creationId xmlns:p14="http://schemas.microsoft.com/office/powerpoint/2010/main" val="92636195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a:bodyPr>
          <a:lstStyle/>
          <a:p>
            <a:pPr algn="ctr"/>
            <a:r>
              <a:rPr lang="en-US" dirty="0" smtClean="0"/>
              <a:t>UDL Resources</a:t>
            </a:r>
            <a:endParaRPr lang="en-US"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48E86C0A-A3AE-4325-8307-024137048729}" type="slidenum">
              <a:rPr lang="en-US" smtClean="0"/>
              <a:pPr algn="r"/>
              <a:t>73</a:t>
            </a:fld>
            <a:endParaRPr lang="en-US" dirty="0"/>
          </a:p>
        </p:txBody>
      </p:sp>
      <p:sp>
        <p:nvSpPr>
          <p:cNvPr id="11" name="TextBox 10"/>
          <p:cNvSpPr txBox="1"/>
          <p:nvPr/>
        </p:nvSpPr>
        <p:spPr>
          <a:xfrm>
            <a:off x="657946" y="5204700"/>
            <a:ext cx="5304885" cy="584775"/>
          </a:xfrm>
          <a:prstGeom prst="rect">
            <a:avLst/>
          </a:prstGeom>
          <a:noFill/>
        </p:spPr>
        <p:txBody>
          <a:bodyPr wrap="square" rtlCol="0">
            <a:spAutoFit/>
          </a:bodyPr>
          <a:lstStyle/>
          <a:p>
            <a:r>
              <a:rPr lang="en-US" sz="1400" dirty="0" smtClean="0">
                <a:hlinkClick r:id="rId3"/>
              </a:rPr>
              <a:t>http://udlwheel.mdonlinegrants.org/</a:t>
            </a:r>
            <a:endParaRPr lang="en-US" sz="1400" dirty="0" smtClean="0"/>
          </a:p>
          <a:p>
            <a:endParaRPr lang="en-US" dirty="0"/>
          </a:p>
        </p:txBody>
      </p:sp>
      <p:pic>
        <p:nvPicPr>
          <p:cNvPr id="13" name="Picture 12" descr="UDLGuide.JPG"/>
          <p:cNvPicPr>
            <a:picLocks noChangeAspect="1"/>
          </p:cNvPicPr>
          <p:nvPr/>
        </p:nvPicPr>
        <p:blipFill>
          <a:blip r:embed="rId4" cstate="print"/>
          <a:stretch>
            <a:fillRect/>
          </a:stretch>
        </p:blipFill>
        <p:spPr>
          <a:xfrm>
            <a:off x="364582" y="1890198"/>
            <a:ext cx="2734218" cy="3127792"/>
          </a:xfrm>
          <a:prstGeom prst="rect">
            <a:avLst/>
          </a:prstGeom>
        </p:spPr>
      </p:pic>
      <p:pic>
        <p:nvPicPr>
          <p:cNvPr id="4" name="Picture 3"/>
          <p:cNvPicPr>
            <a:picLocks noChangeAspect="1"/>
          </p:cNvPicPr>
          <p:nvPr/>
        </p:nvPicPr>
        <p:blipFill>
          <a:blip r:embed="rId5" cstate="print"/>
          <a:stretch>
            <a:fillRect/>
          </a:stretch>
        </p:blipFill>
        <p:spPr>
          <a:xfrm>
            <a:off x="364582" y="6071192"/>
            <a:ext cx="2200847" cy="487722"/>
          </a:xfrm>
          <a:prstGeom prst="rect">
            <a:avLst/>
          </a:prstGeom>
        </p:spPr>
      </p:pic>
      <p:sp>
        <p:nvSpPr>
          <p:cNvPr id="3" name="TextBox 2"/>
          <p:cNvSpPr txBox="1"/>
          <p:nvPr/>
        </p:nvSpPr>
        <p:spPr>
          <a:xfrm>
            <a:off x="657946" y="1295400"/>
            <a:ext cx="2592584" cy="584775"/>
          </a:xfrm>
          <a:prstGeom prst="rect">
            <a:avLst/>
          </a:prstGeom>
          <a:noFill/>
        </p:spPr>
        <p:txBody>
          <a:bodyPr wrap="square" rtlCol="0">
            <a:spAutoFit/>
          </a:bodyPr>
          <a:lstStyle/>
          <a:p>
            <a:r>
              <a:rPr lang="en-US" sz="3200" b="1" dirty="0" smtClean="0"/>
              <a:t>UDL Wheel</a:t>
            </a:r>
            <a:endParaRPr lang="en-US" sz="3200" b="1" dirty="0"/>
          </a:p>
        </p:txBody>
      </p:sp>
      <p:sp>
        <p:nvSpPr>
          <p:cNvPr id="7" name="TextBox 6"/>
          <p:cNvSpPr txBox="1"/>
          <p:nvPr/>
        </p:nvSpPr>
        <p:spPr>
          <a:xfrm>
            <a:off x="5021687" y="1127872"/>
            <a:ext cx="2653547" cy="523220"/>
          </a:xfrm>
          <a:prstGeom prst="rect">
            <a:avLst/>
          </a:prstGeom>
          <a:noFill/>
        </p:spPr>
        <p:txBody>
          <a:bodyPr wrap="none" rtlCol="0">
            <a:spAutoFit/>
          </a:bodyPr>
          <a:lstStyle/>
          <a:p>
            <a:r>
              <a:rPr lang="en-US" sz="2800" b="1" dirty="0" smtClean="0"/>
              <a:t>UDL Framework </a:t>
            </a:r>
            <a:endParaRPr lang="en-US" sz="2800" b="1" dirty="0"/>
          </a:p>
        </p:txBody>
      </p:sp>
      <p:pic>
        <p:nvPicPr>
          <p:cNvPr id="1026" name="Picture 2"/>
          <p:cNvPicPr>
            <a:picLocks noChangeAspect="1" noChangeArrowheads="1"/>
          </p:cNvPicPr>
          <p:nvPr/>
        </p:nvPicPr>
        <p:blipFill>
          <a:blip r:embed="rId6" cstate="print"/>
          <a:srcRect l="1078" r="1887" b="2625"/>
          <a:stretch>
            <a:fillRect/>
          </a:stretch>
        </p:blipFill>
        <p:spPr bwMode="auto">
          <a:xfrm>
            <a:off x="3614057" y="1640113"/>
            <a:ext cx="5225143" cy="3381829"/>
          </a:xfrm>
          <a:prstGeom prst="rect">
            <a:avLst/>
          </a:prstGeom>
          <a:noFill/>
          <a:ln w="9525">
            <a:noFill/>
            <a:miter lim="800000"/>
            <a:headEnd/>
            <a:tailEnd/>
          </a:ln>
          <a:effectLst/>
        </p:spPr>
      </p:pic>
      <p:pic>
        <p:nvPicPr>
          <p:cNvPr id="12"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5" name="TextBox 14"/>
          <p:cNvSpPr txBox="1"/>
          <p:nvPr/>
        </p:nvSpPr>
        <p:spPr>
          <a:xfrm>
            <a:off x="6797615" y="5382881"/>
            <a:ext cx="1000664" cy="369332"/>
          </a:xfrm>
          <a:prstGeom prst="rect">
            <a:avLst/>
          </a:prstGeom>
          <a:noFill/>
        </p:spPr>
        <p:txBody>
          <a:bodyPr wrap="square" rtlCol="0">
            <a:spAutoFit/>
          </a:bodyPr>
          <a:lstStyle/>
          <a:p>
            <a:r>
              <a:rPr lang="en-US" dirty="0" smtClean="0"/>
              <a:t>Page 37</a:t>
            </a:r>
            <a:endParaRPr lang="en-US" dirty="0"/>
          </a:p>
        </p:txBody>
      </p:sp>
    </p:spTree>
    <p:extLst>
      <p:ext uri="{BB962C8B-B14F-4D97-AF65-F5344CB8AC3E}">
        <p14:creationId xmlns:p14="http://schemas.microsoft.com/office/powerpoint/2010/main" val="189751308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9" descr="testing_cartoon.jpg"/>
          <p:cNvPicPr>
            <a:picLocks noGrp="1" noChangeAspect="1"/>
          </p:cNvPicPr>
          <p:nvPr>
            <p:ph idx="4294967295"/>
          </p:nvPr>
        </p:nvPicPr>
        <p:blipFill>
          <a:blip r:embed="rId3" cstate="print"/>
          <a:stretch>
            <a:fillRect/>
          </a:stretch>
        </p:blipFill>
        <p:spPr>
          <a:xfrm>
            <a:off x="609600" y="245993"/>
            <a:ext cx="6979920" cy="5013960"/>
          </a:xfrm>
          <a:prstGeom prst="rect">
            <a:avLst/>
          </a:prstGeom>
        </p:spPr>
      </p:pic>
      <p:sp>
        <p:nvSpPr>
          <p:cNvPr id="5" name="Slide Number Placeholder 4"/>
          <p:cNvSpPr>
            <a:spLocks noGrp="1"/>
          </p:cNvSpPr>
          <p:nvPr>
            <p:ph type="sldNum" sz="quarter" idx="4294967295"/>
          </p:nvPr>
        </p:nvSpPr>
        <p:spPr>
          <a:xfrm>
            <a:off x="8039100" y="6356351"/>
            <a:ext cx="476250" cy="365125"/>
          </a:xfrm>
          <a:prstGeom prst="rect">
            <a:avLst/>
          </a:prstGeom>
        </p:spPr>
        <p:txBody>
          <a:bodyPr/>
          <a:lstStyle/>
          <a:p>
            <a:pPr>
              <a:defRPr/>
            </a:pPr>
            <a:fld id="{96FDA991-066B-4071-94DB-AFDA3DEE4737}" type="slidenum">
              <a:rPr lang="en-US" smtClean="0"/>
              <a:pPr>
                <a:defRPr/>
              </a:pPr>
              <a:t>74</a:t>
            </a:fld>
            <a:endParaRPr lang="en-US" dirty="0"/>
          </a:p>
        </p:txBody>
      </p:sp>
      <p:sp>
        <p:nvSpPr>
          <p:cNvPr id="12" name="Oval 11"/>
          <p:cNvSpPr/>
          <p:nvPr/>
        </p:nvSpPr>
        <p:spPr>
          <a:xfrm>
            <a:off x="3458591" y="0"/>
            <a:ext cx="4038600" cy="1968690"/>
          </a:xfrm>
          <a:prstGeom prst="ellipse">
            <a:avLst/>
          </a:prstGeom>
          <a:solidFill>
            <a:srgbClr val="C7B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To be fair, we will all take the same assessment on ‘How to Climb a Tree’, now, please show me what you have learned…</a:t>
            </a:r>
          </a:p>
        </p:txBody>
      </p:sp>
      <p:pic>
        <p:nvPicPr>
          <p:cNvPr id="6" name="Picture 5" descr="discussion 2.png"/>
          <p:cNvPicPr>
            <a:picLocks noChangeAspect="1"/>
          </p:cNvPicPr>
          <p:nvPr/>
        </p:nvPicPr>
        <p:blipFill>
          <a:blip r:embed="rId4" cstate="print"/>
          <a:srcRect/>
          <a:stretch>
            <a:fillRect/>
          </a:stretch>
        </p:blipFill>
        <p:spPr bwMode="auto">
          <a:xfrm>
            <a:off x="4151086" y="5617028"/>
            <a:ext cx="1295400" cy="1066800"/>
          </a:xfrm>
          <a:prstGeom prst="rect">
            <a:avLst/>
          </a:prstGeom>
          <a:noFill/>
          <a:ln w="9525">
            <a:noFill/>
            <a:miter lim="800000"/>
            <a:headEnd/>
            <a:tailEnd/>
          </a:ln>
        </p:spPr>
      </p:pic>
      <p:sp>
        <p:nvSpPr>
          <p:cNvPr id="7" name="Rectangle 6"/>
          <p:cNvSpPr/>
          <p:nvPr/>
        </p:nvSpPr>
        <p:spPr>
          <a:xfrm>
            <a:off x="856343" y="4849343"/>
            <a:ext cx="6219933" cy="984885"/>
          </a:xfrm>
          <a:prstGeom prst="rect">
            <a:avLst/>
          </a:prstGeom>
        </p:spPr>
        <p:txBody>
          <a:bodyPr wrap="square">
            <a:spAutoFit/>
          </a:bodyPr>
          <a:lstStyle/>
          <a:p>
            <a:endParaRPr lang="en-US" sz="1600" dirty="0" smtClean="0">
              <a:latin typeface="+mn-lt"/>
            </a:endParaRPr>
          </a:p>
          <a:p>
            <a:endParaRPr lang="en-US" sz="1400" dirty="0"/>
          </a:p>
          <a:p>
            <a:r>
              <a:rPr lang="en-US" sz="1400" dirty="0" smtClean="0">
                <a:hlinkClick r:id="rId5"/>
              </a:rPr>
              <a:t>http://scholasticadministrator.typepad.com/thisweekineducation/2012/08/cartoons-climb-that-tree.html#tp</a:t>
            </a:r>
            <a:r>
              <a:rPr lang="en-US" sz="1400" dirty="0" smtClean="0"/>
              <a:t> </a:t>
            </a:r>
            <a:endParaRPr lang="en-US" sz="1400" dirty="0"/>
          </a:p>
        </p:txBody>
      </p:sp>
      <p:pic>
        <p:nvPicPr>
          <p:cNvPr id="3" name="Picture 2"/>
          <p:cNvPicPr>
            <a:picLocks noChangeAspect="1"/>
          </p:cNvPicPr>
          <p:nvPr/>
        </p:nvPicPr>
        <p:blipFill>
          <a:blip r:embed="rId6" cstate="print"/>
          <a:stretch>
            <a:fillRect/>
          </a:stretch>
        </p:blipFill>
        <p:spPr>
          <a:xfrm>
            <a:off x="315421" y="6112490"/>
            <a:ext cx="2200847" cy="487722"/>
          </a:xfrm>
          <a:prstGeom prst="rect">
            <a:avLst/>
          </a:prstGeom>
        </p:spPr>
      </p:pic>
    </p:spTree>
    <p:extLst>
      <p:ext uri="{BB962C8B-B14F-4D97-AF65-F5344CB8AC3E}">
        <p14:creationId xmlns:p14="http://schemas.microsoft.com/office/powerpoint/2010/main" val="1013623531"/>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CCS Shifts and UDL</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8299323" y="6167446"/>
            <a:ext cx="476250" cy="365125"/>
          </a:xfrm>
          <a:prstGeom prst="rect">
            <a:avLst/>
          </a:prstGeom>
        </p:spPr>
        <p:txBody>
          <a:bodyPr/>
          <a:lstStyle/>
          <a:p>
            <a:pPr>
              <a:defRPr/>
            </a:pPr>
            <a:fld id="{B4270F68-FFD9-4914-A4FF-6F92F00B8C0F}" type="slidenum">
              <a:rPr lang="en-US" smtClean="0"/>
              <a:pPr>
                <a:defRPr/>
              </a:pPr>
              <a:t>75</a:t>
            </a:fld>
            <a:endParaRPr lang="en-US" dirty="0"/>
          </a:p>
        </p:txBody>
      </p:sp>
      <p:grpSp>
        <p:nvGrpSpPr>
          <p:cNvPr id="9" name="Group 8"/>
          <p:cNvGrpSpPr/>
          <p:nvPr/>
        </p:nvGrpSpPr>
        <p:grpSpPr>
          <a:xfrm>
            <a:off x="47625" y="1004414"/>
            <a:ext cx="9048750" cy="4890516"/>
            <a:chOff x="0" y="533400"/>
            <a:chExt cx="9163990" cy="4309858"/>
          </a:xfrm>
        </p:grpSpPr>
        <p:sp>
          <p:nvSpPr>
            <p:cNvPr id="10" name="Freeform 9"/>
            <p:cNvSpPr/>
            <p:nvPr/>
          </p:nvSpPr>
          <p:spPr>
            <a:xfrm>
              <a:off x="4120502" y="533400"/>
              <a:ext cx="5023486" cy="1483239"/>
            </a:xfrm>
            <a:custGeom>
              <a:avLst/>
              <a:gdLst>
                <a:gd name="connsiteX0" fmla="*/ 247211 w 1483238"/>
                <a:gd name="connsiteY0" fmla="*/ 0 h 5023485"/>
                <a:gd name="connsiteX1" fmla="*/ 1236027 w 1483238"/>
                <a:gd name="connsiteY1" fmla="*/ 0 h 5023485"/>
                <a:gd name="connsiteX2" fmla="*/ 1410832 w 1483238"/>
                <a:gd name="connsiteY2" fmla="*/ 72407 h 5023485"/>
                <a:gd name="connsiteX3" fmla="*/ 1483238 w 1483238"/>
                <a:gd name="connsiteY3" fmla="*/ 247212 h 5023485"/>
                <a:gd name="connsiteX4" fmla="*/ 1483238 w 1483238"/>
                <a:gd name="connsiteY4" fmla="*/ 5023485 h 5023485"/>
                <a:gd name="connsiteX5" fmla="*/ 1483238 w 1483238"/>
                <a:gd name="connsiteY5" fmla="*/ 5023485 h 5023485"/>
                <a:gd name="connsiteX6" fmla="*/ 1483238 w 1483238"/>
                <a:gd name="connsiteY6" fmla="*/ 5023485 h 5023485"/>
                <a:gd name="connsiteX7" fmla="*/ 0 w 1483238"/>
                <a:gd name="connsiteY7" fmla="*/ 5023485 h 5023485"/>
                <a:gd name="connsiteX8" fmla="*/ 0 w 1483238"/>
                <a:gd name="connsiteY8" fmla="*/ 5023485 h 5023485"/>
                <a:gd name="connsiteX9" fmla="*/ 0 w 1483238"/>
                <a:gd name="connsiteY9" fmla="*/ 5023485 h 5023485"/>
                <a:gd name="connsiteX10" fmla="*/ 0 w 1483238"/>
                <a:gd name="connsiteY10" fmla="*/ 247211 h 5023485"/>
                <a:gd name="connsiteX11" fmla="*/ 72407 w 1483238"/>
                <a:gd name="connsiteY11" fmla="*/ 72406 h 5023485"/>
                <a:gd name="connsiteX12" fmla="*/ 247212 w 1483238"/>
                <a:gd name="connsiteY12" fmla="*/ 0 h 5023485"/>
                <a:gd name="connsiteX13" fmla="*/ 247211 w 1483238"/>
                <a:gd name="connsiteY13" fmla="*/ 0 h 50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238" h="5023485">
                  <a:moveTo>
                    <a:pt x="1483238" y="837264"/>
                  </a:moveTo>
                  <a:lnTo>
                    <a:pt x="1483238" y="4186221"/>
                  </a:lnTo>
                  <a:cubicBezTo>
                    <a:pt x="1483238" y="4408275"/>
                    <a:pt x="1475547" y="4621239"/>
                    <a:pt x="1461859" y="4778256"/>
                  </a:cubicBezTo>
                  <a:cubicBezTo>
                    <a:pt x="1448170" y="4935273"/>
                    <a:pt x="1429605" y="5023483"/>
                    <a:pt x="1410246" y="5023483"/>
                  </a:cubicBezTo>
                  <a:lnTo>
                    <a:pt x="0" y="5023483"/>
                  </a:lnTo>
                  <a:lnTo>
                    <a:pt x="0" y="5023483"/>
                  </a:lnTo>
                  <a:lnTo>
                    <a:pt x="0" y="5023483"/>
                  </a:lnTo>
                  <a:lnTo>
                    <a:pt x="0" y="2"/>
                  </a:lnTo>
                  <a:lnTo>
                    <a:pt x="0" y="2"/>
                  </a:lnTo>
                  <a:lnTo>
                    <a:pt x="0" y="2"/>
                  </a:lnTo>
                  <a:lnTo>
                    <a:pt x="1410246" y="2"/>
                  </a:lnTo>
                  <a:cubicBezTo>
                    <a:pt x="1429605" y="2"/>
                    <a:pt x="1448171" y="88215"/>
                    <a:pt x="1461859" y="245232"/>
                  </a:cubicBezTo>
                  <a:cubicBezTo>
                    <a:pt x="1475548" y="402249"/>
                    <a:pt x="1483238" y="615210"/>
                    <a:pt x="1483238" y="837268"/>
                  </a:cubicBezTo>
                  <a:lnTo>
                    <a:pt x="1483238" y="837264"/>
                  </a:lnTo>
                  <a:close/>
                </a:path>
              </a:pathLst>
            </a:custGeom>
            <a:solidFill>
              <a:schemeClr val="accent4">
                <a:lumMod val="75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6231" rIns="320056" bIns="196232"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1" name="Freeform 10"/>
            <p:cNvSpPr/>
            <p:nvPr/>
          </p:nvSpPr>
          <p:spPr>
            <a:xfrm>
              <a:off x="0" y="533400"/>
              <a:ext cx="4117964" cy="1438821"/>
            </a:xfrm>
            <a:custGeom>
              <a:avLst/>
              <a:gdLst>
                <a:gd name="connsiteX0" fmla="*/ 0 w 4117964"/>
                <a:gd name="connsiteY0" fmla="*/ 239808 h 1438821"/>
                <a:gd name="connsiteX1" fmla="*/ 70238 w 4117964"/>
                <a:gd name="connsiteY1" fmla="*/ 70238 h 1438821"/>
                <a:gd name="connsiteX2" fmla="*/ 239808 w 4117964"/>
                <a:gd name="connsiteY2" fmla="*/ 0 h 1438821"/>
                <a:gd name="connsiteX3" fmla="*/ 3878156 w 4117964"/>
                <a:gd name="connsiteY3" fmla="*/ 0 h 1438821"/>
                <a:gd name="connsiteX4" fmla="*/ 4047726 w 4117964"/>
                <a:gd name="connsiteY4" fmla="*/ 70238 h 1438821"/>
                <a:gd name="connsiteX5" fmla="*/ 4117964 w 4117964"/>
                <a:gd name="connsiteY5" fmla="*/ 239808 h 1438821"/>
                <a:gd name="connsiteX6" fmla="*/ 4117964 w 4117964"/>
                <a:gd name="connsiteY6" fmla="*/ 1199013 h 1438821"/>
                <a:gd name="connsiteX7" fmla="*/ 4047726 w 4117964"/>
                <a:gd name="connsiteY7" fmla="*/ 1368583 h 1438821"/>
                <a:gd name="connsiteX8" fmla="*/ 3878156 w 4117964"/>
                <a:gd name="connsiteY8" fmla="*/ 1438821 h 1438821"/>
                <a:gd name="connsiteX9" fmla="*/ 239808 w 4117964"/>
                <a:gd name="connsiteY9" fmla="*/ 1438821 h 1438821"/>
                <a:gd name="connsiteX10" fmla="*/ 70238 w 4117964"/>
                <a:gd name="connsiteY10" fmla="*/ 1368583 h 1438821"/>
                <a:gd name="connsiteX11" fmla="*/ 0 w 4117964"/>
                <a:gd name="connsiteY11" fmla="*/ 1199013 h 1438821"/>
                <a:gd name="connsiteX12" fmla="*/ 0 w 4117964"/>
                <a:gd name="connsiteY12" fmla="*/ 239808 h 1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7964" h="1438821">
                  <a:moveTo>
                    <a:pt x="0" y="239808"/>
                  </a:moveTo>
                  <a:cubicBezTo>
                    <a:pt x="0" y="176207"/>
                    <a:pt x="25266" y="115211"/>
                    <a:pt x="70238" y="70238"/>
                  </a:cubicBezTo>
                  <a:cubicBezTo>
                    <a:pt x="115211" y="25265"/>
                    <a:pt x="176207" y="0"/>
                    <a:pt x="239808" y="0"/>
                  </a:cubicBezTo>
                  <a:lnTo>
                    <a:pt x="3878156" y="0"/>
                  </a:lnTo>
                  <a:cubicBezTo>
                    <a:pt x="3941757" y="0"/>
                    <a:pt x="4002753" y="25266"/>
                    <a:pt x="4047726" y="70238"/>
                  </a:cubicBezTo>
                  <a:cubicBezTo>
                    <a:pt x="4092699" y="115211"/>
                    <a:pt x="4117964" y="176207"/>
                    <a:pt x="4117964" y="239808"/>
                  </a:cubicBezTo>
                  <a:lnTo>
                    <a:pt x="4117964" y="1199013"/>
                  </a:lnTo>
                  <a:cubicBezTo>
                    <a:pt x="4117964" y="1262614"/>
                    <a:pt x="4092699" y="1323610"/>
                    <a:pt x="4047726" y="1368583"/>
                  </a:cubicBezTo>
                  <a:cubicBezTo>
                    <a:pt x="4002753" y="1413556"/>
                    <a:pt x="3941757" y="1438821"/>
                    <a:pt x="3878156" y="1438821"/>
                  </a:cubicBezTo>
                  <a:lnTo>
                    <a:pt x="239808" y="1438821"/>
                  </a:lnTo>
                  <a:cubicBezTo>
                    <a:pt x="176207" y="1438821"/>
                    <a:pt x="115211" y="1413555"/>
                    <a:pt x="70238" y="1368583"/>
                  </a:cubicBezTo>
                  <a:cubicBezTo>
                    <a:pt x="25265" y="1323610"/>
                    <a:pt x="0" y="1262614"/>
                    <a:pt x="0" y="1199013"/>
                  </a:cubicBezTo>
                  <a:lnTo>
                    <a:pt x="0" y="239808"/>
                  </a:lnTo>
                  <a:close/>
                </a:path>
              </a:pathLst>
            </a:custGeom>
            <a:solidFill>
              <a:schemeClr val="accent3">
                <a:lumMod val="75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54057" tIns="112147" rIns="154057" bIns="112147" numCol="1" spcCol="1270" anchor="ctr" anchorCtr="0">
              <a:noAutofit/>
            </a:bodyPr>
            <a:lstStyle/>
            <a:p>
              <a:pPr marL="228600" lvl="1" indent="-228600" defTabSz="977900">
                <a:lnSpc>
                  <a:spcPct val="90000"/>
                </a:lnSpc>
                <a:spcBef>
                  <a:spcPct val="0"/>
                </a:spcBef>
                <a:spcAft>
                  <a:spcPct val="15000"/>
                </a:spcAft>
              </a:pPr>
              <a:r>
                <a:rPr lang="en-US" sz="2400" b="1" dirty="0">
                  <a:solidFill>
                    <a:schemeClr val="bg1"/>
                  </a:solidFill>
                  <a:cs typeface="Arial" pitchFamily="34" charset="0"/>
                </a:rPr>
                <a:t>Instructional </a:t>
              </a:r>
              <a:r>
                <a:rPr lang="en-US" sz="2400" b="1" dirty="0">
                  <a:cs typeface="Arial" pitchFamily="34" charset="0"/>
                </a:rPr>
                <a:t>Shift 1</a:t>
              </a:r>
            </a:p>
            <a:p>
              <a:pPr marL="457200" lvl="2" indent="-228600" defTabSz="977900">
                <a:lnSpc>
                  <a:spcPct val="90000"/>
                </a:lnSpc>
                <a:spcAft>
                  <a:spcPct val="15000"/>
                </a:spcAft>
                <a:buChar char="••"/>
              </a:pPr>
              <a:r>
                <a:rPr lang="en-US" sz="2400" b="1" dirty="0">
                  <a:cs typeface="Arial" pitchFamily="34" charset="0"/>
                </a:rPr>
                <a:t>Building Knowledge Through </a:t>
              </a:r>
              <a:r>
                <a:rPr lang="en-US" sz="2400" b="1" dirty="0" smtClean="0">
                  <a:cs typeface="Arial" pitchFamily="34" charset="0"/>
                </a:rPr>
                <a:t>Content-Rich Text</a:t>
              </a:r>
              <a:endParaRPr lang="en-US" sz="2400" b="1" dirty="0">
                <a:cs typeface="Arial" pitchFamily="34" charset="0"/>
              </a:endParaRPr>
            </a:p>
          </p:txBody>
        </p:sp>
        <p:sp>
          <p:nvSpPr>
            <p:cNvPr id="12" name="Freeform 11"/>
            <p:cNvSpPr/>
            <p:nvPr/>
          </p:nvSpPr>
          <p:spPr>
            <a:xfrm>
              <a:off x="4132512" y="2123683"/>
              <a:ext cx="5011482" cy="1381705"/>
            </a:xfrm>
            <a:custGeom>
              <a:avLst/>
              <a:gdLst>
                <a:gd name="connsiteX0" fmla="*/ 230289 w 1381704"/>
                <a:gd name="connsiteY0" fmla="*/ 0 h 5011481"/>
                <a:gd name="connsiteX1" fmla="*/ 1151415 w 1381704"/>
                <a:gd name="connsiteY1" fmla="*/ 0 h 5011481"/>
                <a:gd name="connsiteX2" fmla="*/ 1314254 w 1381704"/>
                <a:gd name="connsiteY2" fmla="*/ 67450 h 5011481"/>
                <a:gd name="connsiteX3" fmla="*/ 1381704 w 1381704"/>
                <a:gd name="connsiteY3" fmla="*/ 230289 h 5011481"/>
                <a:gd name="connsiteX4" fmla="*/ 1381704 w 1381704"/>
                <a:gd name="connsiteY4" fmla="*/ 5011481 h 5011481"/>
                <a:gd name="connsiteX5" fmla="*/ 1381704 w 1381704"/>
                <a:gd name="connsiteY5" fmla="*/ 5011481 h 5011481"/>
                <a:gd name="connsiteX6" fmla="*/ 1381704 w 1381704"/>
                <a:gd name="connsiteY6" fmla="*/ 5011481 h 5011481"/>
                <a:gd name="connsiteX7" fmla="*/ 0 w 1381704"/>
                <a:gd name="connsiteY7" fmla="*/ 5011481 h 5011481"/>
                <a:gd name="connsiteX8" fmla="*/ 0 w 1381704"/>
                <a:gd name="connsiteY8" fmla="*/ 5011481 h 5011481"/>
                <a:gd name="connsiteX9" fmla="*/ 0 w 1381704"/>
                <a:gd name="connsiteY9" fmla="*/ 5011481 h 5011481"/>
                <a:gd name="connsiteX10" fmla="*/ 0 w 1381704"/>
                <a:gd name="connsiteY10" fmla="*/ 230289 h 5011481"/>
                <a:gd name="connsiteX11" fmla="*/ 67450 w 1381704"/>
                <a:gd name="connsiteY11" fmla="*/ 67450 h 5011481"/>
                <a:gd name="connsiteX12" fmla="*/ 230289 w 1381704"/>
                <a:gd name="connsiteY12" fmla="*/ 0 h 50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704" h="5011481">
                  <a:moveTo>
                    <a:pt x="1381704" y="835266"/>
                  </a:moveTo>
                  <a:lnTo>
                    <a:pt x="1381704" y="4176215"/>
                  </a:lnTo>
                  <a:cubicBezTo>
                    <a:pt x="1381704" y="4397739"/>
                    <a:pt x="1375014" y="4610192"/>
                    <a:pt x="1363107" y="4766836"/>
                  </a:cubicBezTo>
                  <a:cubicBezTo>
                    <a:pt x="1351200" y="4923480"/>
                    <a:pt x="1335051" y="5011479"/>
                    <a:pt x="1318211" y="5011479"/>
                  </a:cubicBezTo>
                  <a:lnTo>
                    <a:pt x="0" y="5011479"/>
                  </a:lnTo>
                  <a:lnTo>
                    <a:pt x="0" y="5011479"/>
                  </a:lnTo>
                  <a:lnTo>
                    <a:pt x="0" y="5011479"/>
                  </a:lnTo>
                  <a:lnTo>
                    <a:pt x="0" y="2"/>
                  </a:lnTo>
                  <a:lnTo>
                    <a:pt x="0" y="2"/>
                  </a:lnTo>
                  <a:lnTo>
                    <a:pt x="0" y="2"/>
                  </a:lnTo>
                  <a:lnTo>
                    <a:pt x="1318211" y="2"/>
                  </a:lnTo>
                  <a:cubicBezTo>
                    <a:pt x="1335051" y="2"/>
                    <a:pt x="1351200" y="88004"/>
                    <a:pt x="1363107" y="244645"/>
                  </a:cubicBezTo>
                  <a:cubicBezTo>
                    <a:pt x="1375015" y="401289"/>
                    <a:pt x="1381704" y="613742"/>
                    <a:pt x="1381704" y="835266"/>
                  </a:cubicBezTo>
                  <a:close/>
                </a:path>
              </a:pathLst>
            </a:custGeom>
            <a:solidFill>
              <a:schemeClr val="accent4"/>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1274" rIns="315099" bIns="191275" numCol="1" spcCol="1270" anchor="ctr" anchorCtr="0">
              <a:noAutofit/>
            </a:bodyPr>
            <a:lstStyle/>
            <a:p>
              <a:pPr marL="228600" lvl="1" indent="-228600" defTabSz="977900">
                <a:lnSpc>
                  <a:spcPct val="90000"/>
                </a:lnSpc>
                <a:spcBef>
                  <a:spcPct val="0"/>
                </a:spcBef>
                <a:spcAft>
                  <a:spcPct val="15000"/>
                </a:spcAft>
              </a:pPr>
              <a:r>
                <a:rPr lang="en-US" sz="2200" b="1" dirty="0" smtClean="0"/>
                <a:t>          </a:t>
              </a:r>
              <a:r>
                <a:rPr lang="en-US" sz="2400" b="1" dirty="0" smtClean="0">
                  <a:solidFill>
                    <a:schemeClr val="bg1"/>
                  </a:solidFill>
                </a:rPr>
                <a:t>Coding </a:t>
              </a:r>
              <a:r>
                <a:rPr lang="en-US" sz="2400" b="1" dirty="0">
                  <a:solidFill>
                    <a:schemeClr val="bg1"/>
                  </a:solidFill>
                </a:rPr>
                <a:t>the </a:t>
              </a:r>
              <a:r>
                <a:rPr lang="en-US" sz="2400" b="1" dirty="0" smtClean="0">
                  <a:solidFill>
                    <a:schemeClr val="bg1"/>
                  </a:solidFill>
                </a:rPr>
                <a:t>Text</a:t>
              </a:r>
              <a:endParaRPr lang="en-US" sz="2400" b="1" dirty="0">
                <a:solidFill>
                  <a:schemeClr val="bg1"/>
                </a:solidFill>
              </a:endParaRPr>
            </a:p>
          </p:txBody>
        </p:sp>
        <p:sp>
          <p:nvSpPr>
            <p:cNvPr id="13" name="Freeform 12"/>
            <p:cNvSpPr/>
            <p:nvPr/>
          </p:nvSpPr>
          <p:spPr>
            <a:xfrm>
              <a:off x="0" y="2078390"/>
              <a:ext cx="4127650" cy="1373305"/>
            </a:xfrm>
            <a:custGeom>
              <a:avLst/>
              <a:gdLst>
                <a:gd name="connsiteX0" fmla="*/ 0 w 4127650"/>
                <a:gd name="connsiteY0" fmla="*/ 228889 h 1373305"/>
                <a:gd name="connsiteX1" fmla="*/ 67040 w 4127650"/>
                <a:gd name="connsiteY1" fmla="*/ 67040 h 1373305"/>
                <a:gd name="connsiteX2" fmla="*/ 228889 w 4127650"/>
                <a:gd name="connsiteY2" fmla="*/ 0 h 1373305"/>
                <a:gd name="connsiteX3" fmla="*/ 3898761 w 4127650"/>
                <a:gd name="connsiteY3" fmla="*/ 0 h 1373305"/>
                <a:gd name="connsiteX4" fmla="*/ 4060610 w 4127650"/>
                <a:gd name="connsiteY4" fmla="*/ 67040 h 1373305"/>
                <a:gd name="connsiteX5" fmla="*/ 4127650 w 4127650"/>
                <a:gd name="connsiteY5" fmla="*/ 228889 h 1373305"/>
                <a:gd name="connsiteX6" fmla="*/ 4127650 w 4127650"/>
                <a:gd name="connsiteY6" fmla="*/ 1144416 h 1373305"/>
                <a:gd name="connsiteX7" fmla="*/ 4060610 w 4127650"/>
                <a:gd name="connsiteY7" fmla="*/ 1306265 h 1373305"/>
                <a:gd name="connsiteX8" fmla="*/ 3898761 w 4127650"/>
                <a:gd name="connsiteY8" fmla="*/ 1373305 h 1373305"/>
                <a:gd name="connsiteX9" fmla="*/ 228889 w 4127650"/>
                <a:gd name="connsiteY9" fmla="*/ 1373305 h 1373305"/>
                <a:gd name="connsiteX10" fmla="*/ 67040 w 4127650"/>
                <a:gd name="connsiteY10" fmla="*/ 1306265 h 1373305"/>
                <a:gd name="connsiteX11" fmla="*/ 0 w 4127650"/>
                <a:gd name="connsiteY11" fmla="*/ 1144416 h 1373305"/>
                <a:gd name="connsiteX12" fmla="*/ 0 w 4127650"/>
                <a:gd name="connsiteY12" fmla="*/ 228889 h 137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7650" h="1373305">
                  <a:moveTo>
                    <a:pt x="0" y="228889"/>
                  </a:moveTo>
                  <a:cubicBezTo>
                    <a:pt x="0" y="168184"/>
                    <a:pt x="24115" y="109965"/>
                    <a:pt x="67040" y="67040"/>
                  </a:cubicBezTo>
                  <a:cubicBezTo>
                    <a:pt x="109965" y="24115"/>
                    <a:pt x="168184" y="0"/>
                    <a:pt x="228889" y="0"/>
                  </a:cubicBezTo>
                  <a:lnTo>
                    <a:pt x="3898761" y="0"/>
                  </a:lnTo>
                  <a:cubicBezTo>
                    <a:pt x="3959466" y="0"/>
                    <a:pt x="4017685" y="24115"/>
                    <a:pt x="4060610" y="67040"/>
                  </a:cubicBezTo>
                  <a:cubicBezTo>
                    <a:pt x="4103535" y="109965"/>
                    <a:pt x="4127650" y="168184"/>
                    <a:pt x="4127650" y="228889"/>
                  </a:cubicBezTo>
                  <a:lnTo>
                    <a:pt x="4127650" y="1144416"/>
                  </a:lnTo>
                  <a:cubicBezTo>
                    <a:pt x="4127650" y="1205121"/>
                    <a:pt x="4103535" y="1263340"/>
                    <a:pt x="4060610" y="1306265"/>
                  </a:cubicBezTo>
                  <a:cubicBezTo>
                    <a:pt x="4017685" y="1349190"/>
                    <a:pt x="3959466" y="1373305"/>
                    <a:pt x="3898761" y="1373305"/>
                  </a:cubicBezTo>
                  <a:lnTo>
                    <a:pt x="228889" y="1373305"/>
                  </a:lnTo>
                  <a:cubicBezTo>
                    <a:pt x="168184" y="1373305"/>
                    <a:pt x="109965" y="1349190"/>
                    <a:pt x="67040" y="1306265"/>
                  </a:cubicBezTo>
                  <a:cubicBezTo>
                    <a:pt x="24115" y="1263340"/>
                    <a:pt x="0" y="1205121"/>
                    <a:pt x="0" y="1144416"/>
                  </a:cubicBezTo>
                  <a:lnTo>
                    <a:pt x="0" y="228889"/>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0859" tIns="108949" rIns="150859" bIns="108949" numCol="1" spcCol="1270" anchor="ctr" anchorCtr="0">
              <a:noAutofit/>
            </a:bodyPr>
            <a:lstStyle/>
            <a:p>
              <a:pPr marL="228600" lvl="1" indent="-228600" defTabSz="977900">
                <a:lnSpc>
                  <a:spcPct val="90000"/>
                </a:lnSpc>
                <a:spcBef>
                  <a:spcPct val="0"/>
                </a:spcBef>
                <a:spcAft>
                  <a:spcPct val="15000"/>
                </a:spcAft>
              </a:pPr>
              <a:r>
                <a:rPr lang="en-US" sz="2400" b="1" dirty="0"/>
                <a:t>Instructional Shift 2 </a:t>
              </a:r>
            </a:p>
            <a:p>
              <a:pPr marL="457200" lvl="2" indent="-228600" defTabSz="977900">
                <a:lnSpc>
                  <a:spcPct val="90000"/>
                </a:lnSpc>
                <a:spcAft>
                  <a:spcPct val="15000"/>
                </a:spcAft>
                <a:buChar char="••"/>
              </a:pPr>
              <a:r>
                <a:rPr lang="en-US" sz="2400" b="1" dirty="0" smtClean="0"/>
                <a:t>Reading, Writing, and Speaking grounded in Evidence from Text</a:t>
              </a:r>
              <a:endParaRPr lang="en-US" sz="2400" b="1" dirty="0"/>
            </a:p>
          </p:txBody>
        </p:sp>
        <p:sp>
          <p:nvSpPr>
            <p:cNvPr id="14" name="Freeform 13"/>
            <p:cNvSpPr/>
            <p:nvPr/>
          </p:nvSpPr>
          <p:spPr>
            <a:xfrm>
              <a:off x="4100499" y="3594670"/>
              <a:ext cx="5063491" cy="1248588"/>
            </a:xfrm>
            <a:custGeom>
              <a:avLst/>
              <a:gdLst>
                <a:gd name="connsiteX0" fmla="*/ 200560 w 1203333"/>
                <a:gd name="connsiteY0" fmla="*/ 0 h 5063490"/>
                <a:gd name="connsiteX1" fmla="*/ 1002773 w 1203333"/>
                <a:gd name="connsiteY1" fmla="*/ 0 h 5063490"/>
                <a:gd name="connsiteX2" fmla="*/ 1144590 w 1203333"/>
                <a:gd name="connsiteY2" fmla="*/ 58743 h 5063490"/>
                <a:gd name="connsiteX3" fmla="*/ 1203332 w 1203333"/>
                <a:gd name="connsiteY3" fmla="*/ 200560 h 5063490"/>
                <a:gd name="connsiteX4" fmla="*/ 1203333 w 1203333"/>
                <a:gd name="connsiteY4" fmla="*/ 5063490 h 5063490"/>
                <a:gd name="connsiteX5" fmla="*/ 1203333 w 1203333"/>
                <a:gd name="connsiteY5" fmla="*/ 5063490 h 5063490"/>
                <a:gd name="connsiteX6" fmla="*/ 1203333 w 1203333"/>
                <a:gd name="connsiteY6" fmla="*/ 5063490 h 5063490"/>
                <a:gd name="connsiteX7" fmla="*/ 0 w 1203333"/>
                <a:gd name="connsiteY7" fmla="*/ 5063490 h 5063490"/>
                <a:gd name="connsiteX8" fmla="*/ 0 w 1203333"/>
                <a:gd name="connsiteY8" fmla="*/ 5063490 h 5063490"/>
                <a:gd name="connsiteX9" fmla="*/ 0 w 1203333"/>
                <a:gd name="connsiteY9" fmla="*/ 5063490 h 5063490"/>
                <a:gd name="connsiteX10" fmla="*/ 0 w 1203333"/>
                <a:gd name="connsiteY10" fmla="*/ 200560 h 5063490"/>
                <a:gd name="connsiteX11" fmla="*/ 58743 w 1203333"/>
                <a:gd name="connsiteY11" fmla="*/ 58743 h 5063490"/>
                <a:gd name="connsiteX12" fmla="*/ 200560 w 1203333"/>
                <a:gd name="connsiteY12" fmla="*/ 1 h 5063490"/>
                <a:gd name="connsiteX13" fmla="*/ 200560 w 1203333"/>
                <a:gd name="connsiteY13" fmla="*/ 0 h 50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3333" h="5063490">
                  <a:moveTo>
                    <a:pt x="1203333" y="843935"/>
                  </a:moveTo>
                  <a:lnTo>
                    <a:pt x="1203333" y="4219555"/>
                  </a:lnTo>
                  <a:cubicBezTo>
                    <a:pt x="1203333" y="4443380"/>
                    <a:pt x="1198311" y="4658037"/>
                    <a:pt x="1189373" y="4816304"/>
                  </a:cubicBezTo>
                  <a:cubicBezTo>
                    <a:pt x="1180434" y="4974571"/>
                    <a:pt x="1168311" y="5063488"/>
                    <a:pt x="1155670" y="5063484"/>
                  </a:cubicBezTo>
                  <a:cubicBezTo>
                    <a:pt x="770447" y="5063484"/>
                    <a:pt x="385223" y="5063488"/>
                    <a:pt x="0" y="5063488"/>
                  </a:cubicBezTo>
                  <a:lnTo>
                    <a:pt x="0" y="5063488"/>
                  </a:lnTo>
                  <a:lnTo>
                    <a:pt x="0" y="5063488"/>
                  </a:lnTo>
                  <a:lnTo>
                    <a:pt x="0" y="2"/>
                  </a:lnTo>
                  <a:lnTo>
                    <a:pt x="0" y="2"/>
                  </a:lnTo>
                  <a:lnTo>
                    <a:pt x="0" y="2"/>
                  </a:lnTo>
                  <a:lnTo>
                    <a:pt x="1155670" y="2"/>
                  </a:lnTo>
                  <a:cubicBezTo>
                    <a:pt x="1168311" y="2"/>
                    <a:pt x="1180434" y="88919"/>
                    <a:pt x="1189373" y="247186"/>
                  </a:cubicBezTo>
                  <a:cubicBezTo>
                    <a:pt x="1198311" y="405453"/>
                    <a:pt x="1203333" y="620114"/>
                    <a:pt x="1203333" y="843935"/>
                  </a:cubicBezTo>
                  <a:lnTo>
                    <a:pt x="1203333" y="843935"/>
                  </a:lnTo>
                  <a:close/>
                </a:path>
              </a:pathLst>
            </a:custGeom>
            <a:solidFill>
              <a:schemeClr val="accent4">
                <a:lumMod val="60000"/>
                <a:lumOff val="4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2567" rIns="306392" bIns="182568"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5" name="Freeform 14"/>
            <p:cNvSpPr/>
            <p:nvPr/>
          </p:nvSpPr>
          <p:spPr>
            <a:xfrm>
              <a:off x="0" y="3541978"/>
              <a:ext cx="4080122" cy="1301280"/>
            </a:xfrm>
            <a:custGeom>
              <a:avLst/>
              <a:gdLst>
                <a:gd name="connsiteX0" fmla="*/ 0 w 4080122"/>
                <a:gd name="connsiteY0" fmla="*/ 250685 h 1504081"/>
                <a:gd name="connsiteX1" fmla="*/ 73424 w 4080122"/>
                <a:gd name="connsiteY1" fmla="*/ 73424 h 1504081"/>
                <a:gd name="connsiteX2" fmla="*/ 250685 w 4080122"/>
                <a:gd name="connsiteY2" fmla="*/ 0 h 1504081"/>
                <a:gd name="connsiteX3" fmla="*/ 3829437 w 4080122"/>
                <a:gd name="connsiteY3" fmla="*/ 0 h 1504081"/>
                <a:gd name="connsiteX4" fmla="*/ 4006698 w 4080122"/>
                <a:gd name="connsiteY4" fmla="*/ 73424 h 1504081"/>
                <a:gd name="connsiteX5" fmla="*/ 4080122 w 4080122"/>
                <a:gd name="connsiteY5" fmla="*/ 250685 h 1504081"/>
                <a:gd name="connsiteX6" fmla="*/ 4080122 w 4080122"/>
                <a:gd name="connsiteY6" fmla="*/ 1253396 h 1504081"/>
                <a:gd name="connsiteX7" fmla="*/ 4006698 w 4080122"/>
                <a:gd name="connsiteY7" fmla="*/ 1430657 h 1504081"/>
                <a:gd name="connsiteX8" fmla="*/ 3829437 w 4080122"/>
                <a:gd name="connsiteY8" fmla="*/ 1504081 h 1504081"/>
                <a:gd name="connsiteX9" fmla="*/ 250685 w 4080122"/>
                <a:gd name="connsiteY9" fmla="*/ 1504081 h 1504081"/>
                <a:gd name="connsiteX10" fmla="*/ 73424 w 4080122"/>
                <a:gd name="connsiteY10" fmla="*/ 1430657 h 1504081"/>
                <a:gd name="connsiteX11" fmla="*/ 0 w 4080122"/>
                <a:gd name="connsiteY11" fmla="*/ 1253396 h 1504081"/>
                <a:gd name="connsiteX12" fmla="*/ 0 w 4080122"/>
                <a:gd name="connsiteY12" fmla="*/ 250685 h 15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0122" h="1504081">
                  <a:moveTo>
                    <a:pt x="0" y="250685"/>
                  </a:moveTo>
                  <a:cubicBezTo>
                    <a:pt x="0" y="184199"/>
                    <a:pt x="26412" y="120436"/>
                    <a:pt x="73424" y="73424"/>
                  </a:cubicBezTo>
                  <a:cubicBezTo>
                    <a:pt x="120437" y="26411"/>
                    <a:pt x="184199" y="0"/>
                    <a:pt x="250685" y="0"/>
                  </a:cubicBezTo>
                  <a:lnTo>
                    <a:pt x="3829437" y="0"/>
                  </a:lnTo>
                  <a:cubicBezTo>
                    <a:pt x="3895923" y="0"/>
                    <a:pt x="3959686" y="26412"/>
                    <a:pt x="4006698" y="73424"/>
                  </a:cubicBezTo>
                  <a:cubicBezTo>
                    <a:pt x="4053711" y="120437"/>
                    <a:pt x="4080122" y="184199"/>
                    <a:pt x="4080122" y="250685"/>
                  </a:cubicBezTo>
                  <a:lnTo>
                    <a:pt x="4080122" y="1253396"/>
                  </a:lnTo>
                  <a:cubicBezTo>
                    <a:pt x="4080122" y="1319882"/>
                    <a:pt x="4053711" y="1383645"/>
                    <a:pt x="4006698" y="1430657"/>
                  </a:cubicBezTo>
                  <a:cubicBezTo>
                    <a:pt x="3959685" y="1477670"/>
                    <a:pt x="3895923" y="1504081"/>
                    <a:pt x="3829437" y="1504081"/>
                  </a:cubicBezTo>
                  <a:lnTo>
                    <a:pt x="250685" y="1504081"/>
                  </a:lnTo>
                  <a:cubicBezTo>
                    <a:pt x="184199" y="1504081"/>
                    <a:pt x="120436" y="1477670"/>
                    <a:pt x="73424" y="1430657"/>
                  </a:cubicBezTo>
                  <a:cubicBezTo>
                    <a:pt x="26411" y="1383644"/>
                    <a:pt x="0" y="1319882"/>
                    <a:pt x="0" y="1253396"/>
                  </a:cubicBezTo>
                  <a:lnTo>
                    <a:pt x="0" y="250685"/>
                  </a:lnTo>
                  <a:close/>
                </a:path>
              </a:pathLst>
            </a:custGeom>
            <a:solidFill>
              <a:schemeClr val="bg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7243" tIns="115333" rIns="157243" bIns="115333" numCol="1" spcCol="1270" anchor="ctr" anchorCtr="0">
              <a:noAutofit/>
            </a:bodyPr>
            <a:lstStyle/>
            <a:p>
              <a:pPr marL="228600" lvl="1" indent="-228600" defTabSz="977900">
                <a:lnSpc>
                  <a:spcPct val="90000"/>
                </a:lnSpc>
                <a:spcBef>
                  <a:spcPct val="0"/>
                </a:spcBef>
                <a:spcAft>
                  <a:spcPct val="15000"/>
                </a:spcAft>
              </a:pPr>
              <a:r>
                <a:rPr lang="en-US" sz="2400" b="1" dirty="0">
                  <a:cs typeface="Arial" pitchFamily="34" charset="0"/>
                </a:rPr>
                <a:t>Instructional Shift 3</a:t>
              </a:r>
            </a:p>
            <a:p>
              <a:pPr marL="457200" lvl="2" indent="-228600" defTabSz="977900">
                <a:lnSpc>
                  <a:spcPct val="90000"/>
                </a:lnSpc>
                <a:spcAft>
                  <a:spcPct val="15000"/>
                </a:spcAft>
                <a:buChar char="••"/>
              </a:pPr>
              <a:r>
                <a:rPr lang="en-US" sz="2400" b="1" dirty="0" smtClean="0">
                  <a:cs typeface="Arial" pitchFamily="34" charset="0"/>
                </a:rPr>
                <a:t>Regular Practice with Complex Text and its Academic Language</a:t>
              </a:r>
              <a:endParaRPr lang="en-US" sz="2400" b="1" dirty="0">
                <a:cs typeface="Arial" pitchFamily="34" charset="0"/>
              </a:endParaRPr>
            </a:p>
          </p:txBody>
        </p:sp>
      </p:grpSp>
      <p:sp>
        <p:nvSpPr>
          <p:cNvPr id="69638" name="TextBox 6"/>
          <p:cNvSpPr txBox="1">
            <a:spLocks noChangeArrowheads="1"/>
          </p:cNvSpPr>
          <p:nvPr/>
        </p:nvSpPr>
        <p:spPr bwMode="auto">
          <a:xfrm>
            <a:off x="0" y="0"/>
            <a:ext cx="9144000" cy="5842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3200" b="1" dirty="0" smtClean="0">
                <a:latin typeface="+mj-lt"/>
              </a:rPr>
              <a:t>				</a:t>
            </a:r>
            <a:r>
              <a:rPr lang="en-US" dirty="0" smtClean="0"/>
              <a:t>	</a:t>
            </a:r>
            <a:endParaRPr lang="en-US" b="1" dirty="0" smtClean="0"/>
          </a:p>
        </p:txBody>
      </p:sp>
      <p:sp>
        <p:nvSpPr>
          <p:cNvPr id="2" name="Rectangle 1"/>
          <p:cNvSpPr/>
          <p:nvPr/>
        </p:nvSpPr>
        <p:spPr>
          <a:xfrm>
            <a:off x="4877309" y="1643417"/>
            <a:ext cx="369088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Analytic Graphic Organizers</a:t>
            </a:r>
          </a:p>
        </p:txBody>
      </p:sp>
      <p:sp>
        <p:nvSpPr>
          <p:cNvPr id="4" name="Rectangle 3"/>
          <p:cNvSpPr/>
          <p:nvPr/>
        </p:nvSpPr>
        <p:spPr>
          <a:xfrm>
            <a:off x="5047098" y="4983993"/>
            <a:ext cx="167565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Word Sorts </a:t>
            </a:r>
          </a:p>
        </p:txBody>
      </p:sp>
      <p:pic>
        <p:nvPicPr>
          <p:cNvPr id="6" name="Picture 5"/>
          <p:cNvPicPr>
            <a:picLocks noChangeAspect="1"/>
          </p:cNvPicPr>
          <p:nvPr/>
        </p:nvPicPr>
        <p:blipFill>
          <a:blip r:embed="rId3" cstate="print"/>
          <a:stretch>
            <a:fillRect/>
          </a:stretch>
        </p:blipFill>
        <p:spPr>
          <a:xfrm>
            <a:off x="295756" y="6052555"/>
            <a:ext cx="2200847" cy="487722"/>
          </a:xfrm>
          <a:prstGeom prst="rect">
            <a:avLst/>
          </a:prstGeom>
        </p:spPr>
      </p:pic>
    </p:spTree>
    <p:extLst>
      <p:ext uri="{BB962C8B-B14F-4D97-AF65-F5344CB8AC3E}">
        <p14:creationId xmlns:p14="http://schemas.microsoft.com/office/powerpoint/2010/main" val="269462085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p:txBody>
          <a:bodyPr>
            <a:noAutofit/>
          </a:bodyPr>
          <a:lstStyle/>
          <a:p>
            <a:r>
              <a:rPr lang="en-US" sz="4000" dirty="0" smtClean="0"/>
              <a:t>Instructional Shift 1</a:t>
            </a:r>
            <a:br>
              <a:rPr lang="en-US" sz="4000" dirty="0" smtClean="0"/>
            </a:br>
            <a:r>
              <a:rPr lang="en-US" sz="4000" dirty="0" smtClean="0"/>
              <a:t>What are </a:t>
            </a:r>
            <a:r>
              <a:rPr sz="4000" dirty="0" smtClean="0"/>
              <a:t>Analytic Graphic Organizer</a:t>
            </a:r>
            <a:r>
              <a:rPr lang="en-US" sz="4000" dirty="0" smtClean="0"/>
              <a:t>s?</a:t>
            </a:r>
            <a:endParaRPr sz="4000" dirty="0" smtClean="0"/>
          </a:p>
        </p:txBody>
      </p:sp>
      <p:sp>
        <p:nvSpPr>
          <p:cNvPr id="72706" name="Content Placeholder 1"/>
          <p:cNvSpPr>
            <a:spLocks noGrp="1"/>
          </p:cNvSpPr>
          <p:nvPr>
            <p:ph idx="4294967295"/>
          </p:nvPr>
        </p:nvSpPr>
        <p:spPr>
          <a:xfrm>
            <a:off x="628649" y="1542197"/>
            <a:ext cx="8215099" cy="4634766"/>
          </a:xfrm>
          <a:prstGeom prst="rect">
            <a:avLst/>
          </a:prstGeom>
        </p:spPr>
        <p:txBody>
          <a:bodyPr>
            <a:noAutofit/>
          </a:bodyPr>
          <a:lstStyle/>
          <a:p>
            <a:r>
              <a:rPr lang="en-US" sz="2700" dirty="0"/>
              <a:t>A</a:t>
            </a:r>
            <a:r>
              <a:rPr lang="en-US" sz="2700" dirty="0" smtClean="0"/>
              <a:t> </a:t>
            </a:r>
            <a:r>
              <a:rPr lang="en-US" sz="2700" dirty="0"/>
              <a:t>visual way to analyze how information and ideas are linked </a:t>
            </a:r>
          </a:p>
          <a:p>
            <a:pPr lvl="0"/>
            <a:r>
              <a:rPr lang="en-US" sz="2700" dirty="0"/>
              <a:t>O</a:t>
            </a:r>
            <a:r>
              <a:rPr lang="en-US" sz="2700" dirty="0" smtClean="0"/>
              <a:t>rganize </a:t>
            </a:r>
            <a:r>
              <a:rPr lang="en-US" sz="2700" dirty="0"/>
              <a:t>information for note-taking, learning, and recall </a:t>
            </a:r>
          </a:p>
          <a:p>
            <a:pPr lvl="0"/>
            <a:r>
              <a:rPr lang="en-US" sz="2700" dirty="0"/>
              <a:t>Show </a:t>
            </a:r>
            <a:r>
              <a:rPr lang="en-US" sz="2700" dirty="0" smtClean="0"/>
              <a:t>relationships</a:t>
            </a:r>
            <a:r>
              <a:rPr lang="en-US" sz="2700" dirty="0"/>
              <a:t>, such as cause-effect, sequence, or comparison-contrast</a:t>
            </a:r>
          </a:p>
          <a:p>
            <a:pPr lvl="0"/>
            <a:r>
              <a:rPr lang="en-US" sz="2700" dirty="0" smtClean="0"/>
              <a:t>Synthesize and compare </a:t>
            </a:r>
            <a:r>
              <a:rPr lang="en-US" sz="2700" dirty="0"/>
              <a:t>information from </a:t>
            </a:r>
            <a:r>
              <a:rPr lang="en-US" sz="2700" dirty="0" smtClean="0"/>
              <a:t>within text or </a:t>
            </a:r>
            <a:r>
              <a:rPr lang="en-US" sz="2700" dirty="0"/>
              <a:t>from multiple </a:t>
            </a:r>
            <a:r>
              <a:rPr lang="en-US" sz="2700" dirty="0" smtClean="0"/>
              <a:t>sources</a:t>
            </a:r>
            <a:endParaRPr lang="en-US" sz="2700" dirty="0"/>
          </a:p>
          <a:p>
            <a:pPr lvl="0"/>
            <a:r>
              <a:rPr lang="en-US" sz="2700" dirty="0" smtClean="0"/>
              <a:t>Reinforce </a:t>
            </a:r>
            <a:r>
              <a:rPr lang="en-US" sz="2700" dirty="0"/>
              <a:t>understanding of information and </a:t>
            </a:r>
            <a:r>
              <a:rPr lang="en-US" sz="2700" dirty="0" smtClean="0"/>
              <a:t>concepts</a:t>
            </a:r>
          </a:p>
          <a:p>
            <a:pPr lvl="0"/>
            <a:r>
              <a:rPr lang="en-US" sz="2700" dirty="0" smtClean="0"/>
              <a:t>Complete collaboratively or partners share information</a:t>
            </a:r>
            <a:endParaRPr lang="en-US" sz="2700" dirty="0"/>
          </a:p>
        </p:txBody>
      </p:sp>
      <p:sp>
        <p:nvSpPr>
          <p:cNvPr id="4" name="Slide Number Placeholder 3"/>
          <p:cNvSpPr>
            <a:spLocks noGrp="1"/>
          </p:cNvSpPr>
          <p:nvPr>
            <p:ph type="sldNum" sz="quarter" idx="4294967295"/>
          </p:nvPr>
        </p:nvSpPr>
        <p:spPr>
          <a:xfrm>
            <a:off x="8206248" y="6176963"/>
            <a:ext cx="476250" cy="365125"/>
          </a:xfrm>
          <a:prstGeom prst="rect">
            <a:avLst/>
          </a:prstGeom>
        </p:spPr>
        <p:txBody>
          <a:bodyPr/>
          <a:lstStyle/>
          <a:p>
            <a:pPr>
              <a:defRPr/>
            </a:pPr>
            <a:fld id="{44A420CB-55D5-4857-AD3A-FD593750F2DA}" type="slidenum">
              <a:rPr lang="en-US" smtClean="0"/>
              <a:pPr>
                <a:defRPr/>
              </a:pPr>
              <a:t>76</a:t>
            </a:fld>
            <a:endParaRPr lang="en-US" dirty="0"/>
          </a:p>
        </p:txBody>
      </p:sp>
      <p:pic>
        <p:nvPicPr>
          <p:cNvPr id="2" name="Picture 1"/>
          <p:cNvPicPr>
            <a:picLocks noChangeAspect="1"/>
          </p:cNvPicPr>
          <p:nvPr/>
        </p:nvPicPr>
        <p:blipFill>
          <a:blip r:embed="rId3" cstate="print"/>
          <a:stretch>
            <a:fillRect/>
          </a:stretch>
        </p:blipFill>
        <p:spPr>
          <a:xfrm>
            <a:off x="384048" y="6054366"/>
            <a:ext cx="2200847" cy="487722"/>
          </a:xfrm>
          <a:prstGeom prst="rect">
            <a:avLst/>
          </a:prstGeom>
        </p:spPr>
      </p:pic>
    </p:spTree>
    <p:extLst>
      <p:ext uri="{BB962C8B-B14F-4D97-AF65-F5344CB8AC3E}">
        <p14:creationId xmlns:p14="http://schemas.microsoft.com/office/powerpoint/2010/main" val="209368697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609" y="1671335"/>
            <a:ext cx="3155934" cy="2434578"/>
          </a:xfrm>
          <a:prstGeom prst="rect">
            <a:avLst/>
          </a:prstGeom>
        </p:spPr>
      </p:pic>
      <p:sp>
        <p:nvSpPr>
          <p:cNvPr id="2" name="Title 1"/>
          <p:cNvSpPr>
            <a:spLocks noGrp="1"/>
          </p:cNvSpPr>
          <p:nvPr>
            <p:ph type="title"/>
          </p:nvPr>
        </p:nvSpPr>
        <p:spPr>
          <a:xfrm>
            <a:off x="125503" y="161361"/>
            <a:ext cx="4500282" cy="1066800"/>
          </a:xfrm>
        </p:spPr>
        <p:txBody>
          <a:bodyPr>
            <a:normAutofit/>
          </a:bodyPr>
          <a:lstStyle/>
          <a:p>
            <a:r>
              <a:rPr lang="en-US" sz="3600" dirty="0" smtClean="0"/>
              <a:t>Flip Books for Organizing </a:t>
            </a:r>
            <a:br>
              <a:rPr lang="en-US" sz="3600" dirty="0" smtClean="0"/>
            </a:br>
            <a:r>
              <a:rPr lang="en-US" sz="3600" dirty="0" smtClean="0"/>
              <a:t>Information from Text</a:t>
            </a:r>
            <a:endParaRPr lang="en-US" sz="3600" dirty="0"/>
          </a:p>
        </p:txBody>
      </p:sp>
      <p:sp>
        <p:nvSpPr>
          <p:cNvPr id="5" name="Slide Number Placeholder 4"/>
          <p:cNvSpPr>
            <a:spLocks noGrp="1"/>
          </p:cNvSpPr>
          <p:nvPr>
            <p:ph type="sldNum" sz="quarter" idx="4294967295"/>
          </p:nvPr>
        </p:nvSpPr>
        <p:spPr>
          <a:xfrm>
            <a:off x="8039100" y="6356351"/>
            <a:ext cx="476250" cy="365125"/>
          </a:xfrm>
          <a:prstGeom prst="rect">
            <a:avLst/>
          </a:prstGeom>
        </p:spPr>
        <p:txBody>
          <a:bodyPr/>
          <a:lstStyle/>
          <a:p>
            <a:fld id="{95C78F6C-5F37-4841-ACBE-E9209F23264D}" type="slidenum">
              <a:rPr lang="en-US" smtClean="0"/>
              <a:pPr/>
              <a:t>77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15428"/>
            <a:ext cx="3143248" cy="54422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2438" y="3916907"/>
            <a:ext cx="5951562" cy="294109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3880" y="0"/>
            <a:ext cx="4770120" cy="1798320"/>
          </a:xfrm>
          <a:prstGeom prst="rect">
            <a:avLst/>
          </a:prstGeom>
        </p:spPr>
      </p:pic>
    </p:spTree>
    <p:extLst>
      <p:ext uri="{BB962C8B-B14F-4D97-AF65-F5344CB8AC3E}">
        <p14:creationId xmlns:p14="http://schemas.microsoft.com/office/powerpoint/2010/main" val="308549494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4294967295"/>
          </p:nvPr>
        </p:nvSpPr>
        <p:spPr>
          <a:xfrm>
            <a:off x="334887" y="1092855"/>
            <a:ext cx="8153400" cy="5860066"/>
          </a:xfrm>
          <a:prstGeom prst="rect">
            <a:avLst/>
          </a:prstGeom>
        </p:spPr>
        <p:txBody>
          <a:bodyPr/>
          <a:lstStyle/>
          <a:p>
            <a:pPr marL="0" indent="0">
              <a:buNone/>
            </a:pPr>
            <a:r>
              <a:rPr lang="en-US" dirty="0" smtClean="0"/>
              <a:t>How will this organizer…</a:t>
            </a:r>
          </a:p>
          <a:p>
            <a:r>
              <a:rPr lang="en-US" dirty="0" smtClean="0"/>
              <a:t>Address Shift 1?</a:t>
            </a:r>
          </a:p>
          <a:p>
            <a:r>
              <a:rPr lang="en-US" dirty="0" smtClean="0"/>
              <a:t>Align to the lesson goals?</a:t>
            </a:r>
          </a:p>
          <a:p>
            <a:r>
              <a:rPr lang="en-US" dirty="0" smtClean="0"/>
              <a:t>Align to the standards?</a:t>
            </a:r>
          </a:p>
          <a:p>
            <a:r>
              <a:rPr lang="en-US" dirty="0" smtClean="0"/>
              <a:t>Increase rigor?</a:t>
            </a:r>
          </a:p>
          <a:p>
            <a:r>
              <a:rPr lang="en-US" dirty="0" smtClean="0"/>
              <a:t>Enhance written responses? Presentations?</a:t>
            </a:r>
          </a:p>
          <a:p>
            <a:r>
              <a:rPr lang="en-US" dirty="0" smtClean="0"/>
              <a:t>Provide evidence-based practices?</a:t>
            </a:r>
          </a:p>
          <a:p>
            <a:r>
              <a:rPr lang="en-US" dirty="0" smtClean="0"/>
              <a:t>Build background knowledge?</a:t>
            </a:r>
          </a:p>
          <a:p>
            <a:endParaRPr lang="en-US" dirty="0" smtClean="0"/>
          </a:p>
          <a:p>
            <a:endParaRPr lang="en-US" dirty="0" smtClean="0"/>
          </a:p>
          <a:p>
            <a:endParaRPr lang="en-US" dirty="0" smtClean="0"/>
          </a:p>
        </p:txBody>
      </p:sp>
      <p:sp>
        <p:nvSpPr>
          <p:cNvPr id="72707" name="Title 2"/>
          <p:cNvSpPr>
            <a:spLocks noGrp="1"/>
          </p:cNvSpPr>
          <p:nvPr>
            <p:ph type="title"/>
          </p:nvPr>
        </p:nvSpPr>
        <p:spPr>
          <a:xfrm>
            <a:off x="98323" y="350520"/>
            <a:ext cx="8927689" cy="1066800"/>
          </a:xfrm>
        </p:spPr>
        <p:txBody>
          <a:bodyPr>
            <a:normAutofit/>
          </a:bodyPr>
          <a:lstStyle/>
          <a:p>
            <a:r>
              <a:rPr lang="en-US" sz="3600" dirty="0" smtClean="0"/>
              <a:t>Analytic Graphic Organizers – Strategy or Worksheet?</a:t>
            </a:r>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fld id="{44A420CB-55D5-4857-AD3A-FD593750F2DA}" type="slidenum">
              <a:rPr lang="en-US" smtClean="0"/>
              <a:pPr algn="r"/>
              <a:t>78</a:t>
            </a:fld>
            <a:endParaRPr lang="en-US" dirty="0"/>
          </a:p>
        </p:txBody>
      </p:sp>
      <p:pic>
        <p:nvPicPr>
          <p:cNvPr id="6" name="Picture 5"/>
          <p:cNvPicPr>
            <a:picLocks noChangeAspect="1"/>
          </p:cNvPicPr>
          <p:nvPr/>
        </p:nvPicPr>
        <p:blipFill>
          <a:blip r:embed="rId3" cstate="print"/>
          <a:stretch>
            <a:fillRect/>
          </a:stretch>
        </p:blipFill>
        <p:spPr>
          <a:xfrm>
            <a:off x="334887" y="6074282"/>
            <a:ext cx="2200847" cy="487722"/>
          </a:xfrm>
          <a:prstGeom prst="rect">
            <a:avLst/>
          </a:prstGeom>
        </p:spPr>
      </p:pic>
    </p:spTree>
    <p:extLst>
      <p:ext uri="{BB962C8B-B14F-4D97-AF65-F5344CB8AC3E}">
        <p14:creationId xmlns:p14="http://schemas.microsoft.com/office/powerpoint/2010/main" val="15144978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491319"/>
          <a:ext cx="9144000" cy="621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93350" y="5284918"/>
            <a:ext cx="8037850" cy="892552"/>
          </a:xfrm>
          <a:prstGeom prst="rect">
            <a:avLst/>
          </a:prstGeom>
          <a:noFill/>
        </p:spPr>
        <p:txBody>
          <a:bodyPr wrap="square">
            <a:spAutoFit/>
          </a:bodyPr>
          <a:lstStyle/>
          <a:p>
            <a:pPr fontAlgn="auto">
              <a:spcBef>
                <a:spcPts val="0"/>
              </a:spcBef>
              <a:spcAft>
                <a:spcPts val="0"/>
              </a:spcAft>
              <a:defRPr/>
            </a:pPr>
            <a:r>
              <a:rPr lang="en-US" sz="2200" b="1" dirty="0" smtClean="0">
                <a:solidFill>
                  <a:schemeClr val="tx1">
                    <a:lumMod val="50000"/>
                  </a:schemeClr>
                </a:solidFill>
                <a:latin typeface="+mn-lt"/>
                <a:cs typeface="+mn-cs"/>
              </a:rPr>
              <a:t> </a:t>
            </a:r>
            <a:r>
              <a:rPr lang="en-US" sz="2600" b="1" dirty="0" smtClean="0">
                <a:solidFill>
                  <a:schemeClr val="tx1">
                    <a:lumMod val="50000"/>
                  </a:schemeClr>
                </a:solidFill>
                <a:latin typeface="+mn-lt"/>
                <a:cs typeface="+mn-cs"/>
              </a:rPr>
              <a:t>How do </a:t>
            </a:r>
            <a:r>
              <a:rPr lang="en-US" sz="2600" b="1" dirty="0" smtClean="0">
                <a:solidFill>
                  <a:schemeClr val="tx1">
                    <a:lumMod val="50000"/>
                  </a:schemeClr>
                </a:solidFill>
              </a:rPr>
              <a:t>A</a:t>
            </a:r>
            <a:r>
              <a:rPr lang="en-US" sz="2600" b="1" dirty="0" smtClean="0">
                <a:solidFill>
                  <a:schemeClr val="tx1">
                    <a:lumMod val="50000"/>
                  </a:schemeClr>
                </a:solidFill>
                <a:latin typeface="+mn-lt"/>
                <a:cs typeface="+mn-cs"/>
              </a:rPr>
              <a:t>nalytic Graphic Organizers (AGO) support building content knowledge? </a:t>
            </a:r>
            <a:endParaRPr lang="en-US" sz="2600" b="1" dirty="0">
              <a:solidFill>
                <a:schemeClr val="tx1">
                  <a:lumMod val="50000"/>
                </a:schemeClr>
              </a:solidFill>
              <a:latin typeface="+mn-lt"/>
              <a:cs typeface="+mn-cs"/>
            </a:endParaRPr>
          </a:p>
        </p:txBody>
      </p:sp>
      <p:pic>
        <p:nvPicPr>
          <p:cNvPr id="73732" name="Picture 2"/>
          <p:cNvPicPr>
            <a:picLocks noChangeAspect="1" noChangeArrowheads="1"/>
          </p:cNvPicPr>
          <p:nvPr/>
        </p:nvPicPr>
        <p:blipFill>
          <a:blip r:embed="rId8" cstate="print"/>
          <a:srcRect/>
          <a:stretch>
            <a:fillRect/>
          </a:stretch>
        </p:blipFill>
        <p:spPr bwMode="auto">
          <a:xfrm>
            <a:off x="246856" y="1219200"/>
            <a:ext cx="928688" cy="990600"/>
          </a:xfrm>
          <a:prstGeom prst="rect">
            <a:avLst/>
          </a:prstGeom>
          <a:noFill/>
          <a:ln w="9525">
            <a:noFill/>
            <a:miter lim="800000"/>
            <a:headEnd/>
            <a:tailEnd/>
          </a:ln>
        </p:spPr>
      </p:pic>
      <p:pic>
        <p:nvPicPr>
          <p:cNvPr id="73733" name="Picture 3"/>
          <p:cNvPicPr>
            <a:picLocks noChangeAspect="1" noChangeArrowheads="1"/>
          </p:cNvPicPr>
          <p:nvPr/>
        </p:nvPicPr>
        <p:blipFill>
          <a:blip r:embed="rId9" cstate="print"/>
          <a:srcRect/>
          <a:stretch>
            <a:fillRect/>
          </a:stretch>
        </p:blipFill>
        <p:spPr bwMode="auto">
          <a:xfrm>
            <a:off x="1905794" y="1309687"/>
            <a:ext cx="914400" cy="809625"/>
          </a:xfrm>
          <a:prstGeom prst="rect">
            <a:avLst/>
          </a:prstGeom>
          <a:noFill/>
          <a:ln w="9525">
            <a:noFill/>
            <a:miter lim="800000"/>
            <a:headEnd/>
            <a:tailEnd/>
          </a:ln>
        </p:spPr>
      </p:pic>
      <p:pic>
        <p:nvPicPr>
          <p:cNvPr id="73734" name="Picture 6"/>
          <p:cNvPicPr>
            <a:picLocks noChangeAspect="1" noChangeArrowheads="1"/>
          </p:cNvPicPr>
          <p:nvPr/>
        </p:nvPicPr>
        <p:blipFill>
          <a:blip r:embed="rId10" cstate="print"/>
          <a:srcRect/>
          <a:stretch>
            <a:fillRect/>
          </a:stretch>
        </p:blipFill>
        <p:spPr bwMode="auto">
          <a:xfrm>
            <a:off x="6426994" y="1176882"/>
            <a:ext cx="809625" cy="1047750"/>
          </a:xfrm>
          <a:prstGeom prst="rect">
            <a:avLst/>
          </a:prstGeom>
          <a:noFill/>
          <a:ln w="9525">
            <a:noFill/>
            <a:miter lim="800000"/>
            <a:headEnd/>
            <a:tailEnd/>
          </a:ln>
        </p:spPr>
      </p:pic>
      <p:pic>
        <p:nvPicPr>
          <p:cNvPr id="73735" name="Picture 8"/>
          <p:cNvPicPr>
            <a:picLocks noChangeAspect="1" noChangeArrowheads="1"/>
          </p:cNvPicPr>
          <p:nvPr/>
        </p:nvPicPr>
        <p:blipFill>
          <a:blip r:embed="rId11" cstate="print"/>
          <a:srcRect/>
          <a:stretch>
            <a:fillRect/>
          </a:stretch>
        </p:blipFill>
        <p:spPr bwMode="auto">
          <a:xfrm>
            <a:off x="7897812" y="1290637"/>
            <a:ext cx="1044575" cy="658813"/>
          </a:xfrm>
          <a:prstGeom prst="rect">
            <a:avLst/>
          </a:prstGeom>
          <a:noFill/>
          <a:ln w="9525">
            <a:noFill/>
            <a:miter lim="800000"/>
            <a:headEnd/>
            <a:tailEnd/>
          </a:ln>
        </p:spPr>
      </p:pic>
      <p:pic>
        <p:nvPicPr>
          <p:cNvPr id="73736" name="Picture 9"/>
          <p:cNvPicPr>
            <a:picLocks noChangeAspect="1" noChangeArrowheads="1"/>
          </p:cNvPicPr>
          <p:nvPr/>
        </p:nvPicPr>
        <p:blipFill>
          <a:blip r:embed="rId12" cstate="print"/>
          <a:srcRect/>
          <a:stretch>
            <a:fillRect/>
          </a:stretch>
        </p:blipFill>
        <p:spPr bwMode="auto">
          <a:xfrm>
            <a:off x="3276600" y="1219200"/>
            <a:ext cx="965200" cy="647700"/>
          </a:xfrm>
          <a:prstGeom prst="rect">
            <a:avLst/>
          </a:prstGeom>
          <a:noFill/>
          <a:ln w="9525">
            <a:noFill/>
            <a:miter lim="800000"/>
            <a:headEnd/>
            <a:tailEnd/>
          </a:ln>
        </p:spPr>
      </p:pic>
      <p:pic>
        <p:nvPicPr>
          <p:cNvPr id="73737" name="Picture 11"/>
          <p:cNvPicPr>
            <a:picLocks noChangeAspect="1" noChangeArrowheads="1"/>
          </p:cNvPicPr>
          <p:nvPr/>
        </p:nvPicPr>
        <p:blipFill>
          <a:blip r:embed="rId13" cstate="print"/>
          <a:srcRect/>
          <a:stretch>
            <a:fillRect/>
          </a:stretch>
        </p:blipFill>
        <p:spPr bwMode="auto">
          <a:xfrm>
            <a:off x="4872299" y="1461396"/>
            <a:ext cx="946150" cy="864394"/>
          </a:xfrm>
          <a:prstGeom prst="rect">
            <a:avLst/>
          </a:prstGeom>
          <a:noFill/>
          <a:ln w="9525">
            <a:noFill/>
            <a:miter lim="800000"/>
            <a:headEnd/>
            <a:tailEnd/>
          </a:ln>
        </p:spPr>
      </p:pic>
      <p:sp>
        <p:nvSpPr>
          <p:cNvPr id="10" name="Slide Number Placeholder 9"/>
          <p:cNvSpPr>
            <a:spLocks noGrp="1"/>
          </p:cNvSpPr>
          <p:nvPr>
            <p:ph type="sldNum" sz="quarter" idx="4294967295"/>
          </p:nvPr>
        </p:nvSpPr>
        <p:spPr>
          <a:xfrm>
            <a:off x="8039100" y="6356351"/>
            <a:ext cx="476250" cy="365125"/>
          </a:xfrm>
          <a:prstGeom prst="rect">
            <a:avLst/>
          </a:prstGeom>
        </p:spPr>
        <p:txBody>
          <a:bodyPr/>
          <a:lstStyle/>
          <a:p>
            <a:pPr>
              <a:defRPr/>
            </a:pPr>
            <a:fld id="{C2E3446E-5278-4511-89EC-B3B56DAC4227}" type="slidenum">
              <a:rPr lang="en-US" smtClean="0"/>
              <a:pPr>
                <a:defRPr/>
              </a:pPr>
              <a:t>79</a:t>
            </a:fld>
            <a:endParaRPr lang="en-US" dirty="0"/>
          </a:p>
        </p:txBody>
      </p:sp>
      <p:sp>
        <p:nvSpPr>
          <p:cNvPr id="4" name="Rectangle 3"/>
          <p:cNvSpPr/>
          <p:nvPr/>
        </p:nvSpPr>
        <p:spPr>
          <a:xfrm>
            <a:off x="7893153" y="3029591"/>
            <a:ext cx="1250847" cy="2862322"/>
          </a:xfrm>
          <a:prstGeom prst="rect">
            <a:avLst/>
          </a:prstGeom>
        </p:spPr>
        <p:txBody>
          <a:bodyPr wrap="square">
            <a:spAutoFit/>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p:txBody>
      </p:sp>
      <p:pic>
        <p:nvPicPr>
          <p:cNvPr id="12" name="Picture 11" descr="Picture10.png"/>
          <p:cNvPicPr preferRelativeResize="0">
            <a:picLocks/>
          </p:cNvPicPr>
          <p:nvPr/>
        </p:nvPicPr>
        <p:blipFill>
          <a:blip r:embed="rId14" cstate="print"/>
          <a:srcRect/>
          <a:stretch>
            <a:fillRect/>
          </a:stretch>
        </p:blipFill>
        <p:spPr bwMode="auto">
          <a:xfrm>
            <a:off x="7884884" y="5602307"/>
            <a:ext cx="950976" cy="1033272"/>
          </a:xfrm>
          <a:prstGeom prst="rect">
            <a:avLst/>
          </a:prstGeom>
          <a:noFill/>
          <a:ln w="9525">
            <a:noFill/>
            <a:miter lim="800000"/>
            <a:headEnd/>
            <a:tailEnd/>
          </a:ln>
        </p:spPr>
      </p:pic>
      <p:sp>
        <p:nvSpPr>
          <p:cNvPr id="13" name="TextBox 12"/>
          <p:cNvSpPr txBox="1"/>
          <p:nvPr/>
        </p:nvSpPr>
        <p:spPr>
          <a:xfrm>
            <a:off x="7988751" y="5588001"/>
            <a:ext cx="1233714" cy="646331"/>
          </a:xfrm>
          <a:prstGeom prst="rect">
            <a:avLst/>
          </a:prstGeom>
          <a:noFill/>
        </p:spPr>
        <p:txBody>
          <a:bodyPr wrap="square" rtlCol="0">
            <a:spAutoFit/>
          </a:bodyPr>
          <a:lstStyle/>
          <a:p>
            <a:r>
              <a:rPr lang="en-US" dirty="0" smtClean="0"/>
              <a:t>Pages </a:t>
            </a:r>
          </a:p>
          <a:p>
            <a:r>
              <a:rPr lang="en-US" dirty="0" smtClean="0"/>
              <a:t>40-42</a:t>
            </a:r>
            <a:endParaRPr lang="en-US" dirty="0"/>
          </a:p>
        </p:txBody>
      </p:sp>
    </p:spTree>
    <p:extLst>
      <p:ext uri="{BB962C8B-B14F-4D97-AF65-F5344CB8AC3E}">
        <p14:creationId xmlns:p14="http://schemas.microsoft.com/office/powerpoint/2010/main" val="12551128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81000" y="1417320"/>
            <a:ext cx="8382000" cy="3200876"/>
          </a:xfrm>
        </p:spPr>
        <p:txBody>
          <a:bodyPr/>
          <a:lstStyle/>
          <a:p>
            <a:r>
              <a:rPr lang="en-US" dirty="0" smtClean="0"/>
              <a:t>Jot down ideas to share with fellow Core Standards Coaches about activities or conversations you facilitated in your school or district relative to Module 1. If you encountered challenges, feel free to share those as well!</a:t>
            </a:r>
          </a:p>
          <a:p>
            <a:r>
              <a:rPr lang="en-US" dirty="0" smtClean="0"/>
              <a:t>Use the “Quick Write” section of the </a:t>
            </a:r>
            <a:r>
              <a:rPr lang="en-US" i="1" dirty="0" smtClean="0"/>
              <a:t>notepad </a:t>
            </a:r>
            <a:r>
              <a:rPr lang="en-US" dirty="0" smtClean="0"/>
              <a:t>in your participant’s guide. </a:t>
            </a:r>
            <a:endParaRPr lang="en-US" i="1"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8</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973" y="4172879"/>
            <a:ext cx="1828571" cy="1828571"/>
          </a:xfrm>
          <a:prstGeom prst="rect">
            <a:avLst/>
          </a:prstGeom>
        </p:spPr>
      </p:pic>
      <p:sp>
        <p:nvSpPr>
          <p:cNvPr id="8" name="TextBox 5"/>
          <p:cNvSpPr txBox="1">
            <a:spLocks noChangeArrowheads="1"/>
          </p:cNvSpPr>
          <p:nvPr/>
        </p:nvSpPr>
        <p:spPr bwMode="auto">
          <a:xfrm>
            <a:off x="7291507" y="4617812"/>
            <a:ext cx="1295400" cy="369888"/>
          </a:xfrm>
          <a:prstGeom prst="rect">
            <a:avLst/>
          </a:prstGeom>
          <a:noFill/>
          <a:ln w="9525">
            <a:noFill/>
            <a:miter lim="800000"/>
            <a:headEnd/>
            <a:tailEnd/>
          </a:ln>
        </p:spPr>
        <p:txBody>
          <a:bodyPr>
            <a:spAutoFit/>
          </a:bodyPr>
          <a:lstStyle/>
          <a:p>
            <a:pPr algn="ctr" eaLnBrk="1" hangingPunct="1"/>
            <a:r>
              <a:rPr lang="en-US" dirty="0" smtClean="0"/>
              <a:t>Page 61</a:t>
            </a:r>
            <a:endParaRPr lang="en-US" dirty="0"/>
          </a:p>
        </p:txBody>
      </p:sp>
    </p:spTree>
    <p:extLst>
      <p:ext uri="{BB962C8B-B14F-4D97-AF65-F5344CB8AC3E}">
        <p14:creationId xmlns:p14="http://schemas.microsoft.com/office/powerpoint/2010/main" val="107655494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a:xfrm>
            <a:off x="315421" y="137771"/>
            <a:ext cx="8871329" cy="1325563"/>
          </a:xfrm>
        </p:spPr>
        <p:txBody>
          <a:bodyPr>
            <a:normAutofit/>
          </a:bodyPr>
          <a:lstStyle/>
          <a:p>
            <a:pPr>
              <a:defRPr/>
            </a:pPr>
            <a:r>
              <a:rPr lang="en-US" sz="3600" dirty="0" smtClean="0"/>
              <a:t>Instructional Shift  2 – Comprehension </a:t>
            </a:r>
            <a:r>
              <a:rPr lang="en-US" sz="3600" dirty="0"/>
              <a:t>Monitoring, Coding, and Annotating the </a:t>
            </a:r>
            <a:r>
              <a:rPr lang="en-US" sz="3600" dirty="0" smtClean="0"/>
              <a:t>Text</a:t>
            </a:r>
            <a:endParaRPr lang="en-US" sz="3600" dirty="0"/>
          </a:p>
        </p:txBody>
      </p:sp>
      <p:sp>
        <p:nvSpPr>
          <p:cNvPr id="2" name="Content Placeholder 1"/>
          <p:cNvSpPr>
            <a:spLocks noGrp="1"/>
          </p:cNvSpPr>
          <p:nvPr>
            <p:ph idx="4294967295"/>
          </p:nvPr>
        </p:nvSpPr>
        <p:spPr>
          <a:xfrm>
            <a:off x="295758" y="1288275"/>
            <a:ext cx="8499108" cy="4734521"/>
          </a:xfrm>
          <a:prstGeom prst="rect">
            <a:avLst/>
          </a:prstGeom>
        </p:spPr>
        <p:txBody>
          <a:bodyPr>
            <a:normAutofit fontScale="92500" lnSpcReduction="10000"/>
          </a:bodyPr>
          <a:lstStyle/>
          <a:p>
            <a:pPr marL="0" indent="0">
              <a:spcBef>
                <a:spcPts val="600"/>
              </a:spcBef>
              <a:spcAft>
                <a:spcPts val="600"/>
              </a:spcAft>
              <a:buNone/>
            </a:pPr>
            <a:r>
              <a:rPr lang="en-US" dirty="0" smtClean="0"/>
              <a:t>This </a:t>
            </a:r>
            <a:r>
              <a:rPr lang="en-US" dirty="0"/>
              <a:t>strategy helps students to </a:t>
            </a:r>
            <a:r>
              <a:rPr lang="en-US" dirty="0" smtClean="0"/>
              <a:t>actively engage </a:t>
            </a:r>
            <a:r>
              <a:rPr lang="en-US" dirty="0"/>
              <a:t>and interact with </a:t>
            </a:r>
            <a:r>
              <a:rPr lang="en-US" dirty="0" smtClean="0"/>
              <a:t>text.</a:t>
            </a:r>
            <a:endParaRPr lang="en-US" dirty="0"/>
          </a:p>
          <a:p>
            <a:pPr lvl="0"/>
            <a:r>
              <a:rPr lang="en-US" sz="3000" dirty="0" smtClean="0"/>
              <a:t>Supports </a:t>
            </a:r>
            <a:r>
              <a:rPr lang="en-US" sz="3000" dirty="0"/>
              <a:t>learning by focusing on key concepts</a:t>
            </a:r>
          </a:p>
          <a:p>
            <a:pPr lvl="0"/>
            <a:r>
              <a:rPr lang="en-US" sz="3000" dirty="0" smtClean="0"/>
              <a:t>Provides </a:t>
            </a:r>
            <a:r>
              <a:rPr lang="en-US" sz="3000" dirty="0"/>
              <a:t>a way for students to engage in a dialogue with the author</a:t>
            </a:r>
          </a:p>
          <a:p>
            <a:pPr lvl="0"/>
            <a:r>
              <a:rPr lang="en-US" sz="3000" dirty="0" smtClean="0"/>
              <a:t>Helps </a:t>
            </a:r>
            <a:r>
              <a:rPr lang="en-US" sz="3000" dirty="0"/>
              <a:t>students identify how they process information while reading</a:t>
            </a:r>
          </a:p>
          <a:p>
            <a:pPr lvl="0">
              <a:spcAft>
                <a:spcPts val="600"/>
              </a:spcAft>
            </a:pPr>
            <a:r>
              <a:rPr lang="en-US" sz="3000" dirty="0" smtClean="0"/>
              <a:t>Helps </a:t>
            </a:r>
            <a:r>
              <a:rPr lang="en-US" sz="3000" dirty="0"/>
              <a:t>students identify </a:t>
            </a:r>
            <a:r>
              <a:rPr lang="en-US" sz="3000" dirty="0" smtClean="0"/>
              <a:t>evidence, claims, and additional supports</a:t>
            </a:r>
            <a:endParaRPr lang="en-US" sz="2200" b="1" dirty="0"/>
          </a:p>
          <a:p>
            <a:pPr marL="0" lvl="0" indent="0">
              <a:buNone/>
            </a:pPr>
            <a:r>
              <a:rPr lang="en-US" b="1" dirty="0"/>
              <a:t>How might well-designed </a:t>
            </a:r>
            <a:r>
              <a:rPr lang="en-US" b="1" dirty="0" smtClean="0"/>
              <a:t>coding and monitoring </a:t>
            </a:r>
            <a:r>
              <a:rPr lang="en-US" b="1" dirty="0"/>
              <a:t>support Shift </a:t>
            </a:r>
            <a:r>
              <a:rPr lang="en-US" b="1" dirty="0" smtClean="0"/>
              <a:t>2?</a:t>
            </a:r>
            <a:endParaRPr lang="en-US" b="1" dirty="0"/>
          </a:p>
          <a:p>
            <a:pPr marL="0" indent="0">
              <a:buNone/>
            </a:pPr>
            <a:endParaRPr lang="en-US" dirty="0"/>
          </a:p>
        </p:txBody>
      </p:sp>
      <p:sp>
        <p:nvSpPr>
          <p:cNvPr id="4" name="Slide Number Placeholder 3"/>
          <p:cNvSpPr>
            <a:spLocks noGrp="1"/>
          </p:cNvSpPr>
          <p:nvPr>
            <p:ph type="sldNum" sz="quarter" idx="4294967295"/>
          </p:nvPr>
        </p:nvSpPr>
        <p:spPr>
          <a:xfrm>
            <a:off x="8225913" y="6145393"/>
            <a:ext cx="476250" cy="365125"/>
          </a:xfrm>
          <a:prstGeom prst="rect">
            <a:avLst/>
          </a:prstGeom>
        </p:spPr>
        <p:txBody>
          <a:bodyPr/>
          <a:lstStyle/>
          <a:p>
            <a:pPr>
              <a:defRPr/>
            </a:pPr>
            <a:fld id="{24131854-BBE8-42A5-A867-2FD1546D2879}" type="slidenum">
              <a:rPr lang="en-US" smtClean="0"/>
              <a:pPr>
                <a:defRPr/>
              </a:pPr>
              <a:t>80</a:t>
            </a:fld>
            <a:endParaRPr lang="en-US" dirty="0"/>
          </a:p>
        </p:txBody>
      </p:sp>
      <p:pic>
        <p:nvPicPr>
          <p:cNvPr id="3" name="Picture 2"/>
          <p:cNvPicPr>
            <a:picLocks noChangeAspect="1"/>
          </p:cNvPicPr>
          <p:nvPr/>
        </p:nvPicPr>
        <p:blipFill>
          <a:blip r:embed="rId3" cstate="print"/>
          <a:stretch>
            <a:fillRect/>
          </a:stretch>
        </p:blipFill>
        <p:spPr>
          <a:xfrm>
            <a:off x="295757" y="6022796"/>
            <a:ext cx="2200847" cy="487722"/>
          </a:xfrm>
          <a:prstGeom prst="rect">
            <a:avLst/>
          </a:prstGeom>
        </p:spPr>
      </p:pic>
    </p:spTree>
    <p:extLst>
      <p:ext uri="{BB962C8B-B14F-4D97-AF65-F5344CB8AC3E}">
        <p14:creationId xmlns:p14="http://schemas.microsoft.com/office/powerpoint/2010/main" val="1711614140"/>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04800" y="208935"/>
            <a:ext cx="9144000" cy="1066800"/>
          </a:xfrm>
        </p:spPr>
        <p:txBody>
          <a:bodyPr>
            <a:noAutofit/>
          </a:bodyPr>
          <a:lstStyle/>
          <a:p>
            <a:pPr>
              <a:defRPr/>
            </a:pPr>
            <a:r>
              <a:rPr lang="en-US" sz="4000" dirty="0" smtClean="0"/>
              <a:t>Coding Text/Comprehension Monitoring</a:t>
            </a:r>
            <a:endParaRPr lang="en-US" sz="4000" dirty="0"/>
          </a:p>
        </p:txBody>
      </p:sp>
      <p:sp>
        <p:nvSpPr>
          <p:cNvPr id="3" name="Slide Number Placeholder 2"/>
          <p:cNvSpPr>
            <a:spLocks noGrp="1"/>
          </p:cNvSpPr>
          <p:nvPr>
            <p:ph type="sldNum" sz="quarter" idx="4294967295"/>
          </p:nvPr>
        </p:nvSpPr>
        <p:spPr>
          <a:xfrm>
            <a:off x="8196417" y="6197204"/>
            <a:ext cx="476250" cy="365125"/>
          </a:xfrm>
          <a:prstGeom prst="rect">
            <a:avLst/>
          </a:prstGeom>
        </p:spPr>
        <p:txBody>
          <a:bodyPr/>
          <a:lstStyle/>
          <a:p>
            <a:pPr>
              <a:defRPr/>
            </a:pPr>
            <a:fld id="{A6207762-5017-4691-8AC9-FA275D65846C}" type="slidenum">
              <a:rPr lang="en-US" smtClean="0"/>
              <a:pPr>
                <a:defRPr/>
              </a:pPr>
              <a:t>81</a:t>
            </a:fld>
            <a:endParaRPr lang="en-US" dirty="0"/>
          </a:p>
        </p:txBody>
      </p:sp>
      <p:sp>
        <p:nvSpPr>
          <p:cNvPr id="4" name="TextBox 3"/>
          <p:cNvSpPr txBox="1">
            <a:spLocks noChangeArrowheads="1"/>
          </p:cNvSpPr>
          <p:nvPr/>
        </p:nvSpPr>
        <p:spPr bwMode="auto">
          <a:xfrm>
            <a:off x="304800" y="656303"/>
            <a:ext cx="8534400" cy="5247590"/>
          </a:xfrm>
          <a:prstGeom prst="rect">
            <a:avLst/>
          </a:prstGeom>
          <a:noFill/>
          <a:ln w="9525">
            <a:noFill/>
            <a:miter lim="800000"/>
            <a:headEnd/>
            <a:tailEnd/>
          </a:ln>
        </p:spPr>
        <p:txBody>
          <a:bodyPr wrap="square">
            <a:spAutoFit/>
          </a:bodyPr>
          <a:lstStyle/>
          <a:p>
            <a:endParaRPr lang="en-US" sz="2400" b="1" dirty="0" smtClean="0"/>
          </a:p>
          <a:p>
            <a:pPr>
              <a:spcAft>
                <a:spcPts val="600"/>
              </a:spcAft>
            </a:pPr>
            <a:r>
              <a:rPr lang="en-US" sz="3000" b="1" dirty="0" smtClean="0"/>
              <a:t>Directions:</a:t>
            </a:r>
            <a:endParaRPr lang="en-US" sz="3000" b="1" dirty="0"/>
          </a:p>
          <a:p>
            <a:pPr marL="365760" indent="-365760">
              <a:buFont typeface="+mj-lt"/>
              <a:buAutoNum type="arabicPeriod"/>
            </a:pPr>
            <a:r>
              <a:rPr lang="en-US" sz="2800" dirty="0" smtClean="0"/>
              <a:t>Choose </a:t>
            </a:r>
            <a:r>
              <a:rPr lang="en-US" sz="2800" dirty="0"/>
              <a:t>2–3 codes that support the purpose of the </a:t>
            </a:r>
            <a:r>
              <a:rPr lang="en-US" sz="2800" dirty="0" smtClean="0"/>
              <a:t>reading.</a:t>
            </a:r>
            <a:endParaRPr lang="en-US" sz="2800" dirty="0"/>
          </a:p>
          <a:p>
            <a:pPr marL="365760" indent="-365760">
              <a:buFont typeface="+mj-lt"/>
              <a:buAutoNum type="arabicPeriod"/>
            </a:pPr>
            <a:r>
              <a:rPr lang="en-US" sz="2800" dirty="0" smtClean="0"/>
              <a:t>Model </a:t>
            </a:r>
            <a:r>
              <a:rPr lang="en-US" sz="2800" dirty="0"/>
              <a:t>the practice, using </a:t>
            </a:r>
            <a:r>
              <a:rPr lang="en-US" sz="2800" dirty="0" smtClean="0"/>
              <a:t>a document camera </a:t>
            </a:r>
            <a:r>
              <a:rPr lang="en-US" sz="2800" dirty="0"/>
              <a:t>or </a:t>
            </a:r>
            <a:r>
              <a:rPr lang="en-US" sz="2800" dirty="0" smtClean="0"/>
              <a:t>whiteboard.</a:t>
            </a:r>
            <a:endParaRPr lang="en-US" sz="2800" dirty="0"/>
          </a:p>
          <a:p>
            <a:pPr marL="365760" indent="-365760">
              <a:buFont typeface="+mj-lt"/>
              <a:buAutoNum type="arabicPeriod"/>
            </a:pPr>
            <a:r>
              <a:rPr lang="en-US" sz="2800" dirty="0" smtClean="0"/>
              <a:t>Conduct </a:t>
            </a:r>
            <a:r>
              <a:rPr lang="en-US" sz="2800" dirty="0"/>
              <a:t>a </a:t>
            </a:r>
            <a:r>
              <a:rPr lang="en-US" sz="2800" b="1" dirty="0" smtClean="0"/>
              <a:t>Think-Aloud</a:t>
            </a:r>
            <a:r>
              <a:rPr lang="en-US" sz="2800" dirty="0" smtClean="0"/>
              <a:t>, as you mark </a:t>
            </a:r>
            <a:r>
              <a:rPr lang="en-US" sz="2800" dirty="0"/>
              <a:t>the text so </a:t>
            </a:r>
            <a:r>
              <a:rPr lang="en-US" sz="2800" dirty="0" smtClean="0"/>
              <a:t>students witness your thinking process. </a:t>
            </a:r>
            <a:endParaRPr lang="en-US" sz="2800" dirty="0"/>
          </a:p>
          <a:p>
            <a:pPr marL="365760" indent="-365760">
              <a:buFont typeface="+mj-lt"/>
              <a:buAutoNum type="arabicPeriod"/>
            </a:pPr>
            <a:r>
              <a:rPr lang="en-US" sz="2800" dirty="0" smtClean="0"/>
              <a:t>Review </a:t>
            </a:r>
            <a:r>
              <a:rPr lang="en-US" sz="2800" dirty="0"/>
              <a:t>the codes and have students code their reactions </a:t>
            </a:r>
            <a:r>
              <a:rPr lang="en-US" sz="2800" dirty="0" smtClean="0"/>
              <a:t>on </a:t>
            </a:r>
            <a:r>
              <a:rPr lang="en-US" sz="2800" dirty="0"/>
              <a:t>the page margins, lined paper inserts, or sticky </a:t>
            </a:r>
            <a:r>
              <a:rPr lang="en-US" sz="2800" dirty="0" smtClean="0"/>
              <a:t>notes.</a:t>
            </a:r>
            <a:endParaRPr lang="en-US" sz="2800" dirty="0"/>
          </a:p>
          <a:p>
            <a:r>
              <a:rPr lang="en-US" sz="2400" dirty="0" smtClean="0"/>
              <a:t>  </a:t>
            </a:r>
            <a:endParaRPr lang="en-US" sz="2400" dirty="0"/>
          </a:p>
        </p:txBody>
      </p:sp>
      <p:pic>
        <p:nvPicPr>
          <p:cNvPr id="2" name="Picture 1"/>
          <p:cNvPicPr>
            <a:picLocks noChangeAspect="1"/>
          </p:cNvPicPr>
          <p:nvPr/>
        </p:nvPicPr>
        <p:blipFill>
          <a:blip r:embed="rId3" cstate="print"/>
          <a:stretch>
            <a:fillRect/>
          </a:stretch>
        </p:blipFill>
        <p:spPr>
          <a:xfrm>
            <a:off x="304800" y="6013975"/>
            <a:ext cx="2200847" cy="487722"/>
          </a:xfrm>
          <a:prstGeom prst="rect">
            <a:avLst/>
          </a:prstGeom>
        </p:spPr>
      </p:pic>
    </p:spTree>
    <p:extLst>
      <p:ext uri="{BB962C8B-B14F-4D97-AF65-F5344CB8AC3E}">
        <p14:creationId xmlns:p14="http://schemas.microsoft.com/office/powerpoint/2010/main" val="58915312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4"/>
          <p:cNvGrpSpPr>
            <a:grpSpLocks noChangeAspect="1"/>
          </p:cNvGrpSpPr>
          <p:nvPr/>
        </p:nvGrpSpPr>
        <p:grpSpPr bwMode="auto">
          <a:xfrm>
            <a:off x="-18288" y="1082064"/>
            <a:ext cx="9162288" cy="5775936"/>
            <a:chOff x="56155" y="1362273"/>
            <a:chExt cx="10157800" cy="4277078"/>
          </a:xfrm>
        </p:grpSpPr>
        <p:sp>
          <p:nvSpPr>
            <p:cNvPr id="5" name="Freeform 4"/>
            <p:cNvSpPr/>
            <p:nvPr/>
          </p:nvSpPr>
          <p:spPr>
            <a:xfrm>
              <a:off x="76430" y="1362273"/>
              <a:ext cx="10137525" cy="666001"/>
            </a:xfrm>
            <a:custGeom>
              <a:avLst/>
              <a:gdLst>
                <a:gd name="connsiteX0" fmla="*/ 0 w 9601199"/>
                <a:gd name="connsiteY0" fmla="*/ 0 h 1017161"/>
                <a:gd name="connsiteX1" fmla="*/ 9601199 w 9601199"/>
                <a:gd name="connsiteY1" fmla="*/ 0 h 1017161"/>
                <a:gd name="connsiteX2" fmla="*/ 9601199 w 9601199"/>
                <a:gd name="connsiteY2" fmla="*/ 1017161 h 1017161"/>
                <a:gd name="connsiteX3" fmla="*/ 0 w 9601199"/>
                <a:gd name="connsiteY3" fmla="*/ 1017161 h 1017161"/>
                <a:gd name="connsiteX4" fmla="*/ 0 w 9601199"/>
                <a:gd name="connsiteY4" fmla="*/ 0 h 10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199" h="1017161">
                  <a:moveTo>
                    <a:pt x="0" y="0"/>
                  </a:moveTo>
                  <a:lnTo>
                    <a:pt x="9601199" y="0"/>
                  </a:lnTo>
                  <a:lnTo>
                    <a:pt x="9601199" y="1017161"/>
                  </a:lnTo>
                  <a:lnTo>
                    <a:pt x="0" y="1017161"/>
                  </a:lnTo>
                  <a:lnTo>
                    <a:pt x="0" y="0"/>
                  </a:lnTo>
                  <a:close/>
                </a:path>
              </a:pathLst>
            </a:cu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152400" tIns="152400" rIns="152400" bIns="152400" spcCol="1270" anchor="ctr"/>
            <a:lstStyle/>
            <a:p>
              <a:pPr algn="ctr" defTabSz="1595577" fontAlgn="auto">
                <a:lnSpc>
                  <a:spcPct val="90000"/>
                </a:lnSpc>
                <a:spcBef>
                  <a:spcPts val="0"/>
                </a:spcBef>
                <a:spcAft>
                  <a:spcPct val="35000"/>
                </a:spcAft>
                <a:defRPr/>
              </a:pPr>
              <a:r>
                <a:rPr lang="en-US" sz="2800" b="1" dirty="0" smtClean="0"/>
                <a:t> Use 2 </a:t>
              </a:r>
              <a:r>
                <a:rPr lang="en-US" sz="2800" b="1" dirty="0"/>
                <a:t>or 3 Codes at a </a:t>
              </a:r>
              <a:r>
                <a:rPr lang="en-US" sz="2800" b="1" dirty="0" smtClean="0"/>
                <a:t>Time</a:t>
              </a:r>
              <a:endParaRPr lang="en-US" sz="2800" b="1" dirty="0"/>
            </a:p>
          </p:txBody>
        </p:sp>
        <p:sp>
          <p:nvSpPr>
            <p:cNvPr id="6" name="Freeform 5"/>
            <p:cNvSpPr/>
            <p:nvPr/>
          </p:nvSpPr>
          <p:spPr>
            <a:xfrm>
              <a:off x="56155" y="2032875"/>
              <a:ext cx="5271513" cy="3606476"/>
            </a:xfrm>
            <a:custGeom>
              <a:avLst/>
              <a:gdLst>
                <a:gd name="connsiteX0" fmla="*/ 0 w 3070696"/>
                <a:gd name="connsiteY0" fmla="*/ 0 h 2848356"/>
                <a:gd name="connsiteX1" fmla="*/ 3070696 w 3070696"/>
                <a:gd name="connsiteY1" fmla="*/ 0 h 2848356"/>
                <a:gd name="connsiteX2" fmla="*/ 3070696 w 3070696"/>
                <a:gd name="connsiteY2" fmla="*/ 2848356 h 2848356"/>
                <a:gd name="connsiteX3" fmla="*/ 0 w 3070696"/>
                <a:gd name="connsiteY3" fmla="*/ 2848356 h 2848356"/>
                <a:gd name="connsiteX4" fmla="*/ 0 w 3070696"/>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96" h="2848356">
                  <a:moveTo>
                    <a:pt x="0" y="0"/>
                  </a:moveTo>
                  <a:lnTo>
                    <a:pt x="3070696" y="0"/>
                  </a:lnTo>
                  <a:lnTo>
                    <a:pt x="3070696" y="2848356"/>
                  </a:lnTo>
                  <a:lnTo>
                    <a:pt x="0" y="2848356"/>
                  </a:lnTo>
                  <a:lnTo>
                    <a:pt x="0" y="0"/>
                  </a:lnTo>
                  <a:close/>
                </a:path>
              </a:pathLst>
            </a:cu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txBody>
            <a:bodyPr lIns="121920" tIns="121920" rIns="121920" bIns="121920" spcCol="1270"/>
            <a:lstStyle/>
            <a:p>
              <a:pPr marL="274320">
                <a:defRPr/>
              </a:pPr>
              <a:r>
                <a:rPr lang="en-US" sz="2600" b="1" dirty="0" smtClean="0"/>
                <a:t>      	</a:t>
              </a:r>
              <a:endParaRPr lang="en-US" sz="2600" b="1" dirty="0"/>
            </a:p>
            <a:p>
              <a:pPr marL="274320">
                <a:defRPr/>
              </a:pPr>
              <a:r>
                <a:rPr lang="en-US" sz="2600" b="1" dirty="0" smtClean="0"/>
                <a:t>         I </a:t>
              </a:r>
              <a:r>
                <a:rPr lang="en-US" sz="2600" b="1" dirty="0"/>
                <a:t>like this part</a:t>
              </a:r>
            </a:p>
            <a:p>
              <a:pPr marL="274320">
                <a:defRPr/>
              </a:pPr>
              <a:r>
                <a:rPr lang="en-US" sz="2600" b="1" dirty="0" smtClean="0"/>
                <a:t> E     Evidence</a:t>
              </a:r>
            </a:p>
            <a:p>
              <a:pPr marL="274320">
                <a:defRPr/>
              </a:pPr>
              <a:r>
                <a:rPr lang="en-US" sz="2600" b="1" dirty="0"/>
                <a:t> </a:t>
              </a:r>
              <a:r>
                <a:rPr lang="en-US" sz="2600" b="1" dirty="0" smtClean="0"/>
                <a:t>M   More </a:t>
              </a:r>
              <a:r>
                <a:rPr lang="en-US" sz="2600" b="1" dirty="0"/>
                <a:t>s</a:t>
              </a:r>
              <a:r>
                <a:rPr lang="en-US" sz="2600" b="1" dirty="0" smtClean="0"/>
                <a:t>upport for the</a:t>
              </a:r>
              <a:br>
                <a:rPr lang="en-US" sz="2600" b="1" dirty="0" smtClean="0"/>
              </a:br>
              <a:r>
                <a:rPr lang="en-US" sz="2600" b="1" dirty="0" smtClean="0"/>
                <a:t>        evidence</a:t>
              </a:r>
            </a:p>
            <a:p>
              <a:pPr marL="274320">
                <a:defRPr/>
              </a:pPr>
              <a:r>
                <a:rPr lang="en-US" sz="2600" b="1" dirty="0" smtClean="0"/>
                <a:t> P     Problem</a:t>
              </a:r>
            </a:p>
            <a:p>
              <a:pPr marL="274320">
                <a:defRPr/>
              </a:pPr>
              <a:r>
                <a:rPr lang="en-US" sz="2600" b="1" dirty="0"/>
                <a:t> </a:t>
              </a:r>
              <a:r>
                <a:rPr lang="en-US" sz="2600" b="1" dirty="0" smtClean="0"/>
                <a:t>S     Solution</a:t>
              </a:r>
              <a:endParaRPr lang="en-US" sz="2600" b="1" dirty="0"/>
            </a:p>
            <a:p>
              <a:pPr marL="274320">
                <a:spcBef>
                  <a:spcPts val="1200"/>
                </a:spcBef>
                <a:spcAft>
                  <a:spcPts val="600"/>
                </a:spcAft>
                <a:defRPr/>
              </a:pPr>
              <a:r>
                <a:rPr lang="en-US" sz="2600" b="1" dirty="0" smtClean="0"/>
                <a:t>        Key Idea</a:t>
              </a:r>
              <a:endParaRPr lang="en-US" sz="2600" b="1" dirty="0"/>
            </a:p>
            <a:p>
              <a:pPr marL="274320">
                <a:defRPr/>
              </a:pPr>
              <a:r>
                <a:rPr lang="en-US" sz="2600" b="1" dirty="0" smtClean="0"/>
                <a:t> D    Detail</a:t>
              </a:r>
              <a:endParaRPr lang="en-US" sz="2600" b="1" dirty="0"/>
            </a:p>
          </p:txBody>
        </p:sp>
        <p:sp>
          <p:nvSpPr>
            <p:cNvPr id="7" name="Freeform 6"/>
            <p:cNvSpPr/>
            <p:nvPr/>
          </p:nvSpPr>
          <p:spPr>
            <a:xfrm>
              <a:off x="5327668" y="2028274"/>
              <a:ext cx="4886287" cy="3611077"/>
            </a:xfrm>
            <a:custGeom>
              <a:avLst/>
              <a:gdLst>
                <a:gd name="connsiteX0" fmla="*/ 0 w 3732953"/>
                <a:gd name="connsiteY0" fmla="*/ 0 h 2848356"/>
                <a:gd name="connsiteX1" fmla="*/ 3732953 w 3732953"/>
                <a:gd name="connsiteY1" fmla="*/ 0 h 2848356"/>
                <a:gd name="connsiteX2" fmla="*/ 3732953 w 3732953"/>
                <a:gd name="connsiteY2" fmla="*/ 2848356 h 2848356"/>
                <a:gd name="connsiteX3" fmla="*/ 0 w 3732953"/>
                <a:gd name="connsiteY3" fmla="*/ 2848356 h 2848356"/>
                <a:gd name="connsiteX4" fmla="*/ 0 w 3732953"/>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953" h="2848356">
                  <a:moveTo>
                    <a:pt x="0" y="0"/>
                  </a:moveTo>
                  <a:lnTo>
                    <a:pt x="3732953" y="0"/>
                  </a:lnTo>
                  <a:lnTo>
                    <a:pt x="3732953" y="2848356"/>
                  </a:lnTo>
                  <a:lnTo>
                    <a:pt x="0" y="2848356"/>
                  </a:lnTo>
                  <a:lnTo>
                    <a:pt x="0" y="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20000"/>
              </a:schemeClr>
            </a:fillRef>
            <a:effectRef idx="2">
              <a:schemeClr val="accent6">
                <a:alpha val="90000"/>
                <a:hueOff val="0"/>
                <a:satOff val="0"/>
                <a:lumOff val="0"/>
                <a:alphaOff val="-20000"/>
              </a:schemeClr>
            </a:effectRef>
            <a:fontRef idx="minor">
              <a:schemeClr val="lt1"/>
            </a:fontRef>
          </p:style>
          <p:txBody>
            <a:bodyPr lIns="121920" tIns="121920" rIns="121920" bIns="121920" spcCol="1270"/>
            <a:lstStyle/>
            <a:p>
              <a:pPr defTabSz="1276462" fontAlgn="auto">
                <a:lnSpc>
                  <a:spcPct val="50000"/>
                </a:lnSpc>
                <a:spcBef>
                  <a:spcPts val="0"/>
                </a:spcBef>
                <a:spcAft>
                  <a:spcPct val="35000"/>
                </a:spcAft>
                <a:defRPr/>
              </a:pPr>
              <a:r>
                <a:rPr lang="en-US" sz="2600" b="1" dirty="0" smtClean="0"/>
                <a:t> </a:t>
              </a:r>
            </a:p>
            <a:p>
              <a:pPr marL="182880" defTabSz="1276462" fontAlgn="auto">
                <a:lnSpc>
                  <a:spcPct val="50000"/>
                </a:lnSpc>
                <a:spcBef>
                  <a:spcPts val="0"/>
                </a:spcBef>
                <a:spcAft>
                  <a:spcPct val="35000"/>
                </a:spcAft>
                <a:defRPr/>
              </a:pPr>
              <a:endParaRPr lang="en-US" sz="2600" b="1" dirty="0"/>
            </a:p>
            <a:p>
              <a:pPr marL="182880" defTabSz="1276462" fontAlgn="auto">
                <a:lnSpc>
                  <a:spcPct val="50000"/>
                </a:lnSpc>
                <a:spcBef>
                  <a:spcPts val="0"/>
                </a:spcBef>
                <a:spcAft>
                  <a:spcPct val="35000"/>
                </a:spcAft>
                <a:defRPr/>
              </a:pPr>
              <a:r>
                <a:rPr lang="en-US" sz="2600" b="1" dirty="0" smtClean="0"/>
                <a:t>X     I </a:t>
              </a:r>
              <a:r>
                <a:rPr lang="en-US" sz="2600" b="1" dirty="0"/>
                <a:t>disagree</a:t>
              </a:r>
            </a:p>
            <a:p>
              <a:pPr marL="182880" defTabSz="1276462" fontAlgn="auto">
                <a:lnSpc>
                  <a:spcPct val="50000"/>
                </a:lnSpc>
                <a:spcBef>
                  <a:spcPts val="0"/>
                </a:spcBef>
                <a:spcAft>
                  <a:spcPct val="35000"/>
                </a:spcAft>
                <a:defRPr/>
              </a:pPr>
              <a:r>
                <a:rPr lang="en-US" sz="2600" b="1" dirty="0" smtClean="0"/>
                <a:t> √     I </a:t>
              </a:r>
              <a:r>
                <a:rPr lang="en-US" sz="2600" b="1" dirty="0"/>
                <a:t>agree</a:t>
              </a:r>
            </a:p>
            <a:p>
              <a:pPr marL="182880" defTabSz="1276462" fontAlgn="auto">
                <a:lnSpc>
                  <a:spcPct val="50000"/>
                </a:lnSpc>
                <a:spcBef>
                  <a:spcPts val="0"/>
                </a:spcBef>
                <a:spcAft>
                  <a:spcPts val="0"/>
                </a:spcAft>
                <a:defRPr/>
              </a:pPr>
              <a:r>
                <a:rPr lang="en-US" sz="2600" b="1" dirty="0" smtClean="0"/>
                <a:t>VIP   Very Important Part</a:t>
              </a:r>
            </a:p>
            <a:p>
              <a:pPr marL="182880" defTabSz="1276462" fontAlgn="auto">
                <a:lnSpc>
                  <a:spcPct val="50000"/>
                </a:lnSpc>
                <a:spcBef>
                  <a:spcPts val="0"/>
                </a:spcBef>
                <a:spcAft>
                  <a:spcPts val="0"/>
                </a:spcAft>
                <a:defRPr/>
              </a:pPr>
              <a:endParaRPr lang="en-US" sz="2600" b="1" dirty="0"/>
            </a:p>
            <a:p>
              <a:pPr marL="182880" defTabSz="1276462" fontAlgn="auto">
                <a:lnSpc>
                  <a:spcPct val="50000"/>
                </a:lnSpc>
                <a:spcBef>
                  <a:spcPts val="0"/>
                </a:spcBef>
                <a:spcAft>
                  <a:spcPts val="0"/>
                </a:spcAft>
                <a:defRPr/>
              </a:pPr>
              <a:r>
                <a:rPr lang="en-US" sz="2600" b="1" dirty="0" smtClean="0"/>
                <a:t>RIP   Really Interesting Part</a:t>
              </a:r>
            </a:p>
            <a:p>
              <a:pPr marL="182880" defTabSz="1276462" fontAlgn="auto">
                <a:lnSpc>
                  <a:spcPct val="50000"/>
                </a:lnSpc>
                <a:spcBef>
                  <a:spcPts val="0"/>
                </a:spcBef>
                <a:spcAft>
                  <a:spcPts val="0"/>
                </a:spcAft>
                <a:defRPr/>
              </a:pPr>
              <a:endParaRPr lang="en-US" sz="2600" b="1" dirty="0"/>
            </a:p>
            <a:p>
              <a:pPr marL="182880" defTabSz="1276462" fontAlgn="auto">
                <a:lnSpc>
                  <a:spcPct val="50000"/>
                </a:lnSpc>
                <a:spcBef>
                  <a:spcPts val="0"/>
                </a:spcBef>
                <a:spcAft>
                  <a:spcPts val="0"/>
                </a:spcAft>
                <a:defRPr/>
              </a:pPr>
              <a:r>
                <a:rPr lang="en-US" sz="2600" b="1" dirty="0" smtClean="0"/>
                <a:t>?      Don’t understand this</a:t>
              </a:r>
              <a:endParaRPr lang="en-US" sz="2600" b="1" dirty="0"/>
            </a:p>
            <a:p>
              <a:pPr marL="182880" defTabSz="1276462" fontAlgn="auto">
                <a:lnSpc>
                  <a:spcPct val="50000"/>
                </a:lnSpc>
                <a:spcBef>
                  <a:spcPts val="0"/>
                </a:spcBef>
                <a:spcAft>
                  <a:spcPts val="0"/>
                </a:spcAft>
                <a:defRPr/>
              </a:pPr>
              <a:endParaRPr lang="en-US" sz="2400" b="1" dirty="0"/>
            </a:p>
            <a:p>
              <a:pPr marL="182880" defTabSz="1276462" fontAlgn="auto">
                <a:lnSpc>
                  <a:spcPct val="50000"/>
                </a:lnSpc>
                <a:spcBef>
                  <a:spcPts val="0"/>
                </a:spcBef>
                <a:spcAft>
                  <a:spcPts val="0"/>
                </a:spcAft>
                <a:defRPr/>
              </a:pPr>
              <a:r>
                <a:rPr lang="en-US" sz="2600" b="1" dirty="0" smtClean="0"/>
                <a:t>SS    Same</a:t>
              </a:r>
            </a:p>
            <a:p>
              <a:pPr marL="182880" defTabSz="1276462" fontAlgn="auto">
                <a:lnSpc>
                  <a:spcPct val="50000"/>
                </a:lnSpc>
                <a:spcBef>
                  <a:spcPts val="0"/>
                </a:spcBef>
                <a:spcAft>
                  <a:spcPts val="0"/>
                </a:spcAft>
                <a:defRPr/>
              </a:pPr>
              <a:endParaRPr lang="en-US" sz="2600" b="1" dirty="0" smtClean="0"/>
            </a:p>
            <a:p>
              <a:pPr marL="182880" defTabSz="1276462" fontAlgn="auto">
                <a:lnSpc>
                  <a:spcPct val="50000"/>
                </a:lnSpc>
                <a:spcBef>
                  <a:spcPts val="0"/>
                </a:spcBef>
                <a:spcAft>
                  <a:spcPct val="35000"/>
                </a:spcAft>
                <a:defRPr/>
              </a:pPr>
              <a:r>
                <a:rPr lang="en-US" sz="2600" b="1" dirty="0" smtClean="0"/>
                <a:t>Df </a:t>
              </a:r>
              <a:r>
                <a:rPr lang="en-US" sz="2600" b="1" dirty="0"/>
                <a:t> </a:t>
              </a:r>
              <a:r>
                <a:rPr lang="en-US" sz="2600" b="1" dirty="0" smtClean="0"/>
                <a:t>  Different</a:t>
              </a:r>
              <a:endParaRPr lang="en-US" sz="2600" b="1" dirty="0"/>
            </a:p>
            <a:p>
              <a:pPr defTabSz="1276462" fontAlgn="auto">
                <a:lnSpc>
                  <a:spcPct val="90000"/>
                </a:lnSpc>
                <a:spcBef>
                  <a:spcPts val="0"/>
                </a:spcBef>
                <a:spcAft>
                  <a:spcPct val="35000"/>
                </a:spcAft>
                <a:defRPr/>
              </a:pP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endParaRPr lang="en-US" sz="2200" dirty="0"/>
            </a:p>
          </p:txBody>
        </p:sp>
      </p:grpSp>
      <p:sp>
        <p:nvSpPr>
          <p:cNvPr id="3" name="Title 2"/>
          <p:cNvSpPr>
            <a:spLocks noGrp="1"/>
          </p:cNvSpPr>
          <p:nvPr>
            <p:ph type="title"/>
          </p:nvPr>
        </p:nvSpPr>
        <p:spPr/>
        <p:txBody>
          <a:bodyPr>
            <a:normAutofit/>
          </a:bodyPr>
          <a:lstStyle/>
          <a:p>
            <a:pPr>
              <a:defRPr/>
            </a:pPr>
            <a:r>
              <a:rPr lang="en-US" dirty="0"/>
              <a:t>Grades </a:t>
            </a:r>
            <a:r>
              <a:rPr lang="en-US" dirty="0" smtClean="0"/>
              <a:t>K–5 </a:t>
            </a:r>
            <a:r>
              <a:rPr lang="en-US" dirty="0"/>
              <a:t>Coding</a:t>
            </a:r>
          </a:p>
        </p:txBody>
      </p:sp>
      <p:sp>
        <p:nvSpPr>
          <p:cNvPr id="10" name="Slide Number Placeholder 9"/>
          <p:cNvSpPr>
            <a:spLocks noGrp="1"/>
          </p:cNvSpPr>
          <p:nvPr>
            <p:ph type="sldNum" sz="quarter" idx="4294967295"/>
          </p:nvPr>
        </p:nvSpPr>
        <p:spPr>
          <a:xfrm>
            <a:off x="8373397" y="6356350"/>
            <a:ext cx="476250" cy="365125"/>
          </a:xfrm>
          <a:prstGeom prst="rect">
            <a:avLst/>
          </a:prstGeom>
        </p:spPr>
        <p:txBody>
          <a:bodyPr/>
          <a:lstStyle/>
          <a:p>
            <a:pPr>
              <a:defRPr/>
            </a:pPr>
            <a:fld id="{074045BE-AFFC-41B0-8DD4-D227C83497D3}" type="slidenum">
              <a:rPr lang="en-US" smtClean="0"/>
              <a:pPr>
                <a:defRPr/>
              </a:pPr>
              <a:t>82</a:t>
            </a:fld>
            <a:endParaRPr lang="en-US" dirty="0"/>
          </a:p>
        </p:txBody>
      </p:sp>
      <p:sp>
        <p:nvSpPr>
          <p:cNvPr id="80900" name="TextBox 7"/>
          <p:cNvSpPr txBox="1">
            <a:spLocks noChangeArrowheads="1"/>
          </p:cNvSpPr>
          <p:nvPr/>
        </p:nvSpPr>
        <p:spPr bwMode="auto">
          <a:xfrm>
            <a:off x="2819400" y="5105400"/>
            <a:ext cx="184150" cy="369888"/>
          </a:xfrm>
          <a:prstGeom prst="rect">
            <a:avLst/>
          </a:prstGeom>
          <a:noFill/>
          <a:ln w="9525">
            <a:noFill/>
            <a:miter lim="800000"/>
            <a:headEnd/>
            <a:tailEnd/>
          </a:ln>
        </p:spPr>
        <p:txBody>
          <a:bodyPr wrap="none">
            <a:spAutoFit/>
          </a:bodyPr>
          <a:lstStyle/>
          <a:p>
            <a:endParaRPr lang="en-US" dirty="0"/>
          </a:p>
        </p:txBody>
      </p:sp>
      <p:sp>
        <p:nvSpPr>
          <p:cNvPr id="9" name="5-Point Star 8"/>
          <p:cNvSpPr/>
          <p:nvPr/>
        </p:nvSpPr>
        <p:spPr>
          <a:xfrm>
            <a:off x="330637" y="5068242"/>
            <a:ext cx="400299" cy="370807"/>
          </a:xfrm>
          <a:prstGeom prst="star5">
            <a:avLst>
              <a:gd name="adj" fmla="val 1552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3" cstate="print"/>
          <a:stretch>
            <a:fillRect/>
          </a:stretch>
        </p:blipFill>
        <p:spPr>
          <a:xfrm>
            <a:off x="410796" y="2547851"/>
            <a:ext cx="305625" cy="318869"/>
          </a:xfrm>
          <a:prstGeom prst="rect">
            <a:avLst/>
          </a:prstGeom>
        </p:spPr>
      </p:pic>
    </p:spTree>
    <p:extLst>
      <p:ext uri="{BB962C8B-B14F-4D97-AF65-F5344CB8AC3E}">
        <p14:creationId xmlns:p14="http://schemas.microsoft.com/office/powerpoint/2010/main" val="137594167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title"/>
          </p:nvPr>
        </p:nvSpPr>
        <p:spPr/>
        <p:txBody>
          <a:bodyPr/>
          <a:lstStyle/>
          <a:p>
            <a:r>
              <a:rPr lang="en-US" dirty="0" smtClean="0"/>
              <a:t>Instructional Shift 3: Word Sorts</a:t>
            </a:r>
          </a:p>
        </p:txBody>
      </p:sp>
      <p:pic>
        <p:nvPicPr>
          <p:cNvPr id="6" name="Picture 5" descr="Picture10.png"/>
          <p:cNvPicPr preferRelativeResize="0">
            <a:picLocks/>
          </p:cNvPicPr>
          <p:nvPr/>
        </p:nvPicPr>
        <p:blipFill>
          <a:blip r:embed="rId3" cstate="print"/>
          <a:srcRect/>
          <a:stretch>
            <a:fillRect/>
          </a:stretch>
        </p:blipFill>
        <p:spPr bwMode="auto">
          <a:xfrm>
            <a:off x="7089648" y="5404485"/>
            <a:ext cx="950976" cy="1033272"/>
          </a:xfrm>
          <a:prstGeom prst="rect">
            <a:avLst/>
          </a:prstGeom>
          <a:noFill/>
          <a:ln w="9525">
            <a:noFill/>
            <a:miter lim="800000"/>
            <a:headEnd/>
            <a:tailEnd/>
          </a:ln>
        </p:spPr>
      </p:pic>
      <p:sp>
        <p:nvSpPr>
          <p:cNvPr id="7" name="Rectangle 6"/>
          <p:cNvSpPr>
            <a:spLocks noChangeArrowheads="1"/>
          </p:cNvSpPr>
          <p:nvPr/>
        </p:nvSpPr>
        <p:spPr bwMode="auto">
          <a:xfrm>
            <a:off x="7088360" y="5349707"/>
            <a:ext cx="990600" cy="923330"/>
          </a:xfrm>
          <a:prstGeom prst="rect">
            <a:avLst/>
          </a:prstGeom>
          <a:noFill/>
          <a:ln w="9525">
            <a:noFill/>
            <a:miter lim="800000"/>
            <a:headEnd/>
            <a:tailEnd/>
          </a:ln>
        </p:spPr>
        <p:txBody>
          <a:bodyPr wrap="square">
            <a:spAutoFit/>
          </a:bodyPr>
          <a:lstStyle/>
          <a:p>
            <a:pPr algn="ctr"/>
            <a:r>
              <a:rPr lang="en-US" dirty="0" smtClean="0"/>
              <a:t>Pages</a:t>
            </a:r>
          </a:p>
          <a:p>
            <a:pPr algn="ctr"/>
            <a:r>
              <a:rPr lang="en-US" dirty="0" smtClean="0"/>
              <a:t>44-47  </a:t>
            </a:r>
          </a:p>
          <a:p>
            <a:pPr algn="ctr"/>
            <a:endParaRPr lang="en-US" dirty="0"/>
          </a:p>
        </p:txBody>
      </p:sp>
      <p:sp>
        <p:nvSpPr>
          <p:cNvPr id="2" name="Rectangle 1"/>
          <p:cNvSpPr/>
          <p:nvPr/>
        </p:nvSpPr>
        <p:spPr>
          <a:xfrm>
            <a:off x="246797" y="995272"/>
            <a:ext cx="8516203" cy="4512004"/>
          </a:xfrm>
          <a:prstGeom prst="rect">
            <a:avLst/>
          </a:prstGeom>
        </p:spPr>
        <p:txBody>
          <a:bodyPr wrap="square">
            <a:spAutoFit/>
          </a:bodyPr>
          <a:lstStyle/>
          <a:p>
            <a:pPr marL="396875" marR="0" indent="-396875" defTabSz="914363">
              <a:lnSpc>
                <a:spcPct val="70000"/>
              </a:lnSpc>
              <a:spcBef>
                <a:spcPct val="20000"/>
              </a:spcBef>
              <a:spcAft>
                <a:spcPts val="300"/>
              </a:spcAft>
              <a:buBlip>
                <a:blip r:embed="rId4"/>
              </a:buBlip>
            </a:pPr>
            <a:r>
              <a:rPr lang="en-US" sz="2800" dirty="0"/>
              <a:t>Help students learn vocabulary by comparing, contrasting, and classifying words based on characteristics or meanings</a:t>
            </a:r>
          </a:p>
          <a:p>
            <a:pPr marL="396875" marR="0" indent="-396875" defTabSz="914363">
              <a:lnSpc>
                <a:spcPct val="70000"/>
              </a:lnSpc>
              <a:spcBef>
                <a:spcPct val="20000"/>
              </a:spcBef>
              <a:spcAft>
                <a:spcPts val="300"/>
              </a:spcAft>
              <a:buBlip>
                <a:blip r:embed="rId4"/>
              </a:buBlip>
            </a:pPr>
            <a:r>
              <a:rPr lang="en-US" sz="2800" dirty="0"/>
              <a:t>Help students recognize the </a:t>
            </a:r>
            <a:r>
              <a:rPr lang="en-US" sz="2800" dirty="0" smtClean="0"/>
              <a:t>relationships and </a:t>
            </a:r>
            <a:r>
              <a:rPr lang="en-US" sz="2800" dirty="0"/>
              <a:t>differences between terms that are related to the same concept</a:t>
            </a:r>
          </a:p>
          <a:p>
            <a:pPr marL="396875" marR="0" indent="-396875" defTabSz="914363">
              <a:lnSpc>
                <a:spcPct val="70000"/>
              </a:lnSpc>
              <a:spcBef>
                <a:spcPct val="20000"/>
              </a:spcBef>
              <a:spcAft>
                <a:spcPts val="300"/>
              </a:spcAft>
              <a:buBlip>
                <a:blip r:embed="rId4"/>
              </a:buBlip>
            </a:pPr>
            <a:r>
              <a:rPr lang="en-US" sz="2800" dirty="0"/>
              <a:t>Develop </a:t>
            </a:r>
            <a:r>
              <a:rPr lang="en-US" sz="2800" dirty="0" smtClean="0"/>
              <a:t>students’ ability </a:t>
            </a:r>
            <a:r>
              <a:rPr lang="en-US" sz="2800" dirty="0"/>
              <a:t>to reason through analysis, classification, induction, and analogy</a:t>
            </a:r>
          </a:p>
          <a:p>
            <a:pPr marL="396875" indent="-396875" defTabSz="914363">
              <a:lnSpc>
                <a:spcPct val="70000"/>
              </a:lnSpc>
              <a:spcBef>
                <a:spcPct val="20000"/>
              </a:spcBef>
              <a:spcAft>
                <a:spcPts val="300"/>
              </a:spcAft>
              <a:buBlip>
                <a:blip r:embed="rId4"/>
              </a:buBlip>
            </a:pPr>
            <a:r>
              <a:rPr lang="en-US" sz="2800" dirty="0"/>
              <a:t>Develop divergent thinking when open sort is used</a:t>
            </a:r>
          </a:p>
          <a:p>
            <a:pPr marL="396875" marR="0" indent="-396875" defTabSz="914363">
              <a:lnSpc>
                <a:spcPct val="70000"/>
              </a:lnSpc>
              <a:spcBef>
                <a:spcPct val="20000"/>
              </a:spcBef>
              <a:spcAft>
                <a:spcPts val="300"/>
              </a:spcAft>
              <a:buBlip>
                <a:blip r:embed="rId4"/>
              </a:buBlip>
            </a:pPr>
            <a:r>
              <a:rPr lang="en-US" sz="2800" dirty="0" smtClean="0"/>
              <a:t>Enhance </a:t>
            </a:r>
            <a:r>
              <a:rPr lang="en-US" sz="2800" dirty="0"/>
              <a:t>students’ interest in vocabulary development through a multi-sensory </a:t>
            </a:r>
            <a:r>
              <a:rPr lang="en-US" sz="2800" dirty="0" smtClean="0"/>
              <a:t>experience </a:t>
            </a:r>
            <a:r>
              <a:rPr lang="en-US" sz="2800" dirty="0"/>
              <a:t>as they read, write, and manipulate words while sharing their thinking with others	   </a:t>
            </a:r>
          </a:p>
        </p:txBody>
      </p:sp>
      <p:pic>
        <p:nvPicPr>
          <p:cNvPr id="12" name="Picture 11"/>
          <p:cNvPicPr>
            <a:picLocks noChangeAspect="1"/>
          </p:cNvPicPr>
          <p:nvPr/>
        </p:nvPicPr>
        <p:blipFill>
          <a:blip r:embed="rId5" cstate="print"/>
          <a:stretch>
            <a:fillRect/>
          </a:stretch>
        </p:blipFill>
        <p:spPr>
          <a:xfrm>
            <a:off x="246797" y="6074282"/>
            <a:ext cx="2200847" cy="487722"/>
          </a:xfrm>
          <a:prstGeom prst="rect">
            <a:avLst/>
          </a:prstGeom>
        </p:spPr>
      </p:pic>
      <p:sp>
        <p:nvSpPr>
          <p:cNvPr id="8" name="Slide Number Placeholder 7"/>
          <p:cNvSpPr>
            <a:spLocks noGrp="1"/>
          </p:cNvSpPr>
          <p:nvPr>
            <p:ph type="sldNum" sz="quarter" idx="4"/>
          </p:nvPr>
        </p:nvSpPr>
        <p:spPr/>
        <p:txBody>
          <a:bodyPr/>
          <a:lstStyle/>
          <a:p>
            <a:pPr algn="r"/>
            <a:fld id="{8D79BE21-F712-4A53-802B-F850200F0AA7}" type="slidenum">
              <a:rPr lang="en-US" smtClean="0"/>
              <a:pPr algn="r"/>
              <a:t>83</a:t>
            </a:fld>
            <a:endParaRPr lang="en-US" dirty="0"/>
          </a:p>
        </p:txBody>
      </p:sp>
    </p:spTree>
    <p:extLst>
      <p:ext uri="{BB962C8B-B14F-4D97-AF65-F5344CB8AC3E}">
        <p14:creationId xmlns:p14="http://schemas.microsoft.com/office/powerpoint/2010/main" val="88939209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4294967295"/>
          </p:nvPr>
        </p:nvSpPr>
        <p:spPr>
          <a:xfrm>
            <a:off x="384048" y="1417320"/>
            <a:ext cx="8153400" cy="4247317"/>
          </a:xfrm>
          <a:prstGeom prst="rect">
            <a:avLst/>
          </a:prstGeom>
        </p:spPr>
        <p:txBody>
          <a:bodyPr/>
          <a:lstStyle/>
          <a:p>
            <a:pPr marL="0" indent="0">
              <a:buNone/>
            </a:pPr>
            <a:r>
              <a:rPr lang="en-US" sz="4000" dirty="0" smtClean="0"/>
              <a:t>“</a:t>
            </a:r>
            <a:r>
              <a:rPr lang="en-US" sz="4000" dirty="0"/>
              <a:t>Identifying similarities </a:t>
            </a:r>
            <a:r>
              <a:rPr lang="en-US" sz="4000" dirty="0" smtClean="0"/>
              <a:t>and  differences</a:t>
            </a:r>
            <a:r>
              <a:rPr lang="en-US" sz="4000" dirty="0"/>
              <a:t>, and classifying information yielded some of the highest learning gains in our research</a:t>
            </a:r>
            <a:r>
              <a:rPr lang="en-US" sz="4000" dirty="0" smtClean="0"/>
              <a:t>”.</a:t>
            </a:r>
          </a:p>
          <a:p>
            <a:pPr marL="0" indent="0">
              <a:buNone/>
            </a:pPr>
            <a:endParaRPr lang="en-US" dirty="0"/>
          </a:p>
          <a:p>
            <a:pPr marL="0" indent="0" algn="r">
              <a:buNone/>
            </a:pPr>
            <a:r>
              <a:rPr lang="en-US" sz="2400" dirty="0" smtClean="0"/>
              <a:t>Robert </a:t>
            </a:r>
            <a:r>
              <a:rPr lang="en-US" sz="2400" dirty="0"/>
              <a:t>Marzano (2001)</a:t>
            </a:r>
          </a:p>
          <a:p>
            <a:pPr marL="0" indent="0" algn="r">
              <a:buNone/>
            </a:pPr>
            <a:endParaRPr lang="en-US" dirty="0"/>
          </a:p>
          <a:p>
            <a:pPr marL="0" indent="0" eaLnBrk="1" hangingPunct="1">
              <a:buFont typeface="Arial" pitchFamily="34" charset="0"/>
              <a:buNone/>
            </a:pPr>
            <a:endParaRPr lang="en-US" dirty="0" smtClean="0"/>
          </a:p>
        </p:txBody>
      </p:sp>
      <p:sp>
        <p:nvSpPr>
          <p:cNvPr id="87042" name="Rectangle 2"/>
          <p:cNvSpPr>
            <a:spLocks noGrp="1" noChangeArrowheads="1"/>
          </p:cNvSpPr>
          <p:nvPr>
            <p:ph type="title"/>
          </p:nvPr>
        </p:nvSpPr>
        <p:spPr/>
        <p:txBody>
          <a:bodyPr>
            <a:normAutofit/>
          </a:bodyPr>
          <a:lstStyle/>
          <a:p>
            <a:r>
              <a:rPr lang="en-US" dirty="0" smtClean="0"/>
              <a:t>Word Sorts </a:t>
            </a:r>
            <a:endParaRPr lang="en-US"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defRPr/>
            </a:pPr>
            <a:fld id="{89B261EF-24E7-4286-97C7-81257D0A83CF}" type="slidenum">
              <a:rPr lang="en-US" smtClean="0"/>
              <a:pPr>
                <a:defRPr/>
              </a:pPr>
              <a:t>84</a:t>
            </a:fld>
            <a:endParaRPr lang="en-US" dirty="0"/>
          </a:p>
        </p:txBody>
      </p:sp>
      <p:pic>
        <p:nvPicPr>
          <p:cNvPr id="2" name="Picture 1"/>
          <p:cNvPicPr>
            <a:picLocks noChangeAspect="1"/>
          </p:cNvPicPr>
          <p:nvPr/>
        </p:nvPicPr>
        <p:blipFill>
          <a:blip r:embed="rId3" cstate="print"/>
          <a:stretch>
            <a:fillRect/>
          </a:stretch>
        </p:blipFill>
        <p:spPr>
          <a:xfrm>
            <a:off x="384048" y="6051191"/>
            <a:ext cx="2200847" cy="487722"/>
          </a:xfrm>
          <a:prstGeom prst="rect">
            <a:avLst/>
          </a:prstGeom>
        </p:spPr>
      </p:pic>
    </p:spTree>
    <p:extLst>
      <p:ext uri="{BB962C8B-B14F-4D97-AF65-F5344CB8AC3E}">
        <p14:creationId xmlns:p14="http://schemas.microsoft.com/office/powerpoint/2010/main" val="2844369944"/>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defRPr/>
            </a:pPr>
            <a:r>
              <a:rPr lang="en-US" dirty="0" smtClean="0">
                <a:solidFill>
                  <a:schemeClr val="tx1"/>
                </a:solidFill>
                <a:latin typeface="+mj-lt"/>
              </a:rPr>
              <a:t>Word Sorts Procedures</a:t>
            </a:r>
            <a:endParaRPr dirty="0" smtClean="0">
              <a:solidFill>
                <a:schemeClr val="tx1"/>
              </a:solidFill>
              <a:latin typeface="+mj-lt"/>
            </a:endParaRPr>
          </a:p>
        </p:txBody>
      </p:sp>
      <p:sp>
        <p:nvSpPr>
          <p:cNvPr id="3" name="Slide Number Placeholder 2"/>
          <p:cNvSpPr>
            <a:spLocks noGrp="1"/>
          </p:cNvSpPr>
          <p:nvPr>
            <p:ph type="sldNum" sz="quarter" idx="4294967295"/>
          </p:nvPr>
        </p:nvSpPr>
        <p:spPr>
          <a:xfrm>
            <a:off x="8147255" y="6267861"/>
            <a:ext cx="476250" cy="365125"/>
          </a:xfrm>
          <a:prstGeom prst="rect">
            <a:avLst/>
          </a:prstGeom>
        </p:spPr>
        <p:txBody>
          <a:bodyPr/>
          <a:lstStyle/>
          <a:p>
            <a:pPr>
              <a:defRPr/>
            </a:pPr>
            <a:fld id="{65DB15EB-8161-4006-B6BD-852DE1A6921C}" type="slidenum">
              <a:rPr lang="en-US" smtClean="0"/>
              <a:pPr>
                <a:defRPr/>
              </a:pPr>
              <a:t>85</a:t>
            </a:fld>
            <a:endParaRPr lang="en-US" dirty="0"/>
          </a:p>
        </p:txBody>
      </p:sp>
      <p:sp>
        <p:nvSpPr>
          <p:cNvPr id="81924" name="TextBox 3"/>
          <p:cNvSpPr txBox="1">
            <a:spLocks noChangeArrowheads="1"/>
          </p:cNvSpPr>
          <p:nvPr/>
        </p:nvSpPr>
        <p:spPr bwMode="auto">
          <a:xfrm>
            <a:off x="304800" y="990600"/>
            <a:ext cx="8210550" cy="4616648"/>
          </a:xfrm>
          <a:prstGeom prst="rect">
            <a:avLst/>
          </a:prstGeom>
          <a:noFill/>
          <a:ln w="9525">
            <a:noFill/>
            <a:miter lim="800000"/>
            <a:headEnd/>
            <a:tailEnd/>
          </a:ln>
        </p:spPr>
        <p:txBody>
          <a:bodyPr wrap="square">
            <a:spAutoFit/>
          </a:bodyPr>
          <a:lstStyle/>
          <a:p>
            <a:pPr marL="514350" indent="-514350">
              <a:buAutoNum type="arabicPeriod"/>
              <a:defRPr/>
            </a:pPr>
            <a:r>
              <a:rPr lang="en-US" sz="2800" dirty="0" smtClean="0"/>
              <a:t>Students are provided words on cards or copy words onto </a:t>
            </a:r>
            <a:r>
              <a:rPr lang="en-US" sz="2800" dirty="0"/>
              <a:t>cards or </a:t>
            </a:r>
            <a:r>
              <a:rPr lang="en-US" sz="2800" dirty="0" smtClean="0"/>
              <a:t>sticky notes.</a:t>
            </a:r>
          </a:p>
          <a:p>
            <a:pPr marL="514350" indent="-514350">
              <a:buAutoNum type="arabicPeriod"/>
              <a:defRPr/>
            </a:pPr>
            <a:endParaRPr lang="en-US" sz="800" dirty="0" smtClean="0"/>
          </a:p>
          <a:p>
            <a:pPr marL="457200" indent="-457200">
              <a:buFont typeface="+mj-lt"/>
              <a:buAutoNum type="arabicPeriod" startAt="2"/>
              <a:defRPr/>
            </a:pPr>
            <a:r>
              <a:rPr lang="en-US" sz="2800" dirty="0" smtClean="0"/>
              <a:t>Pairs </a:t>
            </a:r>
            <a:r>
              <a:rPr lang="en-US" sz="2800" dirty="0"/>
              <a:t>or groups place words </a:t>
            </a:r>
            <a:r>
              <a:rPr lang="en-US" sz="2800" dirty="0" smtClean="0"/>
              <a:t>into:</a:t>
            </a:r>
            <a:endParaRPr lang="en-US" sz="2800" dirty="0"/>
          </a:p>
          <a:p>
            <a:pPr marL="914400" lvl="1" indent="-457200">
              <a:buFont typeface="+mj-lt"/>
              <a:buAutoNum type="alphaLcParenR"/>
              <a:defRPr/>
            </a:pPr>
            <a:r>
              <a:rPr lang="en-US" sz="2800" dirty="0" smtClean="0"/>
              <a:t>teacher provided </a:t>
            </a:r>
            <a:r>
              <a:rPr lang="en-US" sz="2800" dirty="0"/>
              <a:t>categories (</a:t>
            </a:r>
            <a:r>
              <a:rPr lang="en-US" sz="2800" dirty="0" smtClean="0"/>
              <a:t>closed sort</a:t>
            </a:r>
            <a:r>
              <a:rPr lang="en-US" sz="2800" dirty="0"/>
              <a:t>) or </a:t>
            </a:r>
          </a:p>
          <a:p>
            <a:pPr marL="914400" lvl="1" indent="-457200">
              <a:buFont typeface="+mj-lt"/>
              <a:buAutoNum type="alphaLcParenR"/>
              <a:defRPr/>
            </a:pPr>
            <a:r>
              <a:rPr lang="en-US" sz="2800" dirty="0" smtClean="0"/>
              <a:t>student generated categories </a:t>
            </a:r>
            <a:r>
              <a:rPr lang="en-US" sz="2800" dirty="0"/>
              <a:t>(open </a:t>
            </a:r>
            <a:r>
              <a:rPr lang="en-US" sz="2800" dirty="0" smtClean="0"/>
              <a:t>sort)</a:t>
            </a:r>
            <a:endParaRPr lang="en-US" sz="2800" dirty="0"/>
          </a:p>
          <a:p>
            <a:pPr marL="457200" indent="-457200">
              <a:defRPr/>
            </a:pPr>
            <a:endParaRPr lang="en-US" sz="800" dirty="0" smtClean="0"/>
          </a:p>
          <a:p>
            <a:pPr marL="457200" indent="-457200">
              <a:buFont typeface="+mj-lt"/>
              <a:buAutoNum type="arabicPeriod" startAt="3"/>
              <a:defRPr/>
            </a:pPr>
            <a:r>
              <a:rPr lang="en-US" sz="2800" dirty="0" smtClean="0"/>
              <a:t>Pairs </a:t>
            </a:r>
            <a:r>
              <a:rPr lang="en-US" sz="2800" dirty="0"/>
              <a:t>or </a:t>
            </a:r>
            <a:r>
              <a:rPr lang="en-US" sz="2800" dirty="0" smtClean="0"/>
              <a:t>group </a:t>
            </a:r>
            <a:r>
              <a:rPr lang="en-US" sz="2800" dirty="0"/>
              <a:t>share </a:t>
            </a:r>
            <a:r>
              <a:rPr lang="en-US" sz="2800" dirty="0" smtClean="0"/>
              <a:t>their evidence and reasoning for sorting </a:t>
            </a:r>
            <a:r>
              <a:rPr lang="en-US" sz="2800" dirty="0"/>
              <a:t>the </a:t>
            </a:r>
            <a:r>
              <a:rPr lang="en-US" sz="2800" dirty="0" smtClean="0"/>
              <a:t>vocabulary in a particular way.</a:t>
            </a:r>
            <a:endParaRPr lang="en-US" sz="2800" dirty="0"/>
          </a:p>
          <a:p>
            <a:pPr marL="457200" indent="-457200">
              <a:buFont typeface="+mj-lt"/>
              <a:buAutoNum type="arabicPeriod" startAt="4"/>
              <a:defRPr/>
            </a:pPr>
            <a:endParaRPr lang="en-US" sz="800" dirty="0"/>
          </a:p>
          <a:p>
            <a:pPr marL="457200" indent="-457200">
              <a:buFont typeface="+mj-lt"/>
              <a:buAutoNum type="arabicPeriod" startAt="4"/>
              <a:defRPr/>
            </a:pPr>
            <a:r>
              <a:rPr lang="en-US" sz="2800" dirty="0"/>
              <a:t>W</a:t>
            </a:r>
            <a:r>
              <a:rPr lang="en-US" sz="2800" dirty="0" smtClean="0"/>
              <a:t>ord </a:t>
            </a:r>
            <a:r>
              <a:rPr lang="en-US" sz="2800" dirty="0"/>
              <a:t>sort </a:t>
            </a:r>
            <a:r>
              <a:rPr lang="en-US" sz="2800" dirty="0" smtClean="0"/>
              <a:t>can be used to discuss and write </a:t>
            </a:r>
            <a:r>
              <a:rPr lang="en-US" sz="2800" dirty="0"/>
              <a:t>about the </a:t>
            </a:r>
            <a:r>
              <a:rPr lang="en-US" sz="2800" dirty="0" smtClean="0"/>
              <a:t>concept.</a:t>
            </a:r>
            <a:endParaRPr lang="en-US" sz="2800" dirty="0"/>
          </a:p>
          <a:p>
            <a:pPr marL="342900" indent="-342900">
              <a:buFontTx/>
              <a:buAutoNum type="arabicPeriod" startAt="4"/>
              <a:defRPr/>
            </a:pPr>
            <a:endParaRPr lang="en-US" dirty="0"/>
          </a:p>
        </p:txBody>
      </p:sp>
      <p:pic>
        <p:nvPicPr>
          <p:cNvPr id="2" name="Picture 1"/>
          <p:cNvPicPr>
            <a:picLocks noChangeAspect="1"/>
          </p:cNvPicPr>
          <p:nvPr/>
        </p:nvPicPr>
        <p:blipFill>
          <a:blip r:embed="rId3" cstate="print"/>
          <a:stretch>
            <a:fillRect/>
          </a:stretch>
        </p:blipFill>
        <p:spPr>
          <a:xfrm>
            <a:off x="304800" y="6130559"/>
            <a:ext cx="2200847" cy="477377"/>
          </a:xfrm>
          <a:prstGeom prst="rect">
            <a:avLst/>
          </a:prstGeom>
        </p:spPr>
      </p:pic>
    </p:spTree>
    <p:extLst>
      <p:ext uri="{BB962C8B-B14F-4D97-AF65-F5344CB8AC3E}">
        <p14:creationId xmlns:p14="http://schemas.microsoft.com/office/powerpoint/2010/main" val="2993751166"/>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93290" y="80168"/>
            <a:ext cx="8750710" cy="1325563"/>
          </a:xfrm>
        </p:spPr>
        <p:txBody>
          <a:bodyPr>
            <a:normAutofit fontScale="90000"/>
          </a:bodyPr>
          <a:lstStyle/>
          <a:p>
            <a:pPr eaLnBrk="1" hangingPunct="1"/>
            <a:r>
              <a:rPr dirty="0" smtClean="0"/>
              <a:t>Closed Word Sort</a:t>
            </a:r>
            <a:r>
              <a:rPr sz="2400" dirty="0" smtClean="0"/>
              <a:t/>
            </a:r>
            <a:br>
              <a:rPr sz="2400" dirty="0" smtClean="0"/>
            </a:br>
            <a:r>
              <a:rPr lang="en-US" sz="3000" dirty="0" smtClean="0">
                <a:effectLst/>
              </a:rPr>
              <a:t>Word Bank:</a:t>
            </a:r>
            <a:br>
              <a:rPr lang="en-US" sz="3000" dirty="0" smtClean="0">
                <a:effectLst/>
              </a:rPr>
            </a:br>
            <a:r>
              <a:rPr sz="3000" dirty="0" smtClean="0">
                <a:effectLst/>
              </a:rPr>
              <a:t>diplomatic, explorer,</a:t>
            </a:r>
            <a:r>
              <a:rPr lang="en-US" sz="3000" dirty="0" smtClean="0">
                <a:effectLst/>
              </a:rPr>
              <a:t> </a:t>
            </a:r>
            <a:r>
              <a:rPr sz="3000" dirty="0" smtClean="0">
                <a:effectLst/>
              </a:rPr>
              <a:t>merchant, navigator, exotic,</a:t>
            </a:r>
            <a:r>
              <a:rPr lang="en-US" sz="3000" dirty="0" smtClean="0">
                <a:effectLst/>
              </a:rPr>
              <a:t> </a:t>
            </a:r>
            <a:r>
              <a:rPr sz="3000" dirty="0" smtClean="0">
                <a:effectLst/>
              </a:rPr>
              <a:t>porcelain, convincing</a:t>
            </a:r>
          </a:p>
        </p:txBody>
      </p:sp>
      <p:graphicFrame>
        <p:nvGraphicFramePr>
          <p:cNvPr id="657411" name="Group 3"/>
          <p:cNvGraphicFramePr>
            <a:graphicFrameLocks noGrp="1"/>
          </p:cNvGraphicFramePr>
          <p:nvPr>
            <p:ph idx="4294967295"/>
            <p:extLst/>
          </p:nvPr>
        </p:nvGraphicFramePr>
        <p:xfrm>
          <a:off x="628650" y="1825624"/>
          <a:ext cx="7886700" cy="3584575"/>
        </p:xfrm>
        <a:graphic>
          <a:graphicData uri="http://schemas.openxmlformats.org/drawingml/2006/table">
            <a:tbl>
              <a:tblPr/>
              <a:tblGrid>
                <a:gridCol w="2628900"/>
                <a:gridCol w="2628900"/>
                <a:gridCol w="2628900"/>
              </a:tblGrid>
              <a:tr h="9901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rPr>
                        <a:t>Words that describe Marco Polo</a:t>
                      </a: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rPr>
                        <a:t>Words that describe traded items</a:t>
                      </a: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rPr>
                        <a:t>Words that describe </a:t>
                      </a: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Kublai Khan</a:t>
                      </a: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0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Word        Evidence</a:t>
                      </a: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Word        Evidence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Word        Evidence</a:t>
                      </a: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lide Number Placeholder 8"/>
          <p:cNvSpPr>
            <a:spLocks noGrp="1"/>
          </p:cNvSpPr>
          <p:nvPr>
            <p:ph type="sldNum" sz="quarter" idx="4294967295"/>
          </p:nvPr>
        </p:nvSpPr>
        <p:spPr>
          <a:xfrm>
            <a:off x="8141951" y="6235087"/>
            <a:ext cx="476250" cy="365125"/>
          </a:xfrm>
          <a:prstGeom prst="rect">
            <a:avLst/>
          </a:prstGeom>
        </p:spPr>
        <p:txBody>
          <a:bodyPr/>
          <a:lstStyle/>
          <a:p>
            <a:pPr>
              <a:defRPr/>
            </a:pPr>
            <a:fld id="{EE2D15F3-2B79-4C12-8818-4DC0332F51BF}" type="slidenum">
              <a:rPr lang="en-US" smtClean="0"/>
              <a:pPr>
                <a:defRPr/>
              </a:pPr>
              <a:t>86</a:t>
            </a:fld>
            <a:endParaRPr lang="en-US" dirty="0"/>
          </a:p>
        </p:txBody>
      </p:sp>
      <p:cxnSp>
        <p:nvCxnSpPr>
          <p:cNvPr id="6" name="Straight Connector 5"/>
          <p:cNvCxnSpPr/>
          <p:nvPr/>
        </p:nvCxnSpPr>
        <p:spPr>
          <a:xfrm flipH="1">
            <a:off x="1828800" y="2848131"/>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89058" y="3271684"/>
            <a:ext cx="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95020" y="3086100"/>
            <a:ext cx="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srcRect/>
          <a:stretch>
            <a:fillRect/>
          </a:stretch>
        </p:blipFill>
        <p:spPr bwMode="auto">
          <a:xfrm>
            <a:off x="7224215" y="5457825"/>
            <a:ext cx="948235" cy="1081088"/>
          </a:xfrm>
          <a:prstGeom prst="rect">
            <a:avLst/>
          </a:prstGeom>
          <a:noFill/>
          <a:ln w="9525">
            <a:noFill/>
            <a:miter lim="800000"/>
            <a:headEnd/>
            <a:tailEnd/>
          </a:ln>
        </p:spPr>
      </p:pic>
      <p:sp>
        <p:nvSpPr>
          <p:cNvPr id="17" name="TextBox 16"/>
          <p:cNvSpPr txBox="1"/>
          <p:nvPr/>
        </p:nvSpPr>
        <p:spPr>
          <a:xfrm>
            <a:off x="7160570" y="5470453"/>
            <a:ext cx="1045651" cy="369332"/>
          </a:xfrm>
          <a:prstGeom prst="rect">
            <a:avLst/>
          </a:prstGeom>
          <a:noFill/>
        </p:spPr>
        <p:txBody>
          <a:bodyPr wrap="square" rtlCol="0">
            <a:spAutoFit/>
          </a:bodyPr>
          <a:lstStyle/>
          <a:p>
            <a:pPr algn="ctr"/>
            <a:r>
              <a:rPr lang="en-US" dirty="0" smtClean="0"/>
              <a:t> Page 45 </a:t>
            </a:r>
            <a:endParaRPr lang="en-US" dirty="0"/>
          </a:p>
        </p:txBody>
      </p:sp>
      <p:pic>
        <p:nvPicPr>
          <p:cNvPr id="2" name="Picture 1"/>
          <p:cNvPicPr>
            <a:picLocks noChangeAspect="1"/>
          </p:cNvPicPr>
          <p:nvPr/>
        </p:nvPicPr>
        <p:blipFill>
          <a:blip r:embed="rId4" cstate="print"/>
          <a:stretch>
            <a:fillRect/>
          </a:stretch>
        </p:blipFill>
        <p:spPr>
          <a:xfrm>
            <a:off x="393290" y="6112490"/>
            <a:ext cx="2200847" cy="487722"/>
          </a:xfrm>
          <a:prstGeom prst="rect">
            <a:avLst/>
          </a:prstGeom>
        </p:spPr>
      </p:pic>
      <p:cxnSp>
        <p:nvCxnSpPr>
          <p:cNvPr id="13" name="Straight Connector 12"/>
          <p:cNvCxnSpPr/>
          <p:nvPr/>
        </p:nvCxnSpPr>
        <p:spPr>
          <a:xfrm flipH="1">
            <a:off x="4394252" y="2819103"/>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85388" y="2819103"/>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832470" y="2819103"/>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3232" y="5657631"/>
            <a:ext cx="3768404" cy="369332"/>
          </a:xfrm>
          <a:prstGeom prst="rect">
            <a:avLst/>
          </a:prstGeom>
          <a:noFill/>
        </p:spPr>
        <p:txBody>
          <a:bodyPr wrap="none" rtlCol="0">
            <a:spAutoFit/>
          </a:bodyPr>
          <a:lstStyle/>
          <a:p>
            <a:r>
              <a:rPr lang="en-US" dirty="0" smtClean="0"/>
              <a:t>All words can be used more than once</a:t>
            </a:r>
            <a:endParaRPr lang="en-US" dirty="0"/>
          </a:p>
        </p:txBody>
      </p:sp>
    </p:spTree>
    <p:extLst>
      <p:ext uri="{BB962C8B-B14F-4D97-AF65-F5344CB8AC3E}">
        <p14:creationId xmlns:p14="http://schemas.microsoft.com/office/powerpoint/2010/main" val="338608443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Relationships and Connections Among Words</a:t>
            </a:r>
            <a:endParaRPr lang="en-US" dirty="0"/>
          </a:p>
        </p:txBody>
      </p:sp>
      <p:sp>
        <p:nvSpPr>
          <p:cNvPr id="5" name="Slide Number Placeholder 4"/>
          <p:cNvSpPr>
            <a:spLocks noGrp="1"/>
          </p:cNvSpPr>
          <p:nvPr>
            <p:ph type="sldNum" sz="quarter" idx="4294967295"/>
          </p:nvPr>
        </p:nvSpPr>
        <p:spPr>
          <a:xfrm>
            <a:off x="8061198" y="6274439"/>
            <a:ext cx="476250" cy="365125"/>
          </a:xfrm>
          <a:prstGeom prst="rect">
            <a:avLst/>
          </a:prstGeom>
        </p:spPr>
        <p:txBody>
          <a:bodyPr/>
          <a:lstStyle/>
          <a:p>
            <a:fld id="{95C78F6C-5F37-4841-ACBE-E9209F23264D}" type="slidenum">
              <a:rPr lang="en-US" smtClean="0"/>
              <a:pPr/>
              <a:t>87</a:t>
            </a:fld>
            <a:endParaRPr lang="en-US" dirty="0"/>
          </a:p>
        </p:txBody>
      </p:sp>
      <p:sp>
        <p:nvSpPr>
          <p:cNvPr id="6" name="TextBox 5"/>
          <p:cNvSpPr txBox="1"/>
          <p:nvPr/>
        </p:nvSpPr>
        <p:spPr>
          <a:xfrm>
            <a:off x="464024" y="2207929"/>
            <a:ext cx="7983087" cy="2954655"/>
          </a:xfrm>
          <a:prstGeom prst="rect">
            <a:avLst/>
          </a:prstGeom>
          <a:noFill/>
        </p:spPr>
        <p:txBody>
          <a:bodyPr wrap="square" rtlCol="0">
            <a:spAutoFit/>
          </a:bodyPr>
          <a:lstStyle/>
          <a:p>
            <a:r>
              <a:rPr lang="en-US" sz="2400" dirty="0" smtClean="0"/>
              <a:t>As you view the video, jot down in your notes the supports the teacher uses to help all students be successful. </a:t>
            </a:r>
          </a:p>
          <a:p>
            <a:endParaRPr lang="en-US" sz="2400" dirty="0" smtClean="0"/>
          </a:p>
          <a:p>
            <a:pPr marL="457200" indent="-457200">
              <a:buFont typeface="+mj-lt"/>
              <a:buAutoNum type="arabicPeriod"/>
            </a:pPr>
            <a:r>
              <a:rPr lang="en-US" sz="2400" dirty="0" smtClean="0"/>
              <a:t>What </a:t>
            </a:r>
            <a:r>
              <a:rPr lang="en-US" sz="2400" dirty="0"/>
              <a:t>did you notice about the strategies she used to push the learning </a:t>
            </a:r>
            <a:r>
              <a:rPr lang="en-US" sz="2400" dirty="0" smtClean="0"/>
              <a:t>forward </a:t>
            </a:r>
            <a:r>
              <a:rPr lang="en-US" sz="2400" dirty="0"/>
              <a:t>for her students? </a:t>
            </a:r>
          </a:p>
          <a:p>
            <a:pPr marL="457200" indent="-457200">
              <a:buFont typeface="+mj-lt"/>
              <a:buAutoNum type="arabicPeriod"/>
            </a:pPr>
            <a:r>
              <a:rPr lang="en-US" sz="2400" dirty="0" smtClean="0"/>
              <a:t>What </a:t>
            </a:r>
            <a:r>
              <a:rPr lang="en-US" sz="2400" dirty="0"/>
              <a:t>planning needed to happen prior to this lesson to set students up </a:t>
            </a:r>
            <a:r>
              <a:rPr lang="en-US" sz="2400" dirty="0" smtClean="0"/>
              <a:t>for </a:t>
            </a:r>
            <a:r>
              <a:rPr lang="en-US" sz="2400" dirty="0"/>
              <a:t>success?</a:t>
            </a:r>
          </a:p>
          <a:p>
            <a:endParaRPr lang="en-US" dirty="0"/>
          </a:p>
        </p:txBody>
      </p:sp>
      <p:pic>
        <p:nvPicPr>
          <p:cNvPr id="8" name="Picture 7"/>
          <p:cNvPicPr>
            <a:picLocks noChangeAspect="1"/>
          </p:cNvPicPr>
          <p:nvPr/>
        </p:nvPicPr>
        <p:blipFill>
          <a:blip r:embed="rId3" cstate="print"/>
          <a:stretch>
            <a:fillRect/>
          </a:stretch>
        </p:blipFill>
        <p:spPr>
          <a:xfrm>
            <a:off x="384048" y="6069178"/>
            <a:ext cx="2200847" cy="487722"/>
          </a:xfrm>
          <a:prstGeom prst="rect">
            <a:avLst/>
          </a:prstGeom>
        </p:spPr>
      </p:pic>
      <p:sp>
        <p:nvSpPr>
          <p:cNvPr id="11" name="TextBox 10"/>
          <p:cNvSpPr txBox="1"/>
          <p:nvPr/>
        </p:nvSpPr>
        <p:spPr>
          <a:xfrm>
            <a:off x="482600" y="1498600"/>
            <a:ext cx="5181600" cy="584775"/>
          </a:xfrm>
          <a:prstGeom prst="rect">
            <a:avLst/>
          </a:prstGeom>
          <a:noFill/>
        </p:spPr>
        <p:txBody>
          <a:bodyPr wrap="square" rtlCol="0">
            <a:spAutoFit/>
          </a:bodyPr>
          <a:lstStyle/>
          <a:p>
            <a:r>
              <a:rPr lang="en-US" sz="3200" b="1" dirty="0" smtClean="0"/>
              <a:t>Creating Word Sorts</a:t>
            </a:r>
            <a:endParaRPr lang="en-US" sz="3200" b="1" dirty="0"/>
          </a:p>
        </p:txBody>
      </p:sp>
      <p:pic>
        <p:nvPicPr>
          <p:cNvPr id="9" name="Picture 2"/>
          <p:cNvPicPr>
            <a:picLocks noChangeAspect="1" noChangeArrowheads="1"/>
          </p:cNvPicPr>
          <p:nvPr/>
        </p:nvPicPr>
        <p:blipFill>
          <a:blip r:embed="rId4" cstate="print"/>
          <a:srcRect/>
          <a:stretch>
            <a:fillRect/>
          </a:stretch>
        </p:blipFill>
        <p:spPr bwMode="auto">
          <a:xfrm>
            <a:off x="6974833" y="5075337"/>
            <a:ext cx="948235" cy="1081088"/>
          </a:xfrm>
          <a:prstGeom prst="rect">
            <a:avLst/>
          </a:prstGeom>
          <a:noFill/>
          <a:ln w="9525">
            <a:noFill/>
            <a:miter lim="800000"/>
            <a:headEnd/>
            <a:tailEnd/>
          </a:ln>
        </p:spPr>
      </p:pic>
      <p:sp>
        <p:nvSpPr>
          <p:cNvPr id="10" name="TextBox 9"/>
          <p:cNvSpPr txBox="1"/>
          <p:nvPr/>
        </p:nvSpPr>
        <p:spPr>
          <a:xfrm flipH="1">
            <a:off x="6974833" y="5105506"/>
            <a:ext cx="1438024" cy="369332"/>
          </a:xfrm>
          <a:prstGeom prst="rect">
            <a:avLst/>
          </a:prstGeom>
          <a:noFill/>
        </p:spPr>
        <p:txBody>
          <a:bodyPr wrap="square" rtlCol="0">
            <a:spAutoFit/>
          </a:bodyPr>
          <a:lstStyle/>
          <a:p>
            <a:r>
              <a:rPr lang="en-US" dirty="0" smtClean="0"/>
              <a:t>Page 47</a:t>
            </a:r>
            <a:endParaRPr lang="en-US" dirty="0"/>
          </a:p>
        </p:txBody>
      </p:sp>
      <p:sp>
        <p:nvSpPr>
          <p:cNvPr id="13" name="Rectangle 12"/>
          <p:cNvSpPr/>
          <p:nvPr/>
        </p:nvSpPr>
        <p:spPr>
          <a:xfrm>
            <a:off x="376518" y="5069106"/>
            <a:ext cx="5325034" cy="369332"/>
          </a:xfrm>
          <a:prstGeom prst="rect">
            <a:avLst/>
          </a:prstGeom>
        </p:spPr>
        <p:txBody>
          <a:bodyPr wrap="square">
            <a:spAutoFit/>
          </a:bodyPr>
          <a:lstStyle/>
          <a:p>
            <a:r>
              <a:rPr lang="en-US" dirty="0" smtClean="0">
                <a:hlinkClick r:id="rId5"/>
              </a:rPr>
              <a:t>http://www.youtube.com/watch?v=zhW-H7iHXEY</a:t>
            </a:r>
            <a:r>
              <a:rPr lang="en-US" dirty="0" smtClean="0"/>
              <a:t>.</a:t>
            </a:r>
            <a:endParaRPr lang="en-US" dirty="0"/>
          </a:p>
        </p:txBody>
      </p:sp>
    </p:spTree>
    <p:extLst>
      <p:ext uri="{BB962C8B-B14F-4D97-AF65-F5344CB8AC3E}">
        <p14:creationId xmlns:p14="http://schemas.microsoft.com/office/powerpoint/2010/main" val="224330188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04800" y="838200"/>
            <a:ext cx="8839200" cy="762000"/>
          </a:xfrm>
        </p:spPr>
        <p:txBody>
          <a:bodyPr>
            <a:noAutofit/>
          </a:bodyPr>
          <a:lstStyle/>
          <a:p>
            <a:pPr eaLnBrk="1" hangingPunct="1">
              <a:defRPr/>
            </a:pPr>
            <a:r>
              <a:rPr sz="3600" dirty="0" smtClean="0">
                <a:effectLst/>
              </a:rPr>
              <a:t>How </a:t>
            </a:r>
            <a:r>
              <a:rPr sz="3600" dirty="0">
                <a:effectLst/>
              </a:rPr>
              <a:t>would you sort these words about marine life?</a:t>
            </a:r>
            <a:r>
              <a:rPr sz="3600" dirty="0"/>
              <a:t/>
            </a:r>
            <a:br>
              <a:rPr sz="3600" dirty="0"/>
            </a:br>
            <a:endParaRPr sz="4400" dirty="0"/>
          </a:p>
        </p:txBody>
      </p:sp>
      <p:graphicFrame>
        <p:nvGraphicFramePr>
          <p:cNvPr id="291867" name="Group 27"/>
          <p:cNvGraphicFramePr>
            <a:graphicFrameLocks noGrp="1"/>
          </p:cNvGraphicFramePr>
          <p:nvPr>
            <p:ph idx="4294967295"/>
          </p:nvPr>
        </p:nvGraphicFramePr>
        <p:xfrm>
          <a:off x="533400" y="1825625"/>
          <a:ext cx="7981950" cy="3505200"/>
        </p:xfrm>
        <a:graphic>
          <a:graphicData uri="http://schemas.openxmlformats.org/drawingml/2006/table">
            <a:tbl>
              <a:tblPr/>
              <a:tblGrid>
                <a:gridCol w="2724150"/>
                <a:gridCol w="2628900"/>
                <a:gridCol w="26289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algae</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sponge</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coral reef</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blue whale</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photosynthesis</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 plankton</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shelter</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sting ray</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kelp</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dolphin</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shark</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manatee</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4294967295"/>
          </p:nvPr>
        </p:nvSpPr>
        <p:spPr>
          <a:xfrm>
            <a:off x="8061846" y="6187301"/>
            <a:ext cx="476250" cy="365125"/>
          </a:xfrm>
          <a:prstGeom prst="rect">
            <a:avLst/>
          </a:prstGeom>
        </p:spPr>
        <p:txBody>
          <a:bodyPr/>
          <a:lstStyle/>
          <a:p>
            <a:pPr>
              <a:defRPr/>
            </a:pPr>
            <a:fld id="{EE2D15F3-2B79-4C12-8818-4DC0332F51BF}" type="slidenum">
              <a:rPr lang="en-US" smtClean="0"/>
              <a:pPr>
                <a:defRPr/>
              </a:pPr>
              <a:t>88</a:t>
            </a:fld>
            <a:endParaRPr lang="en-US" dirty="0"/>
          </a:p>
        </p:txBody>
      </p:sp>
      <p:pic>
        <p:nvPicPr>
          <p:cNvPr id="92185" name="Picture 5" descr="discussion 2.png"/>
          <p:cNvPicPr>
            <a:picLocks noChangeAspect="1"/>
          </p:cNvPicPr>
          <p:nvPr/>
        </p:nvPicPr>
        <p:blipFill>
          <a:blip r:embed="rId3" cstate="print"/>
          <a:srcRect/>
          <a:stretch>
            <a:fillRect/>
          </a:stretch>
        </p:blipFill>
        <p:spPr bwMode="auto">
          <a:xfrm>
            <a:off x="4004741" y="5613400"/>
            <a:ext cx="1524000" cy="1244600"/>
          </a:xfrm>
          <a:prstGeom prst="rect">
            <a:avLst/>
          </a:prstGeom>
          <a:noFill/>
          <a:ln w="9525">
            <a:noFill/>
            <a:miter lim="800000"/>
            <a:headEnd/>
            <a:tailEnd/>
          </a:ln>
        </p:spPr>
      </p:pic>
      <p:sp>
        <p:nvSpPr>
          <p:cNvPr id="6" name="TextBox 5"/>
          <p:cNvSpPr txBox="1"/>
          <p:nvPr/>
        </p:nvSpPr>
        <p:spPr>
          <a:xfrm>
            <a:off x="358648" y="0"/>
            <a:ext cx="5053191" cy="830997"/>
          </a:xfrm>
          <a:prstGeom prst="rect">
            <a:avLst/>
          </a:prstGeom>
          <a:noFill/>
        </p:spPr>
        <p:txBody>
          <a:bodyPr wrap="square" rtlCol="0">
            <a:spAutoFit/>
          </a:bodyPr>
          <a:lstStyle/>
          <a:p>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Open Word Sort</a:t>
            </a:r>
          </a:p>
        </p:txBody>
      </p:sp>
      <p:pic>
        <p:nvPicPr>
          <p:cNvPr id="7" name="Picture 2"/>
          <p:cNvPicPr>
            <a:picLocks noChangeAspect="1" noChangeArrowheads="1"/>
          </p:cNvPicPr>
          <p:nvPr/>
        </p:nvPicPr>
        <p:blipFill>
          <a:blip r:embed="rId4" cstate="print"/>
          <a:srcRect/>
          <a:stretch>
            <a:fillRect/>
          </a:stretch>
        </p:blipFill>
        <p:spPr bwMode="auto">
          <a:xfrm>
            <a:off x="7543801" y="5308600"/>
            <a:ext cx="965199" cy="1092468"/>
          </a:xfrm>
          <a:prstGeom prst="rect">
            <a:avLst/>
          </a:prstGeom>
          <a:noFill/>
          <a:ln w="9525">
            <a:noFill/>
            <a:miter lim="800000"/>
            <a:headEnd/>
            <a:tailEnd/>
          </a:ln>
        </p:spPr>
      </p:pic>
      <p:sp>
        <p:nvSpPr>
          <p:cNvPr id="8" name="TextBox 7"/>
          <p:cNvSpPr txBox="1"/>
          <p:nvPr/>
        </p:nvSpPr>
        <p:spPr>
          <a:xfrm>
            <a:off x="7452246" y="5342369"/>
            <a:ext cx="1219200" cy="369332"/>
          </a:xfrm>
          <a:prstGeom prst="rect">
            <a:avLst/>
          </a:prstGeom>
          <a:noFill/>
        </p:spPr>
        <p:txBody>
          <a:bodyPr wrap="square" rtlCol="0">
            <a:spAutoFit/>
          </a:bodyPr>
          <a:lstStyle/>
          <a:p>
            <a:pPr algn="ctr"/>
            <a:r>
              <a:rPr lang="en-US" dirty="0" smtClean="0"/>
              <a:t>Page 45</a:t>
            </a:r>
            <a:endParaRPr lang="en-US" dirty="0"/>
          </a:p>
        </p:txBody>
      </p:sp>
      <p:pic>
        <p:nvPicPr>
          <p:cNvPr id="2" name="Picture 1"/>
          <p:cNvPicPr>
            <a:picLocks noChangeAspect="1"/>
          </p:cNvPicPr>
          <p:nvPr/>
        </p:nvPicPr>
        <p:blipFill>
          <a:blip r:embed="rId5" cstate="print"/>
          <a:stretch>
            <a:fillRect/>
          </a:stretch>
        </p:blipFill>
        <p:spPr>
          <a:xfrm>
            <a:off x="521700" y="6051191"/>
            <a:ext cx="2200847" cy="487722"/>
          </a:xfrm>
          <a:prstGeom prst="rect">
            <a:avLst/>
          </a:prstGeom>
        </p:spPr>
      </p:pic>
    </p:spTree>
    <p:extLst>
      <p:ext uri="{BB962C8B-B14F-4D97-AF65-F5344CB8AC3E}">
        <p14:creationId xmlns:p14="http://schemas.microsoft.com/office/powerpoint/2010/main" val="1511345976"/>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normAutofit/>
          </a:bodyPr>
          <a:lstStyle/>
          <a:p>
            <a:r>
              <a:rPr lang="en-US" dirty="0" smtClean="0"/>
              <a:t>Activity </a:t>
            </a:r>
            <a:r>
              <a:rPr lang="en-US" dirty="0"/>
              <a:t>7</a:t>
            </a:r>
            <a:endParaRPr lang="en-US" dirty="0" smtClean="0"/>
          </a:p>
        </p:txBody>
      </p:sp>
      <p:sp>
        <p:nvSpPr>
          <p:cNvPr id="4" name="Text Placeholder 3"/>
          <p:cNvSpPr>
            <a:spLocks noGrp="1"/>
          </p:cNvSpPr>
          <p:nvPr>
            <p:ph type="body" idx="1"/>
          </p:nvPr>
        </p:nvSpPr>
        <p:spPr>
          <a:xfrm>
            <a:off x="623888" y="4257858"/>
            <a:ext cx="7886700" cy="1151084"/>
          </a:xfrm>
        </p:spPr>
        <p:txBody>
          <a:bodyPr/>
          <a:lstStyle/>
          <a:p>
            <a:r>
              <a:rPr lang="en-US" sz="3200" dirty="0" smtClean="0">
                <a:solidFill>
                  <a:schemeClr val="tx1"/>
                </a:solidFill>
              </a:rPr>
              <a:t>Universal Design for Learning</a:t>
            </a:r>
          </a:p>
          <a:p>
            <a:endParaRPr lang="en-US" dirty="0"/>
          </a:p>
        </p:txBody>
      </p:sp>
      <p:sp>
        <p:nvSpPr>
          <p:cNvPr id="6" name="Slide Number Placeholder 5"/>
          <p:cNvSpPr>
            <a:spLocks noGrp="1"/>
          </p:cNvSpPr>
          <p:nvPr>
            <p:ph type="sldNum" sz="quarter" idx="4294967295"/>
          </p:nvPr>
        </p:nvSpPr>
        <p:spPr>
          <a:xfrm>
            <a:off x="8034338" y="6159706"/>
            <a:ext cx="476250" cy="365125"/>
          </a:xfrm>
          <a:prstGeom prst="rect">
            <a:avLst/>
          </a:prstGeom>
        </p:spPr>
        <p:txBody>
          <a:bodyPr/>
          <a:lstStyle/>
          <a:p>
            <a:fld id="{EE3D4692-A625-460F-A072-DE10EEAA5719}" type="slidenum">
              <a:rPr lang="en-US" smtClean="0"/>
              <a:pPr/>
              <a:t>89</a:t>
            </a:fld>
            <a:endParaRPr lang="en-US" dirty="0"/>
          </a:p>
        </p:txBody>
      </p:sp>
    </p:spTree>
    <p:extLst>
      <p:ext uri="{BB962C8B-B14F-4D97-AF65-F5344CB8AC3E}">
        <p14:creationId xmlns:p14="http://schemas.microsoft.com/office/powerpoint/2010/main" val="12896004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2 Outcomes</a:t>
            </a:r>
          </a:p>
        </p:txBody>
      </p:sp>
      <p:sp>
        <p:nvSpPr>
          <p:cNvPr id="23556" name="Content Placeholder 1"/>
          <p:cNvSpPr>
            <a:spLocks noGrp="1"/>
          </p:cNvSpPr>
          <p:nvPr>
            <p:ph type="body" sz="quarter" idx="10"/>
          </p:nvPr>
        </p:nvSpPr>
        <p:spPr>
          <a:xfrm>
            <a:off x="381000" y="939452"/>
            <a:ext cx="8382000" cy="4985359"/>
          </a:xfrm>
        </p:spPr>
        <p:txBody>
          <a:bodyPr>
            <a:normAutofit/>
          </a:bodyPr>
          <a:lstStyle/>
          <a:p>
            <a:r>
              <a:rPr lang="en-US" dirty="0" smtClean="0"/>
              <a:t>Become familiar with curriculum design process </a:t>
            </a:r>
          </a:p>
          <a:p>
            <a:r>
              <a:rPr lang="en-US" dirty="0"/>
              <a:t>E</a:t>
            </a:r>
            <a:r>
              <a:rPr lang="en-US" dirty="0" smtClean="0"/>
              <a:t>xamine exemplary Common Core units</a:t>
            </a:r>
          </a:p>
          <a:p>
            <a:r>
              <a:rPr lang="en-US" dirty="0" smtClean="0"/>
              <a:t>Deepen understanding of close reading, text-dependent questions, academic language, and text-based discussion</a:t>
            </a:r>
          </a:p>
          <a:p>
            <a:r>
              <a:rPr lang="en-US" dirty="0" smtClean="0"/>
              <a:t>Learn principles of Universal Design for Learning (UDL) to support all students</a:t>
            </a:r>
          </a:p>
          <a:p>
            <a:r>
              <a:rPr lang="en-US" dirty="0" smtClean="0"/>
              <a:t>Plan support for educators in continuing the transition to the Core Standards and instructional shifts</a:t>
            </a:r>
          </a:p>
        </p:txBody>
      </p:sp>
      <p:sp>
        <p:nvSpPr>
          <p:cNvPr id="3" name="Slide Number Placeholder 2"/>
          <p:cNvSpPr>
            <a:spLocks noGrp="1"/>
          </p:cNvSpPr>
          <p:nvPr>
            <p:ph type="sldNum" sz="quarter" idx="12"/>
          </p:nvPr>
        </p:nvSpPr>
        <p:spPr/>
        <p:txBody>
          <a:bodyPr/>
          <a:lstStyle/>
          <a:p>
            <a:fld id="{EE3D4692-A625-460F-A072-DE10EEAA5719}" type="slidenum">
              <a:rPr lang="en-US" smtClean="0"/>
              <a:pPr/>
              <a:t>9</a:t>
            </a:fld>
            <a:endParaRPr lang="en-US" dirty="0"/>
          </a:p>
        </p:txBody>
      </p:sp>
    </p:spTree>
    <p:extLst>
      <p:ext uri="{BB962C8B-B14F-4D97-AF65-F5344CB8AC3E}">
        <p14:creationId xmlns:p14="http://schemas.microsoft.com/office/powerpoint/2010/main" val="126009720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57799" y="299014"/>
            <a:ext cx="8153150" cy="1049972"/>
          </a:xfrm>
        </p:spPr>
        <p:txBody>
          <a:bodyPr>
            <a:normAutofit fontScale="90000"/>
          </a:bodyPr>
          <a:lstStyle/>
          <a:p>
            <a:r>
              <a:rPr lang="en-US" dirty="0" smtClean="0"/>
              <a:t>Activity 7: Viewing and Discussing Lessons with UDL Supports</a:t>
            </a:r>
          </a:p>
        </p:txBody>
      </p:sp>
      <p:graphicFrame>
        <p:nvGraphicFramePr>
          <p:cNvPr id="8" name="Table 7"/>
          <p:cNvGraphicFramePr>
            <a:graphicFrameLocks noGrp="1"/>
          </p:cNvGraphicFramePr>
          <p:nvPr>
            <p:extLst/>
          </p:nvPr>
        </p:nvGraphicFramePr>
        <p:xfrm>
          <a:off x="1145638" y="1966067"/>
          <a:ext cx="6953731" cy="3181947"/>
        </p:xfrm>
        <a:graphic>
          <a:graphicData uri="http://schemas.openxmlformats.org/drawingml/2006/table">
            <a:tbl>
              <a:tblPr firstRow="1" bandRow="1">
                <a:tableStyleId>{F5AB1C69-6EDB-4FF4-983F-18BD219EF322}</a:tableStyleId>
              </a:tblPr>
              <a:tblGrid>
                <a:gridCol w="6953731"/>
              </a:tblGrid>
              <a:tr h="479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Activity 7: Examining UDL supports in lessons</a:t>
                      </a:r>
                      <a:endParaRPr kumimoji="0" lang="en-US" sz="2400" b="0" i="0" u="none" strike="noStrike" cap="none" normalizeH="0" baseline="0" dirty="0" smtClean="0">
                        <a:ln>
                          <a:noFill/>
                        </a:ln>
                        <a:solidFill>
                          <a:srgbClr val="FFFFFF"/>
                        </a:solidFill>
                        <a:effectLst/>
                        <a:latin typeface="Calibri" charset="0"/>
                      </a:endParaRPr>
                    </a:p>
                  </a:txBody>
                  <a:tcPr anchor="ctr"/>
                </a:tc>
              </a:tr>
              <a:tr h="2702090">
                <a:tc>
                  <a:txBody>
                    <a:bodyPr/>
                    <a:lstStyle/>
                    <a:p>
                      <a:pPr marL="457200" marR="0" lvl="0" indent="-457200" algn="l" defTabSz="914400" rtl="0" eaLnBrk="1" fontAlgn="base" latinLnBrk="0" hangingPunct="1">
                        <a:lnSpc>
                          <a:spcPct val="100000"/>
                        </a:lnSpc>
                        <a:spcBef>
                          <a:spcPts val="600"/>
                        </a:spcBef>
                        <a:spcAft>
                          <a:spcPts val="600"/>
                        </a:spcAft>
                        <a:buClrTx/>
                        <a:buSzTx/>
                        <a:buFontTx/>
                        <a:buAutoNum type="arabicPeriod"/>
                        <a:tabLst/>
                        <a:defRPr/>
                      </a:pPr>
                      <a:r>
                        <a:rPr kumimoji="0" lang="en-US" sz="2400" u="none" strike="noStrike" kern="1200" cap="none" normalizeH="0" baseline="0" dirty="0" smtClean="0">
                          <a:ln>
                            <a:noFill/>
                          </a:ln>
                          <a:effectLst/>
                        </a:rPr>
                        <a:t>View the video and look for UDL supports in the lesson.</a:t>
                      </a:r>
                    </a:p>
                    <a:p>
                      <a:pPr marL="457200" marR="0" lvl="0" indent="-457200" algn="l" defTabSz="914400" rtl="0" eaLnBrk="1" fontAlgn="base" latinLnBrk="0" hangingPunct="1">
                        <a:lnSpc>
                          <a:spcPct val="100000"/>
                        </a:lnSpc>
                        <a:spcBef>
                          <a:spcPts val="600"/>
                        </a:spcBef>
                        <a:spcAft>
                          <a:spcPts val="600"/>
                        </a:spcAft>
                        <a:buClrTx/>
                        <a:buSzTx/>
                        <a:buFontTx/>
                        <a:buAutoNum type="arabicPeriod"/>
                        <a:tabLst/>
                        <a:defRPr/>
                      </a:pPr>
                      <a:r>
                        <a:rPr kumimoji="0" lang="en-US" sz="2400" u="none" strike="noStrike" kern="1200" cap="none" normalizeH="0" baseline="0" dirty="0" smtClean="0">
                          <a:ln>
                            <a:noFill/>
                          </a:ln>
                          <a:effectLst/>
                        </a:rPr>
                        <a:t>Write down specific supports in the notepad section of your Participant Guide.</a:t>
                      </a:r>
                    </a:p>
                    <a:p>
                      <a:pPr marL="457200" marR="0" lvl="0" indent="-457200" algn="l" defTabSz="914400" rtl="0" eaLnBrk="1" fontAlgn="base" latinLnBrk="0" hangingPunct="1">
                        <a:lnSpc>
                          <a:spcPct val="100000"/>
                        </a:lnSpc>
                        <a:spcBef>
                          <a:spcPts val="600"/>
                        </a:spcBef>
                        <a:spcAft>
                          <a:spcPts val="600"/>
                        </a:spcAft>
                        <a:buClrTx/>
                        <a:buSzTx/>
                        <a:buFontTx/>
                        <a:buAutoNum type="arabicPeriod"/>
                        <a:tabLst/>
                        <a:defRPr/>
                      </a:pPr>
                      <a:r>
                        <a:rPr kumimoji="0" lang="en-US" sz="2400" u="none" strike="noStrike" kern="1200" cap="none" normalizeH="0" baseline="0" dirty="0" smtClean="0">
                          <a:ln>
                            <a:noFill/>
                          </a:ln>
                          <a:effectLst/>
                        </a:rPr>
                        <a:t>Discuss and share with a table group.</a:t>
                      </a:r>
                      <a:endParaRPr kumimoji="0" lang="en-US" sz="2400" b="0" i="0" u="none" strike="noStrike" kern="1200" cap="none" normalizeH="0" baseline="0" dirty="0" smtClean="0">
                        <a:ln>
                          <a:noFill/>
                        </a:ln>
                        <a:solidFill>
                          <a:schemeClr val="dk1"/>
                        </a:solidFill>
                        <a:effectLst/>
                        <a:latin typeface="+mn-lt"/>
                        <a:ea typeface="+mn-ea"/>
                        <a:cs typeface="+mn-cs"/>
                      </a:endParaRPr>
                    </a:p>
                  </a:txBody>
                  <a:tcPr/>
                </a:tc>
              </a:tr>
            </a:tbl>
          </a:graphicData>
        </a:graphic>
      </p:graphicFrame>
      <p:sp>
        <p:nvSpPr>
          <p:cNvPr id="3" name="Slide Number Placeholder 2"/>
          <p:cNvSpPr>
            <a:spLocks noGrp="1"/>
          </p:cNvSpPr>
          <p:nvPr>
            <p:ph type="sldNum" sz="quarter" idx="12"/>
          </p:nvPr>
        </p:nvSpPr>
        <p:spPr/>
        <p:txBody>
          <a:bodyPr/>
          <a:lstStyle/>
          <a:p>
            <a:pPr algn="r"/>
            <a:fld id="{EE3D4692-A625-460F-A072-DE10EEAA5719}" type="slidenum">
              <a:rPr lang="en-US" smtClean="0"/>
              <a:pPr algn="r"/>
              <a:t>90</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322" y="4611202"/>
            <a:ext cx="1828571" cy="1828571"/>
          </a:xfrm>
          <a:prstGeom prst="rect">
            <a:avLst/>
          </a:prstGeom>
        </p:spPr>
      </p:pic>
      <p:sp>
        <p:nvSpPr>
          <p:cNvPr id="12" name="TextBox 11"/>
          <p:cNvSpPr txBox="1"/>
          <p:nvPr/>
        </p:nvSpPr>
        <p:spPr>
          <a:xfrm>
            <a:off x="6685714" y="5125418"/>
            <a:ext cx="1517073" cy="400110"/>
          </a:xfrm>
          <a:prstGeom prst="rect">
            <a:avLst/>
          </a:prstGeom>
          <a:noFill/>
        </p:spPr>
        <p:txBody>
          <a:bodyPr wrap="square" rtlCol="0">
            <a:spAutoFit/>
          </a:bodyPr>
          <a:lstStyle/>
          <a:p>
            <a:r>
              <a:rPr lang="en-US" sz="2000" dirty="0" smtClean="0"/>
              <a:t>Page  62</a:t>
            </a:r>
            <a:endParaRPr lang="en-US" sz="2000" dirty="0"/>
          </a:p>
        </p:txBody>
      </p:sp>
    </p:spTree>
    <p:extLst>
      <p:ext uri="{BB962C8B-B14F-4D97-AF65-F5344CB8AC3E}">
        <p14:creationId xmlns:p14="http://schemas.microsoft.com/office/powerpoint/2010/main" val="1039722860"/>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all Students through Lesson Design </a:t>
            </a:r>
            <a:endParaRPr lang="en-US" dirty="0"/>
          </a:p>
        </p:txBody>
      </p:sp>
      <p:sp>
        <p:nvSpPr>
          <p:cNvPr id="3" name="Text Placeholder 2"/>
          <p:cNvSpPr>
            <a:spLocks noGrp="1"/>
          </p:cNvSpPr>
          <p:nvPr>
            <p:ph type="body" sz="quarter" idx="10"/>
          </p:nvPr>
        </p:nvSpPr>
        <p:spPr>
          <a:xfrm>
            <a:off x="489856" y="1874520"/>
            <a:ext cx="8382000" cy="3299365"/>
          </a:xfrm>
        </p:spPr>
        <p:txBody>
          <a:bodyPr/>
          <a:lstStyle/>
          <a:p>
            <a:pPr lvl="0"/>
            <a:r>
              <a:rPr lang="en-US" dirty="0"/>
              <a:t>Brainstorming of Text Comprehension </a:t>
            </a:r>
            <a:r>
              <a:rPr lang="en-US" dirty="0">
                <a:hlinkClick r:id="rId3"/>
              </a:rPr>
              <a:t>https://www.teachingchannel.org/videos/analyzing-text-brainstorming</a:t>
            </a:r>
            <a:r>
              <a:rPr lang="en-US" dirty="0"/>
              <a:t> </a:t>
            </a:r>
          </a:p>
          <a:p>
            <a:pPr lvl="0"/>
            <a:r>
              <a:rPr lang="en-US" dirty="0"/>
              <a:t>Whole Group Discussion “Text Talk” </a:t>
            </a:r>
            <a:r>
              <a:rPr lang="en-US" dirty="0">
                <a:hlinkClick r:id="rId4"/>
              </a:rPr>
              <a:t>https://www.teachingchannel.org/videos/analyzing-text-as-a-group</a:t>
            </a:r>
            <a:endParaRPr lang="en-US" dirty="0"/>
          </a:p>
          <a:p>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91</a:t>
            </a:fld>
            <a:endParaRPr lang="en-US" dirty="0"/>
          </a:p>
        </p:txBody>
      </p:sp>
    </p:spTree>
    <p:extLst>
      <p:ext uri="{BB962C8B-B14F-4D97-AF65-F5344CB8AC3E}">
        <p14:creationId xmlns:p14="http://schemas.microsoft.com/office/powerpoint/2010/main" val="2674959917"/>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normAutofit/>
          </a:bodyPr>
          <a:lstStyle/>
          <a:p>
            <a:r>
              <a:rPr lang="en-US" dirty="0" smtClean="0"/>
              <a:t>Activity 8</a:t>
            </a:r>
          </a:p>
        </p:txBody>
      </p:sp>
      <p:sp>
        <p:nvSpPr>
          <p:cNvPr id="4" name="Text Placeholder 3"/>
          <p:cNvSpPr>
            <a:spLocks noGrp="1"/>
          </p:cNvSpPr>
          <p:nvPr>
            <p:ph type="body" idx="1"/>
          </p:nvPr>
        </p:nvSpPr>
        <p:spPr>
          <a:xfrm>
            <a:off x="623888" y="4383415"/>
            <a:ext cx="7408004" cy="1594283"/>
          </a:xfrm>
        </p:spPr>
        <p:txBody>
          <a:bodyPr/>
          <a:lstStyle/>
          <a:p>
            <a:r>
              <a:rPr lang="en-US" sz="3200" dirty="0" smtClean="0">
                <a:solidFill>
                  <a:schemeClr val="tx1"/>
                </a:solidFill>
              </a:rPr>
              <a:t>Applying </a:t>
            </a:r>
            <a:r>
              <a:rPr lang="en-US" sz="3200" dirty="0">
                <a:solidFill>
                  <a:schemeClr val="tx1"/>
                </a:solidFill>
              </a:rPr>
              <a:t>Universal Design for</a:t>
            </a:r>
            <a:br>
              <a:rPr lang="en-US" sz="3200" dirty="0">
                <a:solidFill>
                  <a:schemeClr val="tx1"/>
                </a:solidFill>
              </a:rPr>
            </a:br>
            <a:r>
              <a:rPr lang="en-US" sz="3200" dirty="0">
                <a:solidFill>
                  <a:schemeClr val="tx1"/>
                </a:solidFill>
              </a:rPr>
              <a:t>Learning Supports to a Lesson</a:t>
            </a:r>
          </a:p>
          <a:p>
            <a:endParaRPr lang="en-US" dirty="0"/>
          </a:p>
        </p:txBody>
      </p:sp>
      <p:sp>
        <p:nvSpPr>
          <p:cNvPr id="6" name="Slide Number Placeholder 5"/>
          <p:cNvSpPr>
            <a:spLocks noGrp="1"/>
          </p:cNvSpPr>
          <p:nvPr>
            <p:ph type="sldNum" sz="quarter" idx="4294967295"/>
          </p:nvPr>
        </p:nvSpPr>
        <p:spPr>
          <a:xfrm>
            <a:off x="8149131" y="6208867"/>
            <a:ext cx="476250" cy="365125"/>
          </a:xfrm>
          <a:prstGeom prst="rect">
            <a:avLst/>
          </a:prstGeom>
        </p:spPr>
        <p:txBody>
          <a:bodyPr/>
          <a:lstStyle/>
          <a:p>
            <a:fld id="{EE3D4692-A625-460F-A072-DE10EEAA5719}" type="slidenum">
              <a:rPr lang="en-US" smtClean="0"/>
              <a:pPr/>
              <a:t>92</a:t>
            </a:fld>
            <a:endParaRPr lang="en-US" dirty="0"/>
          </a:p>
        </p:txBody>
      </p:sp>
    </p:spTree>
    <p:extLst>
      <p:ext uri="{BB962C8B-B14F-4D97-AF65-F5344CB8AC3E}">
        <p14:creationId xmlns:p14="http://schemas.microsoft.com/office/powerpoint/2010/main" val="2108939294"/>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7"/>
          <p:cNvSpPr>
            <a:spLocks noGrp="1"/>
          </p:cNvSpPr>
          <p:nvPr>
            <p:ph type="title"/>
          </p:nvPr>
        </p:nvSpPr>
        <p:spPr/>
        <p:txBody>
          <a:bodyPr/>
          <a:lstStyle/>
          <a:p>
            <a:pPr algn="ctr"/>
            <a:r>
              <a:rPr sz="4000" dirty="0" smtClean="0">
                <a:solidFill>
                  <a:schemeClr val="tx1"/>
                </a:solidFill>
              </a:rPr>
              <a:t>UDL Applies to the Entire Design of a Lesson</a:t>
            </a:r>
          </a:p>
        </p:txBody>
      </p:sp>
      <p:sp>
        <p:nvSpPr>
          <p:cNvPr id="4" name="Slide Number Placeholder 3"/>
          <p:cNvSpPr>
            <a:spLocks noGrp="1"/>
          </p:cNvSpPr>
          <p:nvPr>
            <p:ph type="sldNum" sz="quarter" idx="11"/>
          </p:nvPr>
        </p:nvSpPr>
        <p:spPr/>
        <p:txBody>
          <a:bodyPr/>
          <a:lstStyle/>
          <a:p>
            <a:pPr>
              <a:defRPr/>
            </a:pPr>
            <a:fld id="{89B261EF-24E7-4286-97C7-81257D0A83CF}" type="slidenum">
              <a:rPr lang="en-US" smtClean="0"/>
              <a:pPr>
                <a:defRPr/>
              </a:pPr>
              <a:t>93</a:t>
            </a:fld>
            <a:endParaRPr lang="en-US" dirty="0"/>
          </a:p>
        </p:txBody>
      </p:sp>
      <p:graphicFrame>
        <p:nvGraphicFramePr>
          <p:cNvPr id="2" name="Diagram 1"/>
          <p:cNvGraphicFramePr/>
          <p:nvPr>
            <p:extLst>
              <p:ext uri="{D42A27DB-BD31-4B8C-83A1-F6EECF244321}">
                <p14:modId xmlns:p14="http://schemas.microsoft.com/office/powerpoint/2010/main" val="2682310698"/>
              </p:ext>
            </p:extLst>
          </p:nvPr>
        </p:nvGraphicFramePr>
        <p:xfrm>
          <a:off x="659567" y="894985"/>
          <a:ext cx="7659973" cy="5086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748273"/>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rmAutofit fontScale="90000"/>
          </a:bodyPr>
          <a:lstStyle/>
          <a:p>
            <a:r>
              <a:rPr lang="en-US" dirty="0" smtClean="0"/>
              <a:t>Activity </a:t>
            </a:r>
            <a:r>
              <a:rPr lang="en-US" dirty="0"/>
              <a:t>8</a:t>
            </a:r>
            <a:r>
              <a:rPr lang="en-US" dirty="0" smtClean="0"/>
              <a:t>: Applying UDL Supports to a Lesson</a:t>
            </a:r>
          </a:p>
        </p:txBody>
      </p:sp>
      <p:graphicFrame>
        <p:nvGraphicFramePr>
          <p:cNvPr id="8" name="Table 7"/>
          <p:cNvGraphicFramePr>
            <a:graphicFrameLocks noGrp="1"/>
          </p:cNvGraphicFramePr>
          <p:nvPr>
            <p:extLst>
              <p:ext uri="{D42A27DB-BD31-4B8C-83A1-F6EECF244321}">
                <p14:modId xmlns:p14="http://schemas.microsoft.com/office/powerpoint/2010/main" val="2916948865"/>
              </p:ext>
            </p:extLst>
          </p:nvPr>
        </p:nvGraphicFramePr>
        <p:xfrm>
          <a:off x="707366" y="1762623"/>
          <a:ext cx="7884543" cy="3743114"/>
        </p:xfrm>
        <a:graphic>
          <a:graphicData uri="http://schemas.openxmlformats.org/drawingml/2006/table">
            <a:tbl>
              <a:tblPr firstRow="1" bandRow="1">
                <a:tableStyleId>{F5AB1C69-6EDB-4FF4-983F-18BD219EF322}</a:tableStyleId>
              </a:tblPr>
              <a:tblGrid>
                <a:gridCol w="7884543"/>
              </a:tblGrid>
              <a:tr h="564484">
                <a:tc>
                  <a:txBody>
                    <a:bodyPr/>
                    <a:lstStyle/>
                    <a:p>
                      <a:r>
                        <a:rPr lang="en-US" sz="2400" kern="1200" dirty="0" smtClean="0">
                          <a:effectLst/>
                        </a:rPr>
                        <a:t>Activity 8: Applying UDL Supports to a lesson </a:t>
                      </a:r>
                      <a:endParaRPr lang="en-US" sz="2400" b="0" dirty="0">
                        <a:solidFill>
                          <a:schemeClr val="bg1"/>
                        </a:solidFill>
                      </a:endParaRPr>
                    </a:p>
                  </a:txBody>
                  <a:tcPr anchor="ctr"/>
                </a:tc>
              </a:tr>
              <a:tr h="3178630">
                <a:tc>
                  <a:txBody>
                    <a:bodyPr/>
                    <a:lstStyle/>
                    <a:p>
                      <a:endParaRPr lang="en-US" sz="2400" kern="1200" dirty="0" smtClean="0">
                        <a:effectLst/>
                      </a:endParaRPr>
                    </a:p>
                    <a:p>
                      <a:pPr marL="457200" indent="-457200">
                        <a:spcBef>
                          <a:spcPts val="600"/>
                        </a:spcBef>
                        <a:spcAft>
                          <a:spcPts val="600"/>
                        </a:spcAft>
                        <a:buFont typeface="+mj-lt"/>
                        <a:buAutoNum type="arabicPeriod"/>
                      </a:pPr>
                      <a:r>
                        <a:rPr lang="en-US" sz="2400" kern="1200" dirty="0" smtClean="0">
                          <a:effectLst/>
                        </a:rPr>
                        <a:t>Revisit the close reading lesson you began in Activity 2.</a:t>
                      </a:r>
                    </a:p>
                    <a:p>
                      <a:pPr marL="457200" indent="-457200">
                        <a:spcBef>
                          <a:spcPts val="600"/>
                        </a:spcBef>
                        <a:spcAft>
                          <a:spcPts val="600"/>
                        </a:spcAft>
                        <a:buFont typeface="+mj-lt"/>
                        <a:buAutoNum type="arabicPeriod"/>
                      </a:pPr>
                      <a:r>
                        <a:rPr lang="en-US" sz="2400" kern="1200" dirty="0" smtClean="0">
                          <a:effectLst/>
                        </a:rPr>
                        <a:t>Working with your partner,</a:t>
                      </a:r>
                      <a:r>
                        <a:rPr lang="en-US" sz="2400" kern="1200" baseline="0" dirty="0" smtClean="0">
                          <a:effectLst/>
                        </a:rPr>
                        <a:t> </a:t>
                      </a:r>
                      <a:r>
                        <a:rPr lang="en-US" sz="2400" kern="1200" dirty="0" smtClean="0">
                          <a:effectLst/>
                        </a:rPr>
                        <a:t>consider strategies for Multiple Means of Representation, Expression, and Engagement. </a:t>
                      </a:r>
                    </a:p>
                    <a:p>
                      <a:pPr marL="457200" indent="-457200">
                        <a:spcBef>
                          <a:spcPts val="600"/>
                        </a:spcBef>
                        <a:spcAft>
                          <a:spcPts val="600"/>
                        </a:spcAft>
                        <a:buFont typeface="+mj-lt"/>
                        <a:buAutoNum type="arabicPeriod"/>
                      </a:pPr>
                      <a:r>
                        <a:rPr lang="en-US" sz="2400" kern="1200" dirty="0" smtClean="0">
                          <a:effectLst/>
                        </a:rPr>
                        <a:t>Add examples of UDL supports to the lesson, restructuring the lesson as necessary. </a:t>
                      </a:r>
                      <a:endParaRPr lang="en-US" sz="2400" kern="1200" dirty="0" smtClean="0">
                        <a:solidFill>
                          <a:schemeClr val="dk1"/>
                        </a:solidFill>
                        <a:effectLst/>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7" name="Picture 5" descr="Picture10.png"/>
          <p:cNvPicPr preferRelativeResize="0">
            <a:picLocks/>
          </p:cNvPicPr>
          <p:nvPr/>
        </p:nvPicPr>
        <p:blipFill>
          <a:blip r:embed="rId4" cstate="print"/>
          <a:srcRect/>
          <a:stretch>
            <a:fillRect/>
          </a:stretch>
        </p:blipFill>
        <p:spPr bwMode="auto">
          <a:xfrm>
            <a:off x="7549975" y="5162368"/>
            <a:ext cx="950976" cy="1033463"/>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EE3D4692-A625-460F-A072-DE10EEAA5719}" type="slidenum">
              <a:rPr lang="en-US" smtClean="0"/>
              <a:pPr/>
              <a:t>94</a:t>
            </a:fld>
            <a:endParaRPr lang="en-US" dirty="0"/>
          </a:p>
        </p:txBody>
      </p:sp>
      <p:sp>
        <p:nvSpPr>
          <p:cNvPr id="11" name="TextBox 10"/>
          <p:cNvSpPr txBox="1"/>
          <p:nvPr/>
        </p:nvSpPr>
        <p:spPr>
          <a:xfrm>
            <a:off x="7556742" y="5210352"/>
            <a:ext cx="1052422" cy="369332"/>
          </a:xfrm>
          <a:prstGeom prst="rect">
            <a:avLst/>
          </a:prstGeom>
          <a:noFill/>
        </p:spPr>
        <p:txBody>
          <a:bodyPr wrap="square" rtlCol="0">
            <a:spAutoFit/>
          </a:bodyPr>
          <a:lstStyle/>
          <a:p>
            <a:r>
              <a:rPr lang="en-US" dirty="0" smtClean="0"/>
              <a:t>Page 52</a:t>
            </a:r>
            <a:endParaRPr lang="en-US" dirty="0"/>
          </a:p>
        </p:txBody>
      </p:sp>
    </p:spTree>
    <p:extLst>
      <p:ext uri="{BB962C8B-B14F-4D97-AF65-F5344CB8AC3E}">
        <p14:creationId xmlns:p14="http://schemas.microsoft.com/office/powerpoint/2010/main" val="2728432518"/>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Reflecting and Sharing </a:t>
            </a:r>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95</a:t>
            </a:fld>
            <a:endParaRPr dirty="0">
              <a:solidFill>
                <a:prstClr val="white">
                  <a:lumMod val="65000"/>
                </a:prstClr>
              </a:solidFill>
            </a:endParaRPr>
          </a:p>
        </p:txBody>
      </p:sp>
    </p:spTree>
    <p:extLst>
      <p:ext uri="{BB962C8B-B14F-4D97-AF65-F5344CB8AC3E}">
        <p14:creationId xmlns:p14="http://schemas.microsoft.com/office/powerpoint/2010/main" val="1549281266"/>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381000" y="230188"/>
            <a:ext cx="8381999" cy="1049972"/>
          </a:xfrm>
        </p:spPr>
        <p:txBody>
          <a:bodyPr>
            <a:normAutofit/>
          </a:bodyPr>
          <a:lstStyle/>
          <a:p>
            <a:r>
              <a:rPr lang="en-US" dirty="0" smtClean="0"/>
              <a:t>Activity </a:t>
            </a:r>
            <a:r>
              <a:rPr lang="en-US" dirty="0"/>
              <a:t>9</a:t>
            </a:r>
            <a:r>
              <a:rPr lang="en-US" dirty="0" smtClean="0"/>
              <a:t>: Reflecting and Sharing</a:t>
            </a:r>
          </a:p>
        </p:txBody>
      </p:sp>
      <p:graphicFrame>
        <p:nvGraphicFramePr>
          <p:cNvPr id="8" name="Table 7"/>
          <p:cNvGraphicFramePr>
            <a:graphicFrameLocks noGrp="1"/>
          </p:cNvGraphicFramePr>
          <p:nvPr>
            <p:extLst>
              <p:ext uri="{D42A27DB-BD31-4B8C-83A1-F6EECF244321}">
                <p14:modId xmlns:p14="http://schemas.microsoft.com/office/powerpoint/2010/main" val="1216923921"/>
              </p:ext>
            </p:extLst>
          </p:nvPr>
        </p:nvGraphicFramePr>
        <p:xfrm>
          <a:off x="679018" y="1284514"/>
          <a:ext cx="7403098" cy="4323879"/>
        </p:xfrm>
        <a:graphic>
          <a:graphicData uri="http://schemas.openxmlformats.org/drawingml/2006/table">
            <a:tbl>
              <a:tblPr firstRow="1" bandRow="1">
                <a:tableStyleId>{F5AB1C69-6EDB-4FF4-983F-18BD219EF322}</a:tableStyleId>
              </a:tblPr>
              <a:tblGrid>
                <a:gridCol w="7403098"/>
              </a:tblGrid>
              <a:tr h="627555">
                <a:tc>
                  <a:txBody>
                    <a:bodyPr/>
                    <a:lstStyle/>
                    <a:p>
                      <a:r>
                        <a:rPr lang="en-US" sz="2400" baseline="0" dirty="0" smtClean="0"/>
                        <a:t>Activity 9: Reflect and Share</a:t>
                      </a:r>
                      <a:endParaRPr lang="en-US" sz="2400" b="0" dirty="0"/>
                    </a:p>
                  </a:txBody>
                  <a:tcPr anchor="ctr"/>
                </a:tc>
              </a:tr>
              <a:tr h="3696324">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400" kern="1200" dirty="0" smtClean="0">
                          <a:effectLst/>
                        </a:rPr>
                        <a:t>Share the lesson you have created with a small group.</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400" kern="1200" dirty="0" smtClean="0">
                          <a:effectLst/>
                        </a:rPr>
                        <a:t>Reflect </a:t>
                      </a:r>
                      <a:r>
                        <a:rPr lang="en-US" sz="2400" kern="1200" baseline="0" dirty="0" smtClean="0">
                          <a:effectLst/>
                        </a:rPr>
                        <a:t>on</a:t>
                      </a:r>
                      <a:r>
                        <a:rPr lang="en-US" sz="2400" kern="1200" dirty="0" smtClean="0">
                          <a:effectLst/>
                        </a:rPr>
                        <a:t> the challenges you encountered and potential positive outcomes as you consider all the elements of today’s presentation and activities (lesson design, academic language, text-dependent questions, UDL, and assessment).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400" kern="1200" dirty="0" smtClean="0">
                          <a:effectLst/>
                        </a:rPr>
                        <a:t>Consider the question: “What knowledge and skills must teachers have in order to design a high-quality CCS-aligned lesson with student supports?”</a:t>
                      </a:r>
                      <a:endParaRPr lang="en-US" sz="2400" kern="1200" dirty="0" smtClean="0">
                        <a:solidFill>
                          <a:schemeClr val="dk1"/>
                        </a:solidFill>
                        <a:latin typeface="+mn-lt"/>
                        <a:ea typeface="+mn-ea"/>
                        <a:cs typeface="+mn-cs"/>
                      </a:endParaRPr>
                    </a:p>
                  </a:txBody>
                  <a:tcPr/>
                </a:tc>
              </a:tr>
            </a:tbl>
          </a:graphicData>
        </a:graphic>
      </p:graphicFrame>
      <p:sp>
        <p:nvSpPr>
          <p:cNvPr id="3" name="Slide Number Placeholder 2"/>
          <p:cNvSpPr>
            <a:spLocks noGrp="1"/>
          </p:cNvSpPr>
          <p:nvPr>
            <p:ph type="sldNum" sz="quarter" idx="12"/>
          </p:nvPr>
        </p:nvSpPr>
        <p:spPr/>
        <p:txBody>
          <a:bodyPr/>
          <a:lstStyle/>
          <a:p>
            <a:fld id="{EE3D4692-A625-460F-A072-DE10EEAA5719}" type="slidenum">
              <a:rPr lang="en-US" smtClean="0"/>
              <a:pPr/>
              <a:t>96</a:t>
            </a:fld>
            <a:endParaRPr lang="en-US" dirty="0"/>
          </a:p>
        </p:txBody>
      </p:sp>
      <p:pic>
        <p:nvPicPr>
          <p:cNvPr id="7" name="Picture 5" descr="Picture10.png"/>
          <p:cNvPicPr preferRelativeResize="0">
            <a:picLocks/>
          </p:cNvPicPr>
          <p:nvPr/>
        </p:nvPicPr>
        <p:blipFill>
          <a:blip r:embed="rId3" cstate="print"/>
          <a:srcRect/>
          <a:stretch>
            <a:fillRect/>
          </a:stretch>
        </p:blipFill>
        <p:spPr bwMode="auto">
          <a:xfrm>
            <a:off x="7098729" y="5038153"/>
            <a:ext cx="950976" cy="1033463"/>
          </a:xfrm>
          <a:prstGeom prst="rect">
            <a:avLst/>
          </a:prstGeom>
          <a:noFill/>
          <a:ln w="9525">
            <a:noFill/>
            <a:miter lim="800000"/>
            <a:headEnd/>
            <a:tailEnd/>
          </a:ln>
        </p:spPr>
      </p:pic>
      <p:sp>
        <p:nvSpPr>
          <p:cNvPr id="6" name="TextBox 5"/>
          <p:cNvSpPr txBox="1"/>
          <p:nvPr/>
        </p:nvSpPr>
        <p:spPr>
          <a:xfrm>
            <a:off x="7125420" y="5106836"/>
            <a:ext cx="1086929" cy="369332"/>
          </a:xfrm>
          <a:prstGeom prst="rect">
            <a:avLst/>
          </a:prstGeom>
          <a:noFill/>
        </p:spPr>
        <p:txBody>
          <a:bodyPr wrap="square" rtlCol="0">
            <a:spAutoFit/>
          </a:bodyPr>
          <a:lstStyle/>
          <a:p>
            <a:r>
              <a:rPr lang="en-US" dirty="0" smtClean="0"/>
              <a:t>Page 54</a:t>
            </a:r>
            <a:endParaRPr lang="en-US" dirty="0"/>
          </a:p>
        </p:txBody>
      </p:sp>
    </p:spTree>
    <p:extLst>
      <p:ext uri="{BB962C8B-B14F-4D97-AF65-F5344CB8AC3E}">
        <p14:creationId xmlns:p14="http://schemas.microsoft.com/office/powerpoint/2010/main" val="1511152365"/>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238739" y="100780"/>
            <a:ext cx="8153400" cy="1066800"/>
          </a:xfrm>
        </p:spPr>
        <p:txBody>
          <a:bodyPr>
            <a:normAutofit fontScale="90000"/>
          </a:bodyPr>
          <a:lstStyle/>
          <a:p>
            <a:pPr eaLnBrk="1" hangingPunct="1"/>
            <a:r>
              <a:rPr sz="4900" dirty="0" smtClean="0">
                <a:solidFill>
                  <a:schemeClr val="tx1"/>
                </a:solidFill>
              </a:rPr>
              <a:t>Lesson Planning Resources</a:t>
            </a:r>
            <a:r>
              <a:rPr lang="en-US" sz="4900" dirty="0" smtClean="0">
                <a:solidFill>
                  <a:schemeClr val="tx1"/>
                </a:solidFill>
              </a:rPr>
              <a:t>              </a:t>
            </a:r>
            <a:r>
              <a:rPr sz="4900" dirty="0" smtClean="0">
                <a:solidFill>
                  <a:schemeClr val="tx1"/>
                </a:solidFill>
              </a:rPr>
              <a:t> </a:t>
            </a:r>
            <a:r>
              <a:rPr dirty="0" smtClean="0"/>
              <a:t/>
            </a:r>
            <a:br>
              <a:rPr dirty="0" smtClean="0"/>
            </a:br>
            <a:endParaRPr dirty="0" smtClean="0"/>
          </a:p>
        </p:txBody>
      </p:sp>
      <p:sp>
        <p:nvSpPr>
          <p:cNvPr id="5" name="Slide Number Placeholder 4"/>
          <p:cNvSpPr>
            <a:spLocks noGrp="1"/>
          </p:cNvSpPr>
          <p:nvPr>
            <p:ph type="sldNum" sz="quarter" idx="4294967295"/>
          </p:nvPr>
        </p:nvSpPr>
        <p:spPr>
          <a:xfrm>
            <a:off x="8111613" y="6248197"/>
            <a:ext cx="561053" cy="365125"/>
          </a:xfrm>
          <a:prstGeom prst="rect">
            <a:avLst/>
          </a:prstGeom>
        </p:spPr>
        <p:txBody>
          <a:bodyPr/>
          <a:lstStyle/>
          <a:p>
            <a:pPr>
              <a:defRPr/>
            </a:pPr>
            <a:fld id="{3C12F230-765B-4702-9E56-3CF5BBF7A6D8}" type="slidenum">
              <a:rPr lang="en-US" smtClean="0"/>
              <a:pPr>
                <a:defRPr/>
              </a:pPr>
              <a:t>97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27028341"/>
              </p:ext>
            </p:extLst>
          </p:nvPr>
        </p:nvGraphicFramePr>
        <p:xfrm>
          <a:off x="304052" y="1458687"/>
          <a:ext cx="8622232" cy="4541520"/>
        </p:xfrm>
        <a:graphic>
          <a:graphicData uri="http://schemas.openxmlformats.org/drawingml/2006/table">
            <a:tbl>
              <a:tblPr firstRow="1" bandRow="1">
                <a:tableStyleId>{8799B23B-EC83-4686-B30A-512413B5E67A}</a:tableStyleId>
              </a:tblPr>
              <a:tblGrid>
                <a:gridCol w="4311116"/>
                <a:gridCol w="4311116"/>
              </a:tblGrid>
              <a:tr h="1304094">
                <a:tc>
                  <a:txBody>
                    <a:bodyPr/>
                    <a:lstStyle/>
                    <a:p>
                      <a:pPr marL="457200" indent="-457200">
                        <a:buAutoNum type="arabicPeriod"/>
                      </a:pPr>
                      <a:r>
                        <a:rPr lang="en-US" sz="2800" b="0" baseline="0" dirty="0" smtClean="0"/>
                        <a:t>Unit and Lesson Planning Templates </a:t>
                      </a:r>
                    </a:p>
                    <a:p>
                      <a:pPr marL="457200" indent="-457200">
                        <a:buNone/>
                      </a:pPr>
                      <a:r>
                        <a:rPr lang="en-US" sz="2800" b="0" kern="1200" baseline="0" dirty="0" smtClean="0">
                          <a:solidFill>
                            <a:schemeClr val="tx1"/>
                          </a:solidFill>
                          <a:latin typeface="+mn-lt"/>
                          <a:ea typeface="+mn-ea"/>
                          <a:cs typeface="+mn-cs"/>
                        </a:rPr>
                        <a:t>  </a:t>
                      </a:r>
                      <a:endParaRPr lang="en-US" sz="2800" b="0" kern="1200" dirty="0" smtClean="0">
                        <a:solidFill>
                          <a:schemeClr val="tx1"/>
                        </a:solidFill>
                        <a:latin typeface="+mn-lt"/>
                        <a:ea typeface="+mn-ea"/>
                        <a:cs typeface="+mn-cs"/>
                      </a:endParaRPr>
                    </a:p>
                  </a:txBody>
                  <a:tcPr/>
                </a:tc>
                <a:tc>
                  <a:txBody>
                    <a:bodyPr/>
                    <a:lstStyle/>
                    <a:p>
                      <a:r>
                        <a:rPr lang="en-US" sz="2800" b="0" kern="1200" baseline="0" dirty="0" smtClean="0">
                          <a:solidFill>
                            <a:schemeClr val="tx1"/>
                          </a:solidFill>
                          <a:latin typeface="+mn-lt"/>
                          <a:ea typeface="+mn-ea"/>
                          <a:cs typeface="+mn-cs"/>
                        </a:rPr>
                        <a:t>4.  </a:t>
                      </a:r>
                      <a:r>
                        <a:rPr lang="en-US" sz="2800" b="0" baseline="0" dirty="0" smtClean="0">
                          <a:hlinkClick r:id="rId3"/>
                        </a:rPr>
                        <a:t>EQuIP Rubric</a:t>
                      </a:r>
                      <a:endParaRPr lang="en-US" sz="2800" b="0" kern="1200" dirty="0" smtClean="0">
                        <a:solidFill>
                          <a:schemeClr val="tx1"/>
                        </a:solidFill>
                        <a:latin typeface="+mn-lt"/>
                        <a:ea typeface="+mn-ea"/>
                        <a:cs typeface="+mn-cs"/>
                      </a:endParaRPr>
                    </a:p>
                    <a:p>
                      <a:r>
                        <a:rPr lang="en-US" sz="2800" b="0" dirty="0" smtClean="0"/>
                        <a:t>     Achieve.org</a:t>
                      </a:r>
                      <a:endParaRPr lang="en-US" sz="2800" b="0" kern="1200" baseline="0" dirty="0" smtClean="0">
                        <a:solidFill>
                          <a:schemeClr val="tx1"/>
                        </a:solidFill>
                        <a:latin typeface="+mn-lt"/>
                        <a:ea typeface="+mn-ea"/>
                        <a:cs typeface="+mn-cs"/>
                      </a:endParaRPr>
                    </a:p>
                  </a:txBody>
                  <a:tcPr/>
                </a:tc>
              </a:tr>
              <a:tr h="2115530">
                <a:tc>
                  <a:txBody>
                    <a:bodyPr/>
                    <a:lstStyle/>
                    <a:p>
                      <a:pPr marL="457200" indent="-457200" algn="l" defTabSz="914363" rtl="0" eaLnBrk="1" latinLnBrk="0" hangingPunct="1">
                        <a:buNone/>
                      </a:pPr>
                      <a:r>
                        <a:rPr lang="en-US" sz="2800" b="0" kern="1200" baseline="0" dirty="0" smtClean="0">
                          <a:solidFill>
                            <a:schemeClr val="tx1"/>
                          </a:solidFill>
                          <a:latin typeface="+mn-lt"/>
                          <a:ea typeface="+mn-ea"/>
                          <a:cs typeface="+mn-cs"/>
                        </a:rPr>
                        <a:t>2.  UDL Resources for Learning with Supports for ELA/Literacy Curriculum &amp; Instruction</a:t>
                      </a:r>
                    </a:p>
                    <a:p>
                      <a:endParaRPr lang="en-US" sz="2800" b="0" kern="1200" dirty="0" smtClean="0">
                        <a:solidFill>
                          <a:schemeClr val="tx1"/>
                        </a:solidFill>
                        <a:latin typeface="+mn-lt"/>
                        <a:ea typeface="+mn-ea"/>
                        <a:cs typeface="+mn-cs"/>
                      </a:endParaRPr>
                    </a:p>
                  </a:txBody>
                  <a:tcPr/>
                </a:tc>
                <a:tc>
                  <a:txBody>
                    <a:bodyPr/>
                    <a:lstStyle/>
                    <a:p>
                      <a:pPr marL="514350" indent="-514350">
                        <a:buAutoNum type="arabicPeriod" startAt="5"/>
                      </a:pPr>
                      <a:r>
                        <a:rPr lang="en-US" sz="2800" b="0" dirty="0" smtClean="0">
                          <a:hlinkClick r:id="rId4"/>
                        </a:rPr>
                        <a:t>Basal Alignment Project</a:t>
                      </a:r>
                      <a:endParaRPr lang="en-US" sz="2800" b="0" dirty="0" smtClean="0"/>
                    </a:p>
                    <a:p>
                      <a:pPr marL="0" indent="0">
                        <a:buNone/>
                      </a:pPr>
                      <a:r>
                        <a:rPr lang="en-US" sz="2800" b="0" kern="1200" dirty="0" smtClean="0">
                          <a:solidFill>
                            <a:schemeClr val="tx1"/>
                          </a:solidFill>
                          <a:latin typeface="+mn-lt"/>
                          <a:ea typeface="+mn-ea"/>
                          <a:cs typeface="+mn-cs"/>
                        </a:rPr>
                        <a:t>       Achievethecore.org</a:t>
                      </a:r>
                    </a:p>
                  </a:txBody>
                  <a:tcPr/>
                </a:tc>
              </a:tr>
              <a:tr h="898376">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800" b="0" kern="1200" baseline="0" dirty="0" smtClean="0">
                          <a:solidFill>
                            <a:schemeClr val="tx1"/>
                          </a:solidFill>
                          <a:latin typeface="+mn-lt"/>
                          <a:ea typeface="+mn-ea"/>
                          <a:cs typeface="+mn-cs"/>
                        </a:rPr>
                        <a:t>3.   Instructional Strategies Toolkit</a:t>
                      </a:r>
                    </a:p>
                  </a:txBody>
                  <a:tcPr/>
                </a:tc>
                <a:tc>
                  <a:txBody>
                    <a:bodyPr/>
                    <a:lstStyle/>
                    <a:p>
                      <a:pPr marL="228600" indent="-228600"/>
                      <a:r>
                        <a:rPr lang="en-US" sz="2400" b="0" i="0" kern="1200" dirty="0" smtClean="0">
                          <a:solidFill>
                            <a:schemeClr val="tx1"/>
                          </a:solidFill>
                          <a:latin typeface="+mn-lt"/>
                          <a:ea typeface="+mn-ea"/>
                          <a:cs typeface="+mn-cs"/>
                        </a:rPr>
                        <a:t>6.</a:t>
                      </a:r>
                      <a:r>
                        <a:rPr lang="en-US" sz="2400" b="0" i="0" kern="1200" baseline="0" dirty="0" smtClean="0">
                          <a:solidFill>
                            <a:schemeClr val="tx1"/>
                          </a:solidFill>
                          <a:latin typeface="+mn-lt"/>
                          <a:ea typeface="+mn-ea"/>
                          <a:cs typeface="+mn-cs"/>
                        </a:rPr>
                        <a:t> </a:t>
                      </a:r>
                      <a:r>
                        <a:rPr lang="en-US" sz="2800" b="0" kern="1200" baseline="0" dirty="0" smtClean="0">
                          <a:solidFill>
                            <a:schemeClr val="tx1"/>
                          </a:solidFill>
                          <a:latin typeface="+mn-lt"/>
                          <a:ea typeface="+mn-ea"/>
                          <a:cs typeface="+mn-cs"/>
                        </a:rPr>
                        <a:t>Resources for Teachers on   </a:t>
                      </a:r>
                    </a:p>
                    <a:p>
                      <a:pPr marL="228600" indent="-228600"/>
                      <a:r>
                        <a:rPr lang="en-US" sz="2800" b="0" kern="1200" baseline="0" dirty="0" smtClean="0">
                          <a:solidFill>
                            <a:schemeClr val="tx1"/>
                          </a:solidFill>
                          <a:latin typeface="+mn-lt"/>
                          <a:ea typeface="+mn-ea"/>
                          <a:cs typeface="+mn-cs"/>
                          <a:hlinkClick r:id="rId5"/>
                        </a:rPr>
                        <a:t>CT Core Standards</a:t>
                      </a:r>
                      <a:endParaRPr lang="en-US" sz="2800" b="0" kern="1200" baseline="0" dirty="0" smtClean="0">
                        <a:solidFill>
                          <a:schemeClr val="tx1"/>
                        </a:solidFill>
                        <a:latin typeface="+mn-lt"/>
                        <a:ea typeface="+mn-ea"/>
                        <a:cs typeface="+mn-cs"/>
                      </a:endParaRPr>
                    </a:p>
                  </a:txBody>
                  <a:tcPr/>
                </a:tc>
              </a:tr>
            </a:tbl>
          </a:graphicData>
        </a:graphic>
      </p:graphicFrame>
      <p:pic>
        <p:nvPicPr>
          <p:cNvPr id="3" name="Picture 2"/>
          <p:cNvPicPr>
            <a:picLocks noChangeAspect="1"/>
          </p:cNvPicPr>
          <p:nvPr/>
        </p:nvPicPr>
        <p:blipFill>
          <a:blip r:embed="rId6" cstate="print"/>
          <a:stretch>
            <a:fillRect/>
          </a:stretch>
        </p:blipFill>
        <p:spPr>
          <a:xfrm>
            <a:off x="276092" y="6125600"/>
            <a:ext cx="2200847" cy="487722"/>
          </a:xfrm>
          <a:prstGeom prst="rect">
            <a:avLst/>
          </a:prstGeom>
        </p:spPr>
      </p:pic>
      <p:graphicFrame>
        <p:nvGraphicFramePr>
          <p:cNvPr id="2" name="Table 1"/>
          <p:cNvGraphicFramePr>
            <a:graphicFrameLocks noGrp="1"/>
          </p:cNvGraphicFramePr>
          <p:nvPr>
            <p:extLst/>
          </p:nvPr>
        </p:nvGraphicFramePr>
        <p:xfrm>
          <a:off x="276092" y="711200"/>
          <a:ext cx="8690108" cy="787400"/>
        </p:xfrm>
        <a:graphic>
          <a:graphicData uri="http://schemas.openxmlformats.org/drawingml/2006/table">
            <a:tbl>
              <a:tblPr firstRow="1" bandRow="1">
                <a:tableStyleId>{5C22544A-7EE6-4342-B048-85BDC9FD1C3A}</a:tableStyleId>
              </a:tblPr>
              <a:tblGrid>
                <a:gridCol w="4345054"/>
                <a:gridCol w="4345054"/>
              </a:tblGrid>
              <a:tr h="787400">
                <a:tc>
                  <a:txBody>
                    <a:bodyPr/>
                    <a:lstStyle/>
                    <a:p>
                      <a:r>
                        <a:rPr lang="en-US" sz="3600" dirty="0" smtClean="0"/>
                        <a:t>In Participant Guide</a:t>
                      </a:r>
                      <a:endParaRPr lang="en-US" sz="3600" dirty="0"/>
                    </a:p>
                  </a:txBody>
                  <a:tcPr/>
                </a:tc>
                <a:tc>
                  <a:txBody>
                    <a:bodyPr/>
                    <a:lstStyle/>
                    <a:p>
                      <a:r>
                        <a:rPr lang="en-US" sz="3600" dirty="0" smtClean="0"/>
                        <a:t>Online Resources</a:t>
                      </a:r>
                      <a:endParaRPr lang="en-US" sz="3600" dirty="0"/>
                    </a:p>
                  </a:txBody>
                  <a:tcPr/>
                </a:tc>
              </a:tr>
            </a:tbl>
          </a:graphicData>
        </a:graphic>
      </p:graphicFrame>
    </p:spTree>
    <p:extLst>
      <p:ext uri="{BB962C8B-B14F-4D97-AF65-F5344CB8AC3E}">
        <p14:creationId xmlns:p14="http://schemas.microsoft.com/office/powerpoint/2010/main" val="236597670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238739" y="100780"/>
            <a:ext cx="8153400" cy="1066800"/>
          </a:xfrm>
        </p:spPr>
        <p:txBody>
          <a:bodyPr>
            <a:normAutofit fontScale="90000"/>
          </a:bodyPr>
          <a:lstStyle/>
          <a:p>
            <a:pPr eaLnBrk="1" hangingPunct="1"/>
            <a:r>
              <a:rPr sz="5300" dirty="0" smtClean="0">
                <a:solidFill>
                  <a:schemeClr val="tx1"/>
                </a:solidFill>
              </a:rPr>
              <a:t> Resources for Online Text</a:t>
            </a:r>
            <a:r>
              <a:rPr lang="en-US" sz="5300" dirty="0" smtClean="0">
                <a:solidFill>
                  <a:schemeClr val="tx1"/>
                </a:solidFill>
              </a:rPr>
              <a:t>              </a:t>
            </a:r>
            <a:r>
              <a:rPr sz="5300" dirty="0" smtClean="0">
                <a:solidFill>
                  <a:schemeClr val="tx1"/>
                </a:solidFill>
              </a:rPr>
              <a:t> </a:t>
            </a:r>
            <a:r>
              <a:rPr dirty="0" smtClean="0"/>
              <a:t/>
            </a:r>
            <a:br>
              <a:rPr dirty="0" smtClean="0"/>
            </a:br>
            <a:endParaRPr dirty="0" smtClean="0"/>
          </a:p>
        </p:txBody>
      </p:sp>
      <p:sp>
        <p:nvSpPr>
          <p:cNvPr id="5" name="Slide Number Placeholder 4"/>
          <p:cNvSpPr>
            <a:spLocks noGrp="1"/>
          </p:cNvSpPr>
          <p:nvPr>
            <p:ph type="sldNum" sz="quarter" idx="4294967295"/>
          </p:nvPr>
        </p:nvSpPr>
        <p:spPr>
          <a:xfrm>
            <a:off x="8111613" y="6248197"/>
            <a:ext cx="561053" cy="365125"/>
          </a:xfrm>
          <a:prstGeom prst="rect">
            <a:avLst/>
          </a:prstGeom>
        </p:spPr>
        <p:txBody>
          <a:bodyPr/>
          <a:lstStyle/>
          <a:p>
            <a:pPr>
              <a:defRPr/>
            </a:pPr>
            <a:fld id="{3C12F230-765B-4702-9E56-3CF5BBF7A6D8}" type="slidenum">
              <a:rPr lang="en-US" smtClean="0"/>
              <a:pPr>
                <a:defRPr/>
              </a:pPr>
              <a:t>98</a:t>
            </a:fld>
            <a:endParaRPr lang="en-US" dirty="0"/>
          </a:p>
        </p:txBody>
      </p:sp>
      <p:graphicFrame>
        <p:nvGraphicFramePr>
          <p:cNvPr id="7" name="Table 6"/>
          <p:cNvGraphicFramePr>
            <a:graphicFrameLocks noGrp="1"/>
          </p:cNvGraphicFramePr>
          <p:nvPr>
            <p:extLst/>
          </p:nvPr>
        </p:nvGraphicFramePr>
        <p:xfrm>
          <a:off x="304800" y="954739"/>
          <a:ext cx="8570260" cy="5012165"/>
        </p:xfrm>
        <a:graphic>
          <a:graphicData uri="http://schemas.openxmlformats.org/drawingml/2006/table">
            <a:tbl>
              <a:tblPr firstRow="1" bandRow="1">
                <a:tableStyleId>{8799B23B-EC83-4686-B30A-512413B5E67A}</a:tableStyleId>
              </a:tblPr>
              <a:tblGrid>
                <a:gridCol w="3711388"/>
                <a:gridCol w="4858872"/>
              </a:tblGrid>
              <a:tr h="731212">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Free Books Read Aloud </a:t>
                      </a:r>
                    </a:p>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(Screen Actor’s Guild)</a:t>
                      </a:r>
                    </a:p>
                  </a:txBody>
                  <a:tcPr/>
                </a:tc>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hlinkClick r:id="rId3"/>
                        </a:rPr>
                        <a:t>http://www.storylineonline.net/</a:t>
                      </a:r>
                      <a:r>
                        <a:rPr lang="en-US" sz="2400" b="0" kern="1200" baseline="0" dirty="0" smtClean="0">
                          <a:solidFill>
                            <a:schemeClr val="tx1"/>
                          </a:solidFill>
                          <a:latin typeface="+mn-lt"/>
                          <a:ea typeface="+mn-ea"/>
                          <a:cs typeface="+mn-cs"/>
                        </a:rPr>
                        <a:t> </a:t>
                      </a:r>
                    </a:p>
                    <a:p>
                      <a:pPr marL="457200" marR="0" indent="-457200" algn="l" defTabSz="914363" rtl="0" eaLnBrk="1" fontAlgn="auto" latinLnBrk="0" hangingPunct="1">
                        <a:lnSpc>
                          <a:spcPct val="100000"/>
                        </a:lnSpc>
                        <a:spcBef>
                          <a:spcPts val="0"/>
                        </a:spcBef>
                        <a:spcAft>
                          <a:spcPts val="0"/>
                        </a:spcAft>
                        <a:buClrTx/>
                        <a:buSzTx/>
                        <a:buFontTx/>
                        <a:buNone/>
                        <a:tabLst/>
                        <a:defRPr/>
                      </a:pPr>
                      <a:endParaRPr lang="en-US" sz="2400" b="0" kern="1200" baseline="0" dirty="0" smtClean="0">
                        <a:solidFill>
                          <a:schemeClr val="tx1"/>
                        </a:solidFill>
                        <a:latin typeface="+mn-lt"/>
                        <a:ea typeface="+mn-ea"/>
                        <a:cs typeface="+mn-cs"/>
                      </a:endParaRPr>
                    </a:p>
                  </a:txBody>
                  <a:tcPr/>
                </a:tc>
              </a:tr>
              <a:tr h="80623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i="0" u="none" strike="noStrike" kern="1200" dirty="0" smtClean="0">
                          <a:solidFill>
                            <a:schemeClr val="tx1"/>
                          </a:solidFill>
                          <a:effectLst/>
                          <a:latin typeface="+mn-lt"/>
                          <a:ea typeface="+mn-ea"/>
                          <a:cs typeface="+mn-cs"/>
                        </a:rPr>
                        <a:t>Free Childrens’ Books</a:t>
                      </a:r>
                      <a:r>
                        <a:rPr lang="en-US" sz="2400" i="0" u="none" strike="noStrike" kern="1200" baseline="0" dirty="0" smtClean="0">
                          <a:solidFill>
                            <a:schemeClr val="tx1"/>
                          </a:solidFill>
                          <a:effectLst/>
                          <a:latin typeface="+mn-lt"/>
                          <a:ea typeface="+mn-ea"/>
                          <a:cs typeface="+mn-cs"/>
                        </a:rPr>
                        <a:t> </a:t>
                      </a:r>
                      <a:r>
                        <a:rPr lang="en-US" sz="2400" i="0" u="none" strike="noStrike" kern="1200" dirty="0" smtClean="0">
                          <a:solidFill>
                            <a:schemeClr val="tx1"/>
                          </a:solidFill>
                          <a:effectLst/>
                          <a:latin typeface="+mn-lt"/>
                          <a:ea typeface="+mn-ea"/>
                          <a:cs typeface="+mn-cs"/>
                        </a:rPr>
                        <a:t>Online</a:t>
                      </a:r>
                    </a:p>
                  </a:txBody>
                  <a:tcPr/>
                </a:tc>
                <a:tc>
                  <a:txBody>
                    <a:bodyPr/>
                    <a:lstStyle/>
                    <a:p>
                      <a:pPr marL="457200" marR="0" indent="-457200" algn="l" defTabSz="914363" rtl="0" eaLnBrk="1" fontAlgn="auto" latinLnBrk="0" hangingPunct="1">
                        <a:lnSpc>
                          <a:spcPct val="100000"/>
                        </a:lnSpc>
                        <a:spcBef>
                          <a:spcPts val="0"/>
                        </a:spcBef>
                        <a:spcAft>
                          <a:spcPts val="0"/>
                        </a:spcAft>
                        <a:buClrTx/>
                        <a:buSzTx/>
                        <a:buFontTx/>
                        <a:buNone/>
                        <a:tabLst/>
                        <a:defRPr/>
                      </a:pPr>
                      <a:r>
                        <a:rPr lang="en-US" sz="2400" i="1" kern="1200" dirty="0" smtClean="0">
                          <a:solidFill>
                            <a:schemeClr val="tx1"/>
                          </a:solidFill>
                          <a:effectLst/>
                          <a:latin typeface="+mn-lt"/>
                          <a:ea typeface="+mn-ea"/>
                          <a:cs typeface="+mn-cs"/>
                          <a:hlinkClick r:id="rId4"/>
                        </a:rPr>
                        <a:t>www.childrensbooksonline.org/library.htm</a:t>
                      </a:r>
                      <a:endParaRPr lang="en-US" sz="2400" i="1" kern="1200" dirty="0" smtClean="0">
                        <a:solidFill>
                          <a:schemeClr val="tx1"/>
                        </a:solidFill>
                        <a:effectLst/>
                        <a:latin typeface="+mn-lt"/>
                        <a:ea typeface="+mn-ea"/>
                        <a:cs typeface="+mn-cs"/>
                      </a:endParaRPr>
                    </a:p>
                  </a:txBody>
                  <a:tcPr/>
                </a:tc>
              </a:tr>
              <a:tr h="734212">
                <a:tc>
                  <a:txBody>
                    <a:bodyPr/>
                    <a:lstStyle/>
                    <a:p>
                      <a:r>
                        <a:rPr lang="en-US" sz="2400" kern="1200" dirty="0" smtClean="0">
                          <a:solidFill>
                            <a:schemeClr val="tx1"/>
                          </a:solidFill>
                          <a:effectLst/>
                          <a:latin typeface="+mn-lt"/>
                          <a:ea typeface="+mn-ea"/>
                          <a:cs typeface="+mn-cs"/>
                        </a:rPr>
                        <a:t> Free Kids Books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i="1" u="none" strike="noStrike" kern="1200" dirty="0" smtClean="0">
                          <a:solidFill>
                            <a:schemeClr val="tx1"/>
                          </a:solidFill>
                          <a:effectLst/>
                          <a:latin typeface="+mn-lt"/>
                          <a:ea typeface="+mn-ea"/>
                          <a:cs typeface="+mn-cs"/>
                          <a:hlinkClick r:id="rId5"/>
                        </a:rPr>
                        <a:t>www.freekidsbooks.org</a:t>
                      </a:r>
                      <a:endParaRPr lang="en-US" sz="2400" kern="1200" dirty="0" smtClean="0">
                        <a:solidFill>
                          <a:schemeClr val="tx1"/>
                        </a:solidFill>
                        <a:effectLst/>
                        <a:latin typeface="+mn-lt"/>
                        <a:ea typeface="+mn-ea"/>
                        <a:cs typeface="+mn-cs"/>
                      </a:endParaRPr>
                    </a:p>
                    <a:p>
                      <a:endParaRPr lang="en-US" sz="2400" kern="1200" dirty="0" smtClean="0">
                        <a:solidFill>
                          <a:schemeClr val="tx1"/>
                        </a:solidFill>
                        <a:effectLst/>
                        <a:latin typeface="+mn-lt"/>
                        <a:ea typeface="+mn-ea"/>
                        <a:cs typeface="+mn-cs"/>
                      </a:endParaRPr>
                    </a:p>
                  </a:txBody>
                  <a:tcPr/>
                </a:tc>
              </a:tr>
              <a:tr h="897365">
                <a:tc>
                  <a:txBody>
                    <a:bodyPr/>
                    <a:lstStyle/>
                    <a:p>
                      <a:pPr marL="457200" indent="-457200" algn="l" defTabSz="914363" rtl="0" eaLnBrk="1" latinLnBrk="0" hangingPunct="1">
                        <a:buNone/>
                      </a:pPr>
                      <a:r>
                        <a:rPr lang="en-US" sz="2400" kern="1200" dirty="0" smtClean="0">
                          <a:solidFill>
                            <a:schemeClr val="tx1"/>
                          </a:solidFill>
                          <a:effectLst/>
                          <a:latin typeface="+mn-lt"/>
                          <a:ea typeface="+mn-ea"/>
                          <a:cs typeface="+mn-cs"/>
                        </a:rPr>
                        <a:t>We Give Books</a:t>
                      </a:r>
                    </a:p>
                  </a:txBody>
                  <a:tcPr/>
                </a:tc>
                <a:tc>
                  <a:txBody>
                    <a:bodyPr/>
                    <a:lstStyle/>
                    <a:p>
                      <a:pPr marL="457200" indent="-457200" algn="l" defTabSz="914363" rtl="0" eaLnBrk="1" latinLnBrk="0" hangingPunct="1">
                        <a:buNone/>
                      </a:pPr>
                      <a:r>
                        <a:rPr lang="en-US" sz="2400" kern="1200" dirty="0" smtClean="0">
                          <a:solidFill>
                            <a:schemeClr val="tx1"/>
                          </a:solidFill>
                          <a:effectLst/>
                          <a:latin typeface="+mn-lt"/>
                          <a:ea typeface="+mn-ea"/>
                          <a:cs typeface="+mn-cs"/>
                          <a:hlinkClick r:id="rId6"/>
                        </a:rPr>
                        <a:t>http://www.wegivebooks.org/</a:t>
                      </a:r>
                      <a:endParaRPr lang="en-US" sz="2400" kern="1200" dirty="0" smtClean="0">
                        <a:solidFill>
                          <a:schemeClr val="tx1"/>
                        </a:solidFill>
                        <a:effectLst/>
                        <a:latin typeface="+mn-lt"/>
                        <a:ea typeface="+mn-ea"/>
                        <a:cs typeface="+mn-cs"/>
                      </a:endParaRPr>
                    </a:p>
                  </a:txBody>
                  <a:tcPr/>
                </a:tc>
              </a:tr>
              <a:tr h="77096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latin typeface="+mn-lt"/>
                          <a:ea typeface="+mn-ea"/>
                          <a:cs typeface="+mn-cs"/>
                        </a:rPr>
                        <a:t>National Science Digital Library</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u="sng" kern="1200" dirty="0" smtClean="0">
                          <a:solidFill>
                            <a:schemeClr val="tx1"/>
                          </a:solidFill>
                          <a:effectLst/>
                          <a:latin typeface="+mn-lt"/>
                          <a:ea typeface="+mn-ea"/>
                          <a:cs typeface="+mn-cs"/>
                          <a:hlinkClick r:id="rId7"/>
                        </a:rPr>
                        <a:t>http://</a:t>
                      </a:r>
                      <a:r>
                        <a:rPr lang="en-US" sz="2400" u="sng" kern="1200" dirty="0" smtClean="0">
                          <a:solidFill>
                            <a:srgbClr val="002060"/>
                          </a:solidFill>
                          <a:effectLst/>
                          <a:latin typeface="+mn-lt"/>
                          <a:ea typeface="+mn-ea"/>
                          <a:cs typeface="+mn-cs"/>
                          <a:hlinkClick r:id="rId7"/>
                        </a:rPr>
                        <a:t>nsdl.org</a:t>
                      </a:r>
                      <a:endParaRPr lang="en-US" sz="2400" b="0" dirty="0" smtClean="0">
                        <a:solidFill>
                          <a:srgbClr val="002060"/>
                        </a:solidFill>
                      </a:endParaRPr>
                    </a:p>
                    <a:p>
                      <a:endParaRPr lang="en-US" sz="2400" b="0" dirty="0">
                        <a:solidFill>
                          <a:srgbClr val="002060"/>
                        </a:solidFill>
                      </a:endParaRPr>
                    </a:p>
                  </a:txBody>
                  <a:tcPr/>
                </a:tc>
              </a:tr>
              <a:tr h="7312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dirty="0" smtClean="0"/>
                        <a:t>Library of Congress Teacher Resources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i="1" dirty="0" smtClean="0">
                          <a:effectLst/>
                          <a:hlinkClick r:id="rId8"/>
                        </a:rPr>
                        <a:t>http://www.loc.gov/teachers/</a:t>
                      </a:r>
                      <a:r>
                        <a:rPr lang="en-US" sz="2400" i="1" dirty="0" smtClean="0">
                          <a:effectLst/>
                        </a:rPr>
                        <a:t> </a:t>
                      </a:r>
                      <a:endParaRPr lang="en-US" sz="2400" b="0" dirty="0" smtClean="0"/>
                    </a:p>
                    <a:p>
                      <a:pPr marL="0" marR="0" indent="0" algn="l" defTabSz="914363" rtl="0" eaLnBrk="1" fontAlgn="auto" latinLnBrk="0" hangingPunct="1">
                        <a:lnSpc>
                          <a:spcPct val="100000"/>
                        </a:lnSpc>
                        <a:spcBef>
                          <a:spcPts val="0"/>
                        </a:spcBef>
                        <a:spcAft>
                          <a:spcPts val="0"/>
                        </a:spcAft>
                        <a:buClrTx/>
                        <a:buSzTx/>
                        <a:buFontTx/>
                        <a:buNone/>
                        <a:tabLst/>
                        <a:defRPr/>
                      </a:pPr>
                      <a:endParaRPr lang="en-US" sz="2400" b="0" dirty="0"/>
                    </a:p>
                  </a:txBody>
                  <a:tcPr/>
                </a:tc>
              </a:tr>
            </a:tbl>
          </a:graphicData>
        </a:graphic>
      </p:graphicFrame>
      <p:pic>
        <p:nvPicPr>
          <p:cNvPr id="3" name="Picture 2"/>
          <p:cNvPicPr>
            <a:picLocks noChangeAspect="1"/>
          </p:cNvPicPr>
          <p:nvPr/>
        </p:nvPicPr>
        <p:blipFill>
          <a:blip r:embed="rId9" cstate="print"/>
          <a:stretch>
            <a:fillRect/>
          </a:stretch>
        </p:blipFill>
        <p:spPr>
          <a:xfrm>
            <a:off x="276092" y="6125600"/>
            <a:ext cx="2200847" cy="487722"/>
          </a:xfrm>
          <a:prstGeom prst="rect">
            <a:avLst/>
          </a:prstGeom>
        </p:spPr>
      </p:pic>
    </p:spTree>
    <p:extLst>
      <p:ext uri="{BB962C8B-B14F-4D97-AF65-F5344CB8AC3E}">
        <p14:creationId xmlns:p14="http://schemas.microsoft.com/office/powerpoint/2010/main" val="537925188"/>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Planning for Success  </a:t>
            </a:r>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99</a:t>
            </a:fld>
            <a:endParaRPr dirty="0">
              <a:solidFill>
                <a:prstClr val="white">
                  <a:lumMod val="65000"/>
                </a:prstClr>
              </a:solidFill>
            </a:endParaRPr>
          </a:p>
        </p:txBody>
      </p:sp>
    </p:spTree>
    <p:extLst>
      <p:ext uri="{BB962C8B-B14F-4D97-AF65-F5344CB8AC3E}">
        <p14:creationId xmlns:p14="http://schemas.microsoft.com/office/powerpoint/2010/main" val="40154322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13293</TotalTime>
  <Words>15060</Words>
  <Application>Microsoft Office PowerPoint</Application>
  <PresentationFormat>On-screen Show (4:3)</PresentationFormat>
  <Paragraphs>1426</Paragraphs>
  <Slides>105</Slides>
  <Notes>104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105</vt:i4>
      </vt:variant>
    </vt:vector>
  </HeadingPairs>
  <TitlesOfParts>
    <vt:vector size="115" baseType="lpstr">
      <vt:lpstr>ＭＳ Ｐゴシック</vt:lpstr>
      <vt:lpstr>Arial</vt:lpstr>
      <vt:lpstr>Calibri</vt:lpstr>
      <vt:lpstr>Calibri Light</vt:lpstr>
      <vt:lpstr>Segoe</vt:lpstr>
      <vt:lpstr>Times</vt:lpstr>
      <vt:lpstr>Times New Roman</vt:lpstr>
      <vt:lpstr>LtBkgBlueBorder</vt:lpstr>
      <vt:lpstr>LtBkgNoBorder</vt:lpstr>
      <vt:lpstr>Custom Design</vt:lpstr>
      <vt:lpstr>Before we begin….</vt:lpstr>
      <vt:lpstr>Connecticut Core Standards  for English Language Arts &amp; Literacy</vt:lpstr>
      <vt:lpstr>  You Are Here</vt:lpstr>
      <vt:lpstr>Today’s Agenda</vt:lpstr>
      <vt:lpstr>Module 2 Grades K–5:  Supporting All Students in Close Reading, Academic Language, and Text-based Discussion</vt:lpstr>
      <vt:lpstr>Like Me</vt:lpstr>
      <vt:lpstr>CCS-ELA &amp; Literacy: Module 1 Recap</vt:lpstr>
      <vt:lpstr>Quick Write</vt:lpstr>
      <vt:lpstr>CCS-ELA &amp; Literacy: Module 2 Outcomes</vt:lpstr>
      <vt:lpstr>Today’s Session</vt:lpstr>
      <vt:lpstr>Part 1</vt:lpstr>
      <vt:lpstr>Activity 1:  Sharing Successes and Challenges</vt:lpstr>
      <vt:lpstr>Protocol for Sharing </vt:lpstr>
      <vt:lpstr>Today’s Session</vt:lpstr>
      <vt:lpstr>Part 2</vt:lpstr>
      <vt:lpstr>CCS-Aligned Units and Lessons</vt:lpstr>
      <vt:lpstr>Backward Design:  Begin with the End in Mind</vt:lpstr>
      <vt:lpstr>Stage 1 – Learning Goals</vt:lpstr>
      <vt:lpstr>Stage 2 – Evidence</vt:lpstr>
      <vt:lpstr>Stage 3 – Instructional Activities</vt:lpstr>
      <vt:lpstr>Activity 2a:  Reviewing an Exemplar Unit</vt:lpstr>
      <vt:lpstr>Annotations and “Look-fors”</vt:lpstr>
      <vt:lpstr>Zooming in on a Lesson</vt:lpstr>
      <vt:lpstr>Formative Assessment</vt:lpstr>
      <vt:lpstr>Activity 2b:  Reviewing an Exemplar Unit</vt:lpstr>
      <vt:lpstr>Annotations and “Look-Fors”</vt:lpstr>
      <vt:lpstr>Compare Units and Lessons</vt:lpstr>
      <vt:lpstr>Quick Write</vt:lpstr>
      <vt:lpstr>Sample Unit Template</vt:lpstr>
      <vt:lpstr>Sample Lesson Plan Template</vt:lpstr>
      <vt:lpstr>Let’s Take A Break…</vt:lpstr>
      <vt:lpstr>Today’s Session</vt:lpstr>
      <vt:lpstr>Part 3</vt:lpstr>
      <vt:lpstr>Anchor Standards for Close Reading</vt:lpstr>
      <vt:lpstr>Close Reading and the Instructional  Shifts</vt:lpstr>
      <vt:lpstr>Closing in on Close Reading</vt:lpstr>
      <vt:lpstr>Creating Text-dependent Questions</vt:lpstr>
      <vt:lpstr>Activity 3a:  Reading the Text Closely</vt:lpstr>
      <vt:lpstr>Anchor Standards for Academic Language</vt:lpstr>
      <vt:lpstr>Tiers 1, 2, 3</vt:lpstr>
      <vt:lpstr>What is Academic Language?</vt:lpstr>
      <vt:lpstr>Example of Academic Language</vt:lpstr>
      <vt:lpstr>Choosing Vocabulary</vt:lpstr>
      <vt:lpstr>Vocabulary Analysis Sample: The Secret Garden</vt:lpstr>
      <vt:lpstr>Activity 3b:  Making Decisions about Vocabulary</vt:lpstr>
      <vt:lpstr>Creating Text-Dependent Questions</vt:lpstr>
      <vt:lpstr>Creating Text-dependent Questions</vt:lpstr>
      <vt:lpstr>Activity 4: Creating a Sequence of Text-dependent Questions</vt:lpstr>
      <vt:lpstr>Text-dependent Questions Prompt Critical Thinking</vt:lpstr>
      <vt:lpstr>Closing in on Close Reading</vt:lpstr>
      <vt:lpstr>Closing in on Close Reading</vt:lpstr>
      <vt:lpstr>Bon Appétit</vt:lpstr>
      <vt:lpstr>Today’s Session</vt:lpstr>
      <vt:lpstr>Part 4</vt:lpstr>
      <vt:lpstr>Text-based Discussion</vt:lpstr>
      <vt:lpstr>Activity 5:  Reading about Classroom Discussion</vt:lpstr>
      <vt:lpstr>Activity 6:  Viewing a Video and Choosing a Protocol</vt:lpstr>
      <vt:lpstr>Science Talk</vt:lpstr>
      <vt:lpstr>Activity 6:  Viewing a Video and Choosing a Protocol</vt:lpstr>
      <vt:lpstr>Discussion Protocols</vt:lpstr>
      <vt:lpstr>Part 5</vt:lpstr>
      <vt:lpstr>Today’s Session</vt:lpstr>
      <vt:lpstr>PowerPoint Presentation</vt:lpstr>
      <vt:lpstr>Universal Design Principles</vt:lpstr>
      <vt:lpstr>Universal Design for Learning (UDL)</vt:lpstr>
      <vt:lpstr>Why is UDL Necessary?</vt:lpstr>
      <vt:lpstr>Universal Design for Learning </vt:lpstr>
      <vt:lpstr>What is Universal Design for Learning?   </vt:lpstr>
      <vt:lpstr>UDL and the Common Core</vt:lpstr>
      <vt:lpstr> UDL Design Questions: Representation</vt:lpstr>
      <vt:lpstr>UDL Design Questions: Expression</vt:lpstr>
      <vt:lpstr>UDL Design Questions: Engagement   </vt:lpstr>
      <vt:lpstr>UDL Resources</vt:lpstr>
      <vt:lpstr>PowerPoint Presentation</vt:lpstr>
      <vt:lpstr>CCS Shifts and UDL</vt:lpstr>
      <vt:lpstr>Instructional Shift 1 What are Analytic Graphic Organizers?</vt:lpstr>
      <vt:lpstr>Flip Books for Organizing  Information from Text</vt:lpstr>
      <vt:lpstr>Analytic Graphic Organizers – Strategy or Worksheet?</vt:lpstr>
      <vt:lpstr>PowerPoint Presentation</vt:lpstr>
      <vt:lpstr>Instructional Shift  2 – Comprehension Monitoring, Coding, and Annotating the Text</vt:lpstr>
      <vt:lpstr>Coding Text/Comprehension Monitoring</vt:lpstr>
      <vt:lpstr>Grades K–5 Coding</vt:lpstr>
      <vt:lpstr>Instructional Shift 3: Word Sorts</vt:lpstr>
      <vt:lpstr>Word Sorts </vt:lpstr>
      <vt:lpstr>Word Sorts Procedures</vt:lpstr>
      <vt:lpstr>Closed Word Sort Word Bank: diplomatic, explorer, merchant, navigator, exotic, porcelain, convincing</vt:lpstr>
      <vt:lpstr>Analyzing Relationships and Connections Among Words</vt:lpstr>
      <vt:lpstr>How would you sort these words about marine life? </vt:lpstr>
      <vt:lpstr>Activity 7</vt:lpstr>
      <vt:lpstr>Activity 7: Viewing and Discussing Lessons with UDL Supports</vt:lpstr>
      <vt:lpstr>Supporting all Students through Lesson Design </vt:lpstr>
      <vt:lpstr>Activity 8</vt:lpstr>
      <vt:lpstr>UDL Applies to the Entire Design of a Lesson</vt:lpstr>
      <vt:lpstr>Activity 8: Applying UDL Supports to a Lesson</vt:lpstr>
      <vt:lpstr>Reflecting and Sharing </vt:lpstr>
      <vt:lpstr>Activity 9: Reflecting and Sharing</vt:lpstr>
      <vt:lpstr>Lesson Planning Resources                </vt:lpstr>
      <vt:lpstr> Resources for Online Text                </vt:lpstr>
      <vt:lpstr>Planning for Success  </vt:lpstr>
      <vt:lpstr>Activity 10: Action Planning </vt:lpstr>
      <vt:lpstr>Closing Activities</vt:lpstr>
      <vt:lpstr>Post-Assessment</vt:lpstr>
      <vt:lpstr>Session Evaluation</vt:lpstr>
      <vt:lpstr>Some Key Resources</vt:lpstr>
      <vt:lpstr>PowerPoint Presentation</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DeCarlo, Sharon</cp:lastModifiedBy>
  <cp:revision>814</cp:revision>
  <cp:lastPrinted>2014-03-02T01:07:44Z</cp:lastPrinted>
  <dcterms:created xsi:type="dcterms:W3CDTF">2014-01-18T18:47:42Z</dcterms:created>
  <dcterms:modified xsi:type="dcterms:W3CDTF">2014-04-16T15:22:34Z</dcterms:modified>
</cp:coreProperties>
</file>