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71" r:id="rId4"/>
    <p:sldId id="261" r:id="rId5"/>
    <p:sldId id="262" r:id="rId6"/>
    <p:sldId id="266" r:id="rId7"/>
    <p:sldId id="265" r:id="rId8"/>
    <p:sldId id="264" r:id="rId9"/>
    <p:sldId id="263" r:id="rId10"/>
    <p:sldId id="274" r:id="rId11"/>
    <p:sldId id="273" r:id="rId12"/>
    <p:sldId id="267" r:id="rId13"/>
    <p:sldId id="272" r:id="rId14"/>
    <p:sldId id="277" r:id="rId15"/>
    <p:sldId id="276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ERRIER, JOSHONDA" initials="GJ" lastIdx="1" clrIdx="0">
    <p:extLst>
      <p:ext uri="{19B8F6BF-5375-455C-9EA6-DF929625EA0E}">
        <p15:presenceInfo xmlns:p15="http://schemas.microsoft.com/office/powerpoint/2012/main" userId="S-1-5-21-746137067-854245398-682003330-5830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159" autoAdjust="0"/>
  </p:normalViewPr>
  <p:slideViewPr>
    <p:cSldViewPr snapToGrid="0">
      <p:cViewPr varScale="1">
        <p:scale>
          <a:sx n="95" d="100"/>
          <a:sy n="95" d="100"/>
        </p:scale>
        <p:origin x="11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8B002A-FAB1-4E08-8D76-333BC4D904DE}" type="doc">
      <dgm:prSet loTypeId="urn:microsoft.com/office/officeart/2009/3/layout/StepUpProcess" loCatId="process" qsTypeId="urn:microsoft.com/office/officeart/2005/8/quickstyle/simple3" qsCatId="simple" csTypeId="urn:microsoft.com/office/officeart/2005/8/colors/accent1_2" csCatId="accent1" phldr="1"/>
      <dgm:spPr/>
    </dgm:pt>
    <dgm:pt modelId="{FD231BFC-32EA-4D1D-8C1F-CEE378C76D11}">
      <dgm:prSet phldrT="[Text]"/>
      <dgm:spPr/>
      <dgm:t>
        <a:bodyPr/>
        <a:lstStyle/>
        <a:p>
          <a:r>
            <a:rPr lang="en-US" dirty="0" smtClean="0"/>
            <a:t>Official Kick-off </a:t>
          </a:r>
          <a:endParaRPr lang="en-US" dirty="0"/>
        </a:p>
      </dgm:t>
    </dgm:pt>
    <dgm:pt modelId="{E621BAF0-2597-4127-984D-AF4BF490EF9E}" type="parTrans" cxnId="{78E34B66-002E-4366-AC7A-F7839C9B0E8E}">
      <dgm:prSet/>
      <dgm:spPr/>
      <dgm:t>
        <a:bodyPr/>
        <a:lstStyle/>
        <a:p>
          <a:endParaRPr lang="en-US"/>
        </a:p>
      </dgm:t>
    </dgm:pt>
    <dgm:pt modelId="{E531A53B-329F-4A4B-B44B-4DF714BA0C16}" type="sibTrans" cxnId="{78E34B66-002E-4366-AC7A-F7839C9B0E8E}">
      <dgm:prSet/>
      <dgm:spPr/>
      <dgm:t>
        <a:bodyPr/>
        <a:lstStyle/>
        <a:p>
          <a:endParaRPr lang="en-US"/>
        </a:p>
      </dgm:t>
    </dgm:pt>
    <dgm:pt modelId="{B5E8E0FB-0BF1-4D00-B8C8-EE8E47E50DE4}">
      <dgm:prSet phldrT="[Text]"/>
      <dgm:spPr/>
      <dgm:t>
        <a:bodyPr/>
        <a:lstStyle/>
        <a:p>
          <a:r>
            <a:rPr lang="en-US" dirty="0" smtClean="0"/>
            <a:t>Workgroups Launch</a:t>
          </a:r>
          <a:endParaRPr lang="en-US" dirty="0"/>
        </a:p>
      </dgm:t>
    </dgm:pt>
    <dgm:pt modelId="{9B914964-8725-455E-AD83-D201212D78B5}" type="parTrans" cxnId="{9BBC2213-1F8F-4B4C-AB4E-1FD97567A60C}">
      <dgm:prSet/>
      <dgm:spPr/>
      <dgm:t>
        <a:bodyPr/>
        <a:lstStyle/>
        <a:p>
          <a:endParaRPr lang="en-US"/>
        </a:p>
      </dgm:t>
    </dgm:pt>
    <dgm:pt modelId="{98CC56FE-2C73-41E5-BF76-D11939CD88E3}" type="sibTrans" cxnId="{9BBC2213-1F8F-4B4C-AB4E-1FD97567A60C}">
      <dgm:prSet/>
      <dgm:spPr/>
      <dgm:t>
        <a:bodyPr/>
        <a:lstStyle/>
        <a:p>
          <a:endParaRPr lang="en-US"/>
        </a:p>
      </dgm:t>
    </dgm:pt>
    <dgm:pt modelId="{BE32D950-9B3A-4485-83D2-DB3B6E14869D}">
      <dgm:prSet phldrT="[Text]"/>
      <dgm:spPr/>
      <dgm:t>
        <a:bodyPr/>
        <a:lstStyle/>
        <a:p>
          <a:r>
            <a:rPr lang="en-US" dirty="0" smtClean="0"/>
            <a:t>Monthly Meetings</a:t>
          </a:r>
        </a:p>
        <a:p>
          <a:r>
            <a:rPr lang="en-US" dirty="0" smtClean="0"/>
            <a:t>  (1 to 2X month)</a:t>
          </a:r>
          <a:endParaRPr lang="en-US" dirty="0"/>
        </a:p>
      </dgm:t>
    </dgm:pt>
    <dgm:pt modelId="{C3CA1EE6-149C-4DF9-81D2-784D4C5FB525}" type="parTrans" cxnId="{D2961767-E684-41E4-8B95-8C3C1C5EA3EF}">
      <dgm:prSet/>
      <dgm:spPr/>
      <dgm:t>
        <a:bodyPr/>
        <a:lstStyle/>
        <a:p>
          <a:endParaRPr lang="en-US"/>
        </a:p>
      </dgm:t>
    </dgm:pt>
    <dgm:pt modelId="{91B1F63D-11EA-4597-80CF-04F19BE64B88}" type="sibTrans" cxnId="{D2961767-E684-41E4-8B95-8C3C1C5EA3EF}">
      <dgm:prSet/>
      <dgm:spPr/>
      <dgm:t>
        <a:bodyPr/>
        <a:lstStyle/>
        <a:p>
          <a:endParaRPr lang="en-US"/>
        </a:p>
      </dgm:t>
    </dgm:pt>
    <dgm:pt modelId="{212C2E81-F846-4443-8C67-956C175B51B8}">
      <dgm:prSet phldrT="[Text]"/>
      <dgm:spPr/>
      <dgm:t>
        <a:bodyPr/>
        <a:lstStyle/>
        <a:p>
          <a:r>
            <a:rPr lang="en-US" dirty="0" smtClean="0"/>
            <a:t>Workgroup Recommendations Due to the Governance Committee</a:t>
          </a:r>
          <a:endParaRPr lang="en-US" dirty="0"/>
        </a:p>
      </dgm:t>
    </dgm:pt>
    <dgm:pt modelId="{3C21E1EC-34A1-4CAF-A785-FC3B05075C48}" type="parTrans" cxnId="{A8FB518B-7CB7-4FD4-B0A9-EFE6720DFB43}">
      <dgm:prSet/>
      <dgm:spPr/>
      <dgm:t>
        <a:bodyPr/>
        <a:lstStyle/>
        <a:p>
          <a:endParaRPr lang="en-US"/>
        </a:p>
      </dgm:t>
    </dgm:pt>
    <dgm:pt modelId="{7E769174-FECB-44BC-81A8-6A53D934478B}" type="sibTrans" cxnId="{A8FB518B-7CB7-4FD4-B0A9-EFE6720DFB43}">
      <dgm:prSet/>
      <dgm:spPr/>
      <dgm:t>
        <a:bodyPr/>
        <a:lstStyle/>
        <a:p>
          <a:endParaRPr lang="en-US"/>
        </a:p>
      </dgm:t>
    </dgm:pt>
    <dgm:pt modelId="{1F2E523A-41E8-4461-A380-338AFC439220}">
      <dgm:prSet phldrT="[Text]"/>
      <dgm:spPr/>
      <dgm:t>
        <a:bodyPr/>
        <a:lstStyle/>
        <a:p>
          <a:r>
            <a:rPr lang="en-US" dirty="0" smtClean="0"/>
            <a:t>Governor’s Office  Review of CTs Prevention Plan</a:t>
          </a:r>
          <a:endParaRPr lang="en-US" dirty="0"/>
        </a:p>
      </dgm:t>
    </dgm:pt>
    <dgm:pt modelId="{78EE8A2F-9725-44F4-9D65-00EAF3950FB7}" type="parTrans" cxnId="{735556AB-4001-488C-B6C3-A8A43C876AB5}">
      <dgm:prSet/>
      <dgm:spPr/>
      <dgm:t>
        <a:bodyPr/>
        <a:lstStyle/>
        <a:p>
          <a:endParaRPr lang="en-US"/>
        </a:p>
      </dgm:t>
    </dgm:pt>
    <dgm:pt modelId="{79EF196D-56F8-4B45-84B8-1C6651CAE025}" type="sibTrans" cxnId="{735556AB-4001-488C-B6C3-A8A43C876AB5}">
      <dgm:prSet/>
      <dgm:spPr/>
      <dgm:t>
        <a:bodyPr/>
        <a:lstStyle/>
        <a:p>
          <a:endParaRPr lang="en-US"/>
        </a:p>
      </dgm:t>
    </dgm:pt>
    <dgm:pt modelId="{EE47830A-5670-45DD-B2B4-A3DDD5F1E4D0}">
      <dgm:prSet phldrT="[Text]"/>
      <dgm:spPr/>
      <dgm:t>
        <a:bodyPr/>
        <a:lstStyle/>
        <a:p>
          <a:r>
            <a:rPr lang="en-US" dirty="0" smtClean="0"/>
            <a:t>Federal Submission of CTs Prevention Plan to ACF</a:t>
          </a:r>
          <a:endParaRPr lang="en-US" dirty="0"/>
        </a:p>
      </dgm:t>
    </dgm:pt>
    <dgm:pt modelId="{3C12A997-09A9-4BAC-8DC1-2AD39A8B909F}" type="parTrans" cxnId="{3B69E932-F1E4-4D61-832B-8997642040A6}">
      <dgm:prSet/>
      <dgm:spPr/>
      <dgm:t>
        <a:bodyPr/>
        <a:lstStyle/>
        <a:p>
          <a:endParaRPr lang="en-US"/>
        </a:p>
      </dgm:t>
    </dgm:pt>
    <dgm:pt modelId="{05340626-C3A5-4BDB-8A02-AAD574567C8A}" type="sibTrans" cxnId="{3B69E932-F1E4-4D61-832B-8997642040A6}">
      <dgm:prSet/>
      <dgm:spPr/>
      <dgm:t>
        <a:bodyPr/>
        <a:lstStyle/>
        <a:p>
          <a:endParaRPr lang="en-US"/>
        </a:p>
      </dgm:t>
    </dgm:pt>
    <dgm:pt modelId="{0EEEBD82-ACE1-42B3-831B-2F46CB24D920}">
      <dgm:prSet phldrT="[Text]"/>
      <dgm:spPr/>
      <dgm:t>
        <a:bodyPr/>
        <a:lstStyle/>
        <a:p>
          <a:r>
            <a:rPr lang="en-US" dirty="0" smtClean="0"/>
            <a:t>Governance Committee Drafting and Completion of State Level Prevention Plan</a:t>
          </a:r>
          <a:endParaRPr lang="en-US" dirty="0"/>
        </a:p>
      </dgm:t>
    </dgm:pt>
    <dgm:pt modelId="{5AD81901-3F1F-455C-AEE9-E6D6B63BC311}" type="parTrans" cxnId="{65D8D077-D904-4C2F-AC6F-067DB6243FC7}">
      <dgm:prSet/>
      <dgm:spPr/>
      <dgm:t>
        <a:bodyPr/>
        <a:lstStyle/>
        <a:p>
          <a:endParaRPr lang="en-US"/>
        </a:p>
      </dgm:t>
    </dgm:pt>
    <dgm:pt modelId="{29B14784-CB99-4F6A-9129-F69CF7F0F06E}" type="sibTrans" cxnId="{65D8D077-D904-4C2F-AC6F-067DB6243FC7}">
      <dgm:prSet/>
      <dgm:spPr/>
      <dgm:t>
        <a:bodyPr/>
        <a:lstStyle/>
        <a:p>
          <a:endParaRPr lang="en-US"/>
        </a:p>
      </dgm:t>
    </dgm:pt>
    <dgm:pt modelId="{7158A1BC-CA90-427D-9831-5311E81067AF}" type="pres">
      <dgm:prSet presAssocID="{B98B002A-FAB1-4E08-8D76-333BC4D904DE}" presName="rootnode" presStyleCnt="0">
        <dgm:presLayoutVars>
          <dgm:chMax/>
          <dgm:chPref/>
          <dgm:dir/>
          <dgm:animLvl val="lvl"/>
        </dgm:presLayoutVars>
      </dgm:prSet>
      <dgm:spPr/>
    </dgm:pt>
    <dgm:pt modelId="{EF871E2E-E0CD-4DAF-9CCE-BB5D40F99DF0}" type="pres">
      <dgm:prSet presAssocID="{FD231BFC-32EA-4D1D-8C1F-CEE378C76D11}" presName="composite" presStyleCnt="0"/>
      <dgm:spPr/>
    </dgm:pt>
    <dgm:pt modelId="{0D972027-B613-44CF-9CEC-8F9FDE51EBA4}" type="pres">
      <dgm:prSet presAssocID="{FD231BFC-32EA-4D1D-8C1F-CEE378C76D11}" presName="LShape" presStyleLbl="alignNode1" presStyleIdx="0" presStyleCnt="13"/>
      <dgm:spPr/>
    </dgm:pt>
    <dgm:pt modelId="{CC72D58D-B08B-4012-A916-C7B11C53086A}" type="pres">
      <dgm:prSet presAssocID="{FD231BFC-32EA-4D1D-8C1F-CEE378C76D11}" presName="ParentText" presStyleLbl="revTx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CC8AB7-C9E4-4F6C-9659-E10DD93FE4F6}" type="pres">
      <dgm:prSet presAssocID="{FD231BFC-32EA-4D1D-8C1F-CEE378C76D11}" presName="Triangle" presStyleLbl="alignNode1" presStyleIdx="1" presStyleCnt="13"/>
      <dgm:spPr/>
    </dgm:pt>
    <dgm:pt modelId="{A1608FE7-9875-49EA-90DB-B22979D938C3}" type="pres">
      <dgm:prSet presAssocID="{E531A53B-329F-4A4B-B44B-4DF714BA0C16}" presName="sibTrans" presStyleCnt="0"/>
      <dgm:spPr/>
    </dgm:pt>
    <dgm:pt modelId="{CCA1B73D-AC75-429C-B4A4-5BE990A95E78}" type="pres">
      <dgm:prSet presAssocID="{E531A53B-329F-4A4B-B44B-4DF714BA0C16}" presName="space" presStyleCnt="0"/>
      <dgm:spPr/>
    </dgm:pt>
    <dgm:pt modelId="{5BCFD333-81C9-49C9-9285-83A30778BD62}" type="pres">
      <dgm:prSet presAssocID="{B5E8E0FB-0BF1-4D00-B8C8-EE8E47E50DE4}" presName="composite" presStyleCnt="0"/>
      <dgm:spPr/>
    </dgm:pt>
    <dgm:pt modelId="{6DE989A3-95F7-4FA0-9454-3A8CEAF76604}" type="pres">
      <dgm:prSet presAssocID="{B5E8E0FB-0BF1-4D00-B8C8-EE8E47E50DE4}" presName="LShape" presStyleLbl="alignNode1" presStyleIdx="2" presStyleCnt="13"/>
      <dgm:spPr/>
    </dgm:pt>
    <dgm:pt modelId="{424E8872-4861-4BDF-B2A7-58A1962F5BE9}" type="pres">
      <dgm:prSet presAssocID="{B5E8E0FB-0BF1-4D00-B8C8-EE8E47E50DE4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DE7D4B-BA0D-4781-BC26-B6A4B921A337}" type="pres">
      <dgm:prSet presAssocID="{B5E8E0FB-0BF1-4D00-B8C8-EE8E47E50DE4}" presName="Triangle" presStyleLbl="alignNode1" presStyleIdx="3" presStyleCnt="13"/>
      <dgm:spPr/>
    </dgm:pt>
    <dgm:pt modelId="{6D993A6B-F782-47A1-BC4E-E2FB8E4DEE63}" type="pres">
      <dgm:prSet presAssocID="{98CC56FE-2C73-41E5-BF76-D11939CD88E3}" presName="sibTrans" presStyleCnt="0"/>
      <dgm:spPr/>
    </dgm:pt>
    <dgm:pt modelId="{57DDE492-949D-4C0C-BBB5-10036627548D}" type="pres">
      <dgm:prSet presAssocID="{98CC56FE-2C73-41E5-BF76-D11939CD88E3}" presName="space" presStyleCnt="0"/>
      <dgm:spPr/>
    </dgm:pt>
    <dgm:pt modelId="{6E1D99BF-EC83-46E4-A512-8B3BA97B986D}" type="pres">
      <dgm:prSet presAssocID="{BE32D950-9B3A-4485-83D2-DB3B6E14869D}" presName="composite" presStyleCnt="0"/>
      <dgm:spPr/>
    </dgm:pt>
    <dgm:pt modelId="{2A328E0B-3D50-47D0-9890-A11BEA67AEF8}" type="pres">
      <dgm:prSet presAssocID="{BE32D950-9B3A-4485-83D2-DB3B6E14869D}" presName="LShape" presStyleLbl="alignNode1" presStyleIdx="4" presStyleCnt="13"/>
      <dgm:spPr/>
    </dgm:pt>
    <dgm:pt modelId="{1A1D4D9A-5C28-4687-9F31-3F5117E04792}" type="pres">
      <dgm:prSet presAssocID="{BE32D950-9B3A-4485-83D2-DB3B6E14869D}" presName="ParentText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57B8B0-8A1F-483A-AF53-02ACFCDEEECB}" type="pres">
      <dgm:prSet presAssocID="{BE32D950-9B3A-4485-83D2-DB3B6E14869D}" presName="Triangle" presStyleLbl="alignNode1" presStyleIdx="5" presStyleCnt="13"/>
      <dgm:spPr/>
    </dgm:pt>
    <dgm:pt modelId="{92AA18D0-97D1-4A6F-B6BD-DC7BDC5FFCA5}" type="pres">
      <dgm:prSet presAssocID="{91B1F63D-11EA-4597-80CF-04F19BE64B88}" presName="sibTrans" presStyleCnt="0"/>
      <dgm:spPr/>
    </dgm:pt>
    <dgm:pt modelId="{56EE39CB-149F-4777-845F-3E261E0B9534}" type="pres">
      <dgm:prSet presAssocID="{91B1F63D-11EA-4597-80CF-04F19BE64B88}" presName="space" presStyleCnt="0"/>
      <dgm:spPr/>
    </dgm:pt>
    <dgm:pt modelId="{EE4B0E60-6BF9-491B-9250-0910DFB11F3B}" type="pres">
      <dgm:prSet presAssocID="{212C2E81-F846-4443-8C67-956C175B51B8}" presName="composite" presStyleCnt="0"/>
      <dgm:spPr/>
    </dgm:pt>
    <dgm:pt modelId="{C824CB4C-6AF4-4325-8282-B33784A33380}" type="pres">
      <dgm:prSet presAssocID="{212C2E81-F846-4443-8C67-956C175B51B8}" presName="LShape" presStyleLbl="alignNode1" presStyleIdx="6" presStyleCnt="13"/>
      <dgm:spPr/>
    </dgm:pt>
    <dgm:pt modelId="{83057DA7-965B-4947-A63C-93431A6E24E3}" type="pres">
      <dgm:prSet presAssocID="{212C2E81-F846-4443-8C67-956C175B51B8}" presName="ParentText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10CA7D-DF14-4B08-A751-525F2189F839}" type="pres">
      <dgm:prSet presAssocID="{212C2E81-F846-4443-8C67-956C175B51B8}" presName="Triangle" presStyleLbl="alignNode1" presStyleIdx="7" presStyleCnt="13"/>
      <dgm:spPr/>
    </dgm:pt>
    <dgm:pt modelId="{53CF3230-2B4C-4BAE-BFAE-5535D08F72C4}" type="pres">
      <dgm:prSet presAssocID="{7E769174-FECB-44BC-81A8-6A53D934478B}" presName="sibTrans" presStyleCnt="0"/>
      <dgm:spPr/>
    </dgm:pt>
    <dgm:pt modelId="{580E64CB-E122-4D1A-B6ED-76FC5DA46D55}" type="pres">
      <dgm:prSet presAssocID="{7E769174-FECB-44BC-81A8-6A53D934478B}" presName="space" presStyleCnt="0"/>
      <dgm:spPr/>
    </dgm:pt>
    <dgm:pt modelId="{5D319D27-F675-410E-A3F0-2518BDB4EA21}" type="pres">
      <dgm:prSet presAssocID="{0EEEBD82-ACE1-42B3-831B-2F46CB24D920}" presName="composite" presStyleCnt="0"/>
      <dgm:spPr/>
    </dgm:pt>
    <dgm:pt modelId="{52EB36A6-5CD5-4CCA-8F89-AB82FE7D4F66}" type="pres">
      <dgm:prSet presAssocID="{0EEEBD82-ACE1-42B3-831B-2F46CB24D920}" presName="LShape" presStyleLbl="alignNode1" presStyleIdx="8" presStyleCnt="13"/>
      <dgm:spPr/>
    </dgm:pt>
    <dgm:pt modelId="{F0016B84-4EFB-4844-A85D-862BA48F438A}" type="pres">
      <dgm:prSet presAssocID="{0EEEBD82-ACE1-42B3-831B-2F46CB24D920}" presName="ParentText" presStyleLbl="revTx" presStyleIdx="4" presStyleCnt="7" custScaleY="1017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001C9E-036B-4108-A6C2-6412B4C25B7A}" type="pres">
      <dgm:prSet presAssocID="{0EEEBD82-ACE1-42B3-831B-2F46CB24D920}" presName="Triangle" presStyleLbl="alignNode1" presStyleIdx="9" presStyleCnt="13"/>
      <dgm:spPr/>
    </dgm:pt>
    <dgm:pt modelId="{BA2C8EA5-6F24-4CC5-AEAF-E495A3E7B192}" type="pres">
      <dgm:prSet presAssocID="{29B14784-CB99-4F6A-9129-F69CF7F0F06E}" presName="sibTrans" presStyleCnt="0"/>
      <dgm:spPr/>
    </dgm:pt>
    <dgm:pt modelId="{30F631FF-B905-43BC-AF87-5CDEACB8157F}" type="pres">
      <dgm:prSet presAssocID="{29B14784-CB99-4F6A-9129-F69CF7F0F06E}" presName="space" presStyleCnt="0"/>
      <dgm:spPr/>
    </dgm:pt>
    <dgm:pt modelId="{295DBCA6-991F-444B-83BC-6511AA086B65}" type="pres">
      <dgm:prSet presAssocID="{1F2E523A-41E8-4461-A380-338AFC439220}" presName="composite" presStyleCnt="0"/>
      <dgm:spPr/>
    </dgm:pt>
    <dgm:pt modelId="{6489714C-C855-4A38-91FD-AB05285EF342}" type="pres">
      <dgm:prSet presAssocID="{1F2E523A-41E8-4461-A380-338AFC439220}" presName="LShape" presStyleLbl="alignNode1" presStyleIdx="10" presStyleCnt="13"/>
      <dgm:spPr/>
    </dgm:pt>
    <dgm:pt modelId="{187E4CB0-C1AB-4FF7-85A9-9FAD85A1249D}" type="pres">
      <dgm:prSet presAssocID="{1F2E523A-41E8-4461-A380-338AFC439220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ECA8C6-E10C-4B39-830F-237051B21FD4}" type="pres">
      <dgm:prSet presAssocID="{1F2E523A-41E8-4461-A380-338AFC439220}" presName="Triangle" presStyleLbl="alignNode1" presStyleIdx="11" presStyleCnt="13"/>
      <dgm:spPr/>
    </dgm:pt>
    <dgm:pt modelId="{88DDA21A-FA23-4F7C-BCD8-015D94310FA6}" type="pres">
      <dgm:prSet presAssocID="{79EF196D-56F8-4B45-84B8-1C6651CAE025}" presName="sibTrans" presStyleCnt="0"/>
      <dgm:spPr/>
    </dgm:pt>
    <dgm:pt modelId="{B1347882-639A-4874-828C-9A580FC4A3A0}" type="pres">
      <dgm:prSet presAssocID="{79EF196D-56F8-4B45-84B8-1C6651CAE025}" presName="space" presStyleCnt="0"/>
      <dgm:spPr/>
    </dgm:pt>
    <dgm:pt modelId="{D2A996A2-36B1-46FE-AF9B-4AEAD94AF186}" type="pres">
      <dgm:prSet presAssocID="{EE47830A-5670-45DD-B2B4-A3DDD5F1E4D0}" presName="composite" presStyleCnt="0"/>
      <dgm:spPr/>
    </dgm:pt>
    <dgm:pt modelId="{3F43BFFA-6E1F-45B9-8D8F-4789AE79F7A8}" type="pres">
      <dgm:prSet presAssocID="{EE47830A-5670-45DD-B2B4-A3DDD5F1E4D0}" presName="LShape" presStyleLbl="alignNode1" presStyleIdx="12" presStyleCnt="13"/>
      <dgm:spPr/>
    </dgm:pt>
    <dgm:pt modelId="{DACCB0E9-1239-467E-9D86-3B5AAA063EB5}" type="pres">
      <dgm:prSet presAssocID="{EE47830A-5670-45DD-B2B4-A3DDD5F1E4D0}" presName="ParentText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69E932-F1E4-4D61-832B-8997642040A6}" srcId="{B98B002A-FAB1-4E08-8D76-333BC4D904DE}" destId="{EE47830A-5670-45DD-B2B4-A3DDD5F1E4D0}" srcOrd="6" destOrd="0" parTransId="{3C12A997-09A9-4BAC-8DC1-2AD39A8B909F}" sibTransId="{05340626-C3A5-4BDB-8A02-AAD574567C8A}"/>
    <dgm:cxn modelId="{9BBC2213-1F8F-4B4C-AB4E-1FD97567A60C}" srcId="{B98B002A-FAB1-4E08-8D76-333BC4D904DE}" destId="{B5E8E0FB-0BF1-4D00-B8C8-EE8E47E50DE4}" srcOrd="1" destOrd="0" parTransId="{9B914964-8725-455E-AD83-D201212D78B5}" sibTransId="{98CC56FE-2C73-41E5-BF76-D11939CD88E3}"/>
    <dgm:cxn modelId="{D2961767-E684-41E4-8B95-8C3C1C5EA3EF}" srcId="{B98B002A-FAB1-4E08-8D76-333BC4D904DE}" destId="{BE32D950-9B3A-4485-83D2-DB3B6E14869D}" srcOrd="2" destOrd="0" parTransId="{C3CA1EE6-149C-4DF9-81D2-784D4C5FB525}" sibTransId="{91B1F63D-11EA-4597-80CF-04F19BE64B88}"/>
    <dgm:cxn modelId="{4049035C-7097-49D4-B95C-E4443D72E6DC}" type="presOf" srcId="{B98B002A-FAB1-4E08-8D76-333BC4D904DE}" destId="{7158A1BC-CA90-427D-9831-5311E81067AF}" srcOrd="0" destOrd="0" presId="urn:microsoft.com/office/officeart/2009/3/layout/StepUpProcess"/>
    <dgm:cxn modelId="{BB2618EA-1FF2-4AE6-B101-0A2F0A8F11A1}" type="presOf" srcId="{1F2E523A-41E8-4461-A380-338AFC439220}" destId="{187E4CB0-C1AB-4FF7-85A9-9FAD85A1249D}" srcOrd="0" destOrd="0" presId="urn:microsoft.com/office/officeart/2009/3/layout/StepUpProcess"/>
    <dgm:cxn modelId="{25C58184-FDD6-4A2B-BF3A-DEA2E4460A2B}" type="presOf" srcId="{0EEEBD82-ACE1-42B3-831B-2F46CB24D920}" destId="{F0016B84-4EFB-4844-A85D-862BA48F438A}" srcOrd="0" destOrd="0" presId="urn:microsoft.com/office/officeart/2009/3/layout/StepUpProcess"/>
    <dgm:cxn modelId="{78E34B66-002E-4366-AC7A-F7839C9B0E8E}" srcId="{B98B002A-FAB1-4E08-8D76-333BC4D904DE}" destId="{FD231BFC-32EA-4D1D-8C1F-CEE378C76D11}" srcOrd="0" destOrd="0" parTransId="{E621BAF0-2597-4127-984D-AF4BF490EF9E}" sibTransId="{E531A53B-329F-4A4B-B44B-4DF714BA0C16}"/>
    <dgm:cxn modelId="{B2FA2B60-2C47-44B8-B445-80238E1D234D}" type="presOf" srcId="{EE47830A-5670-45DD-B2B4-A3DDD5F1E4D0}" destId="{DACCB0E9-1239-467E-9D86-3B5AAA063EB5}" srcOrd="0" destOrd="0" presId="urn:microsoft.com/office/officeart/2009/3/layout/StepUpProcess"/>
    <dgm:cxn modelId="{20C8801F-660C-40CC-9377-7D0211E76A74}" type="presOf" srcId="{BE32D950-9B3A-4485-83D2-DB3B6E14869D}" destId="{1A1D4D9A-5C28-4687-9F31-3F5117E04792}" srcOrd="0" destOrd="0" presId="urn:microsoft.com/office/officeart/2009/3/layout/StepUpProcess"/>
    <dgm:cxn modelId="{A8FB518B-7CB7-4FD4-B0A9-EFE6720DFB43}" srcId="{B98B002A-FAB1-4E08-8D76-333BC4D904DE}" destId="{212C2E81-F846-4443-8C67-956C175B51B8}" srcOrd="3" destOrd="0" parTransId="{3C21E1EC-34A1-4CAF-A785-FC3B05075C48}" sibTransId="{7E769174-FECB-44BC-81A8-6A53D934478B}"/>
    <dgm:cxn modelId="{1EB41335-CA17-4E81-B777-9F82BDD9BC7D}" type="presOf" srcId="{B5E8E0FB-0BF1-4D00-B8C8-EE8E47E50DE4}" destId="{424E8872-4861-4BDF-B2A7-58A1962F5BE9}" srcOrd="0" destOrd="0" presId="urn:microsoft.com/office/officeart/2009/3/layout/StepUpProcess"/>
    <dgm:cxn modelId="{C85DAB97-B6C1-4958-9B7A-533CD4910DE9}" type="presOf" srcId="{212C2E81-F846-4443-8C67-956C175B51B8}" destId="{83057DA7-965B-4947-A63C-93431A6E24E3}" srcOrd="0" destOrd="0" presId="urn:microsoft.com/office/officeart/2009/3/layout/StepUpProcess"/>
    <dgm:cxn modelId="{65D8D077-D904-4C2F-AC6F-067DB6243FC7}" srcId="{B98B002A-FAB1-4E08-8D76-333BC4D904DE}" destId="{0EEEBD82-ACE1-42B3-831B-2F46CB24D920}" srcOrd="4" destOrd="0" parTransId="{5AD81901-3F1F-455C-AEE9-E6D6B63BC311}" sibTransId="{29B14784-CB99-4F6A-9129-F69CF7F0F06E}"/>
    <dgm:cxn modelId="{735556AB-4001-488C-B6C3-A8A43C876AB5}" srcId="{B98B002A-FAB1-4E08-8D76-333BC4D904DE}" destId="{1F2E523A-41E8-4461-A380-338AFC439220}" srcOrd="5" destOrd="0" parTransId="{78EE8A2F-9725-44F4-9D65-00EAF3950FB7}" sibTransId="{79EF196D-56F8-4B45-84B8-1C6651CAE025}"/>
    <dgm:cxn modelId="{8098D591-AC68-42C4-81BC-051AAF412104}" type="presOf" srcId="{FD231BFC-32EA-4D1D-8C1F-CEE378C76D11}" destId="{CC72D58D-B08B-4012-A916-C7B11C53086A}" srcOrd="0" destOrd="0" presId="urn:microsoft.com/office/officeart/2009/3/layout/StepUpProcess"/>
    <dgm:cxn modelId="{12D4A9F4-2A8B-4903-9EC4-EA3445C0B86B}" type="presParOf" srcId="{7158A1BC-CA90-427D-9831-5311E81067AF}" destId="{EF871E2E-E0CD-4DAF-9CCE-BB5D40F99DF0}" srcOrd="0" destOrd="0" presId="urn:microsoft.com/office/officeart/2009/3/layout/StepUpProcess"/>
    <dgm:cxn modelId="{451B758B-BE96-467C-BD06-7E7B7FDAE9E4}" type="presParOf" srcId="{EF871E2E-E0CD-4DAF-9CCE-BB5D40F99DF0}" destId="{0D972027-B613-44CF-9CEC-8F9FDE51EBA4}" srcOrd="0" destOrd="0" presId="urn:microsoft.com/office/officeart/2009/3/layout/StepUpProcess"/>
    <dgm:cxn modelId="{68D92991-02C5-47A3-A8F6-16B903F74473}" type="presParOf" srcId="{EF871E2E-E0CD-4DAF-9CCE-BB5D40F99DF0}" destId="{CC72D58D-B08B-4012-A916-C7B11C53086A}" srcOrd="1" destOrd="0" presId="urn:microsoft.com/office/officeart/2009/3/layout/StepUpProcess"/>
    <dgm:cxn modelId="{D1633D00-E222-421A-ADB2-04A25C987577}" type="presParOf" srcId="{EF871E2E-E0CD-4DAF-9CCE-BB5D40F99DF0}" destId="{EBCC8AB7-C9E4-4F6C-9659-E10DD93FE4F6}" srcOrd="2" destOrd="0" presId="urn:microsoft.com/office/officeart/2009/3/layout/StepUpProcess"/>
    <dgm:cxn modelId="{225A866C-CC40-4C26-A9A8-B3E6B9F6C881}" type="presParOf" srcId="{7158A1BC-CA90-427D-9831-5311E81067AF}" destId="{A1608FE7-9875-49EA-90DB-B22979D938C3}" srcOrd="1" destOrd="0" presId="urn:microsoft.com/office/officeart/2009/3/layout/StepUpProcess"/>
    <dgm:cxn modelId="{9B7FA590-B334-4B87-9724-86195B1B3C89}" type="presParOf" srcId="{A1608FE7-9875-49EA-90DB-B22979D938C3}" destId="{CCA1B73D-AC75-429C-B4A4-5BE990A95E78}" srcOrd="0" destOrd="0" presId="urn:microsoft.com/office/officeart/2009/3/layout/StepUpProcess"/>
    <dgm:cxn modelId="{41337110-C154-4A87-836B-3EC02E58AACF}" type="presParOf" srcId="{7158A1BC-CA90-427D-9831-5311E81067AF}" destId="{5BCFD333-81C9-49C9-9285-83A30778BD62}" srcOrd="2" destOrd="0" presId="urn:microsoft.com/office/officeart/2009/3/layout/StepUpProcess"/>
    <dgm:cxn modelId="{9F2F7B15-5442-48DB-B49D-5EE28EC0CE60}" type="presParOf" srcId="{5BCFD333-81C9-49C9-9285-83A30778BD62}" destId="{6DE989A3-95F7-4FA0-9454-3A8CEAF76604}" srcOrd="0" destOrd="0" presId="urn:microsoft.com/office/officeart/2009/3/layout/StepUpProcess"/>
    <dgm:cxn modelId="{1A2C5E06-932C-47FC-9A78-981C3D3656CB}" type="presParOf" srcId="{5BCFD333-81C9-49C9-9285-83A30778BD62}" destId="{424E8872-4861-4BDF-B2A7-58A1962F5BE9}" srcOrd="1" destOrd="0" presId="urn:microsoft.com/office/officeart/2009/3/layout/StepUpProcess"/>
    <dgm:cxn modelId="{56813FBB-06B3-4FED-B624-06B307E4F366}" type="presParOf" srcId="{5BCFD333-81C9-49C9-9285-83A30778BD62}" destId="{A8DE7D4B-BA0D-4781-BC26-B6A4B921A337}" srcOrd="2" destOrd="0" presId="urn:microsoft.com/office/officeart/2009/3/layout/StepUpProcess"/>
    <dgm:cxn modelId="{FD1266FF-AAB6-47EA-A68D-3373B0A4DABA}" type="presParOf" srcId="{7158A1BC-CA90-427D-9831-5311E81067AF}" destId="{6D993A6B-F782-47A1-BC4E-E2FB8E4DEE63}" srcOrd="3" destOrd="0" presId="urn:microsoft.com/office/officeart/2009/3/layout/StepUpProcess"/>
    <dgm:cxn modelId="{09E012C8-802B-4C14-9D97-704A5641A354}" type="presParOf" srcId="{6D993A6B-F782-47A1-BC4E-E2FB8E4DEE63}" destId="{57DDE492-949D-4C0C-BBB5-10036627548D}" srcOrd="0" destOrd="0" presId="urn:microsoft.com/office/officeart/2009/3/layout/StepUpProcess"/>
    <dgm:cxn modelId="{20D09B6E-80F5-4486-A99B-B19C8249ACF1}" type="presParOf" srcId="{7158A1BC-CA90-427D-9831-5311E81067AF}" destId="{6E1D99BF-EC83-46E4-A512-8B3BA97B986D}" srcOrd="4" destOrd="0" presId="urn:microsoft.com/office/officeart/2009/3/layout/StepUpProcess"/>
    <dgm:cxn modelId="{ABC83358-4B3A-49EE-B7A9-719E7ADBAD40}" type="presParOf" srcId="{6E1D99BF-EC83-46E4-A512-8B3BA97B986D}" destId="{2A328E0B-3D50-47D0-9890-A11BEA67AEF8}" srcOrd="0" destOrd="0" presId="urn:microsoft.com/office/officeart/2009/3/layout/StepUpProcess"/>
    <dgm:cxn modelId="{6501C27A-5F8D-4966-8AF5-31CF4794C46E}" type="presParOf" srcId="{6E1D99BF-EC83-46E4-A512-8B3BA97B986D}" destId="{1A1D4D9A-5C28-4687-9F31-3F5117E04792}" srcOrd="1" destOrd="0" presId="urn:microsoft.com/office/officeart/2009/3/layout/StepUpProcess"/>
    <dgm:cxn modelId="{953A4B7A-359E-4011-94DB-EC1FCC02287E}" type="presParOf" srcId="{6E1D99BF-EC83-46E4-A512-8B3BA97B986D}" destId="{CB57B8B0-8A1F-483A-AF53-02ACFCDEEECB}" srcOrd="2" destOrd="0" presId="urn:microsoft.com/office/officeart/2009/3/layout/StepUpProcess"/>
    <dgm:cxn modelId="{D3120386-1B2C-4E78-9AB5-52ACF8FED5C9}" type="presParOf" srcId="{7158A1BC-CA90-427D-9831-5311E81067AF}" destId="{92AA18D0-97D1-4A6F-B6BD-DC7BDC5FFCA5}" srcOrd="5" destOrd="0" presId="urn:microsoft.com/office/officeart/2009/3/layout/StepUpProcess"/>
    <dgm:cxn modelId="{ED671CB6-C030-4D56-8869-6C2405D57C41}" type="presParOf" srcId="{92AA18D0-97D1-4A6F-B6BD-DC7BDC5FFCA5}" destId="{56EE39CB-149F-4777-845F-3E261E0B9534}" srcOrd="0" destOrd="0" presId="urn:microsoft.com/office/officeart/2009/3/layout/StepUpProcess"/>
    <dgm:cxn modelId="{A09BEA5B-824F-4027-9228-F4383B7F314C}" type="presParOf" srcId="{7158A1BC-CA90-427D-9831-5311E81067AF}" destId="{EE4B0E60-6BF9-491B-9250-0910DFB11F3B}" srcOrd="6" destOrd="0" presId="urn:microsoft.com/office/officeart/2009/3/layout/StepUpProcess"/>
    <dgm:cxn modelId="{1D209687-1E44-4367-8E52-31F5C5631056}" type="presParOf" srcId="{EE4B0E60-6BF9-491B-9250-0910DFB11F3B}" destId="{C824CB4C-6AF4-4325-8282-B33784A33380}" srcOrd="0" destOrd="0" presId="urn:microsoft.com/office/officeart/2009/3/layout/StepUpProcess"/>
    <dgm:cxn modelId="{1B03A9AC-D95A-46B1-BEC2-52DEA233BB68}" type="presParOf" srcId="{EE4B0E60-6BF9-491B-9250-0910DFB11F3B}" destId="{83057DA7-965B-4947-A63C-93431A6E24E3}" srcOrd="1" destOrd="0" presId="urn:microsoft.com/office/officeart/2009/3/layout/StepUpProcess"/>
    <dgm:cxn modelId="{1545D3A6-6E4A-4705-9E96-02FB59910275}" type="presParOf" srcId="{EE4B0E60-6BF9-491B-9250-0910DFB11F3B}" destId="{C510CA7D-DF14-4B08-A751-525F2189F839}" srcOrd="2" destOrd="0" presId="urn:microsoft.com/office/officeart/2009/3/layout/StepUpProcess"/>
    <dgm:cxn modelId="{DE3CD30B-7C91-4419-9D96-1801B2E3B2B0}" type="presParOf" srcId="{7158A1BC-CA90-427D-9831-5311E81067AF}" destId="{53CF3230-2B4C-4BAE-BFAE-5535D08F72C4}" srcOrd="7" destOrd="0" presId="urn:microsoft.com/office/officeart/2009/3/layout/StepUpProcess"/>
    <dgm:cxn modelId="{FBF3E556-CAD5-4E66-94D4-E0F0A015CEDD}" type="presParOf" srcId="{53CF3230-2B4C-4BAE-BFAE-5535D08F72C4}" destId="{580E64CB-E122-4D1A-B6ED-76FC5DA46D55}" srcOrd="0" destOrd="0" presId="urn:microsoft.com/office/officeart/2009/3/layout/StepUpProcess"/>
    <dgm:cxn modelId="{B8D5C13D-6A6E-4A0D-85E7-F1D4C9960C07}" type="presParOf" srcId="{7158A1BC-CA90-427D-9831-5311E81067AF}" destId="{5D319D27-F675-410E-A3F0-2518BDB4EA21}" srcOrd="8" destOrd="0" presId="urn:microsoft.com/office/officeart/2009/3/layout/StepUpProcess"/>
    <dgm:cxn modelId="{A54479D3-EA03-47BF-AC2B-49F852AD140A}" type="presParOf" srcId="{5D319D27-F675-410E-A3F0-2518BDB4EA21}" destId="{52EB36A6-5CD5-4CCA-8F89-AB82FE7D4F66}" srcOrd="0" destOrd="0" presId="urn:microsoft.com/office/officeart/2009/3/layout/StepUpProcess"/>
    <dgm:cxn modelId="{DA2C00B4-1CF1-4F40-9AED-7EE0BEBD24F2}" type="presParOf" srcId="{5D319D27-F675-410E-A3F0-2518BDB4EA21}" destId="{F0016B84-4EFB-4844-A85D-862BA48F438A}" srcOrd="1" destOrd="0" presId="urn:microsoft.com/office/officeart/2009/3/layout/StepUpProcess"/>
    <dgm:cxn modelId="{5CCCD9A7-E3C2-4F68-A33E-0CE67DDDC9AE}" type="presParOf" srcId="{5D319D27-F675-410E-A3F0-2518BDB4EA21}" destId="{8D001C9E-036B-4108-A6C2-6412B4C25B7A}" srcOrd="2" destOrd="0" presId="urn:microsoft.com/office/officeart/2009/3/layout/StepUpProcess"/>
    <dgm:cxn modelId="{920CB642-B7EF-468A-91B7-D145EEC3D835}" type="presParOf" srcId="{7158A1BC-CA90-427D-9831-5311E81067AF}" destId="{BA2C8EA5-6F24-4CC5-AEAF-E495A3E7B192}" srcOrd="9" destOrd="0" presId="urn:microsoft.com/office/officeart/2009/3/layout/StepUpProcess"/>
    <dgm:cxn modelId="{DEAB0866-B6E4-4F87-8D44-D17529D739C8}" type="presParOf" srcId="{BA2C8EA5-6F24-4CC5-AEAF-E495A3E7B192}" destId="{30F631FF-B905-43BC-AF87-5CDEACB8157F}" srcOrd="0" destOrd="0" presId="urn:microsoft.com/office/officeart/2009/3/layout/StepUpProcess"/>
    <dgm:cxn modelId="{C10E8804-4F3D-4A41-B2A7-B72CFD6B6A42}" type="presParOf" srcId="{7158A1BC-CA90-427D-9831-5311E81067AF}" destId="{295DBCA6-991F-444B-83BC-6511AA086B65}" srcOrd="10" destOrd="0" presId="urn:microsoft.com/office/officeart/2009/3/layout/StepUpProcess"/>
    <dgm:cxn modelId="{7278459A-FFE4-4383-B97D-286EB31893A0}" type="presParOf" srcId="{295DBCA6-991F-444B-83BC-6511AA086B65}" destId="{6489714C-C855-4A38-91FD-AB05285EF342}" srcOrd="0" destOrd="0" presId="urn:microsoft.com/office/officeart/2009/3/layout/StepUpProcess"/>
    <dgm:cxn modelId="{02960865-5B21-474C-924F-3DA6D9BD131D}" type="presParOf" srcId="{295DBCA6-991F-444B-83BC-6511AA086B65}" destId="{187E4CB0-C1AB-4FF7-85A9-9FAD85A1249D}" srcOrd="1" destOrd="0" presId="urn:microsoft.com/office/officeart/2009/3/layout/StepUpProcess"/>
    <dgm:cxn modelId="{D8972180-8FFD-4515-9473-3FA84570560D}" type="presParOf" srcId="{295DBCA6-991F-444B-83BC-6511AA086B65}" destId="{6CECA8C6-E10C-4B39-830F-237051B21FD4}" srcOrd="2" destOrd="0" presId="urn:microsoft.com/office/officeart/2009/3/layout/StepUpProcess"/>
    <dgm:cxn modelId="{5A24FB79-6846-4655-A76B-DDC4173A2DE3}" type="presParOf" srcId="{7158A1BC-CA90-427D-9831-5311E81067AF}" destId="{88DDA21A-FA23-4F7C-BCD8-015D94310FA6}" srcOrd="11" destOrd="0" presId="urn:microsoft.com/office/officeart/2009/3/layout/StepUpProcess"/>
    <dgm:cxn modelId="{46FC857E-976F-4098-95FF-FE884B918F81}" type="presParOf" srcId="{88DDA21A-FA23-4F7C-BCD8-015D94310FA6}" destId="{B1347882-639A-4874-828C-9A580FC4A3A0}" srcOrd="0" destOrd="0" presId="urn:microsoft.com/office/officeart/2009/3/layout/StepUpProcess"/>
    <dgm:cxn modelId="{BECAB5BF-C041-4995-BDF0-62E65B55E17A}" type="presParOf" srcId="{7158A1BC-CA90-427D-9831-5311E81067AF}" destId="{D2A996A2-36B1-46FE-AF9B-4AEAD94AF186}" srcOrd="12" destOrd="0" presId="urn:microsoft.com/office/officeart/2009/3/layout/StepUpProcess"/>
    <dgm:cxn modelId="{F5116706-E62E-4648-9274-8ED059E33916}" type="presParOf" srcId="{D2A996A2-36B1-46FE-AF9B-4AEAD94AF186}" destId="{3F43BFFA-6E1F-45B9-8D8F-4789AE79F7A8}" srcOrd="0" destOrd="0" presId="urn:microsoft.com/office/officeart/2009/3/layout/StepUpProcess"/>
    <dgm:cxn modelId="{F5A6446C-0F36-4CE3-A693-939D19059B71}" type="presParOf" srcId="{D2A996A2-36B1-46FE-AF9B-4AEAD94AF186}" destId="{DACCB0E9-1239-467E-9D86-3B5AAA063EB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1591EE-F0EA-4B4B-A95A-48DB208957F8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</dgm:pt>
    <dgm:pt modelId="{891F51E8-0CD4-4C56-BBB9-5CF16A62B741}">
      <dgm:prSet phldrT="[Text]"/>
      <dgm:spPr/>
      <dgm:t>
        <a:bodyPr/>
        <a:lstStyle/>
        <a:p>
          <a:r>
            <a:rPr lang="en-US" dirty="0" smtClean="0"/>
            <a:t>Nov 2019</a:t>
          </a:r>
          <a:endParaRPr lang="en-US" dirty="0"/>
        </a:p>
      </dgm:t>
    </dgm:pt>
    <dgm:pt modelId="{B8DDDBE5-C061-41F4-B31A-7D00009C8ED7}" type="parTrans" cxnId="{56BFB263-587E-4329-8B2F-6A8AD84491E0}">
      <dgm:prSet/>
      <dgm:spPr/>
      <dgm:t>
        <a:bodyPr/>
        <a:lstStyle/>
        <a:p>
          <a:endParaRPr lang="en-US"/>
        </a:p>
      </dgm:t>
    </dgm:pt>
    <dgm:pt modelId="{48C3F357-6BFA-45C6-A59F-3FE3528ECC33}" type="sibTrans" cxnId="{56BFB263-587E-4329-8B2F-6A8AD84491E0}">
      <dgm:prSet/>
      <dgm:spPr/>
      <dgm:t>
        <a:bodyPr/>
        <a:lstStyle/>
        <a:p>
          <a:endParaRPr lang="en-US"/>
        </a:p>
      </dgm:t>
    </dgm:pt>
    <dgm:pt modelId="{65C63141-1C4E-4CAF-BBBE-06ABC252ED16}">
      <dgm:prSet phldrT="[Text]"/>
      <dgm:spPr/>
      <dgm:t>
        <a:bodyPr/>
        <a:lstStyle/>
        <a:p>
          <a:r>
            <a:rPr lang="en-US" dirty="0" smtClean="0"/>
            <a:t>Dec 2019</a:t>
          </a:r>
          <a:endParaRPr lang="en-US" dirty="0"/>
        </a:p>
      </dgm:t>
    </dgm:pt>
    <dgm:pt modelId="{AFEBB5C8-8F6F-47E7-9349-DA5B469F72D5}" type="parTrans" cxnId="{28903262-446A-4941-8C9A-367F8C35A7B4}">
      <dgm:prSet/>
      <dgm:spPr/>
      <dgm:t>
        <a:bodyPr/>
        <a:lstStyle/>
        <a:p>
          <a:endParaRPr lang="en-US"/>
        </a:p>
      </dgm:t>
    </dgm:pt>
    <dgm:pt modelId="{B8D07D59-7339-4E8A-8087-A5AF289BD882}" type="sibTrans" cxnId="{28903262-446A-4941-8C9A-367F8C35A7B4}">
      <dgm:prSet/>
      <dgm:spPr/>
      <dgm:t>
        <a:bodyPr/>
        <a:lstStyle/>
        <a:p>
          <a:endParaRPr lang="en-US"/>
        </a:p>
      </dgm:t>
    </dgm:pt>
    <dgm:pt modelId="{B973FCBD-7C07-4025-81A9-A430EABD95BB}">
      <dgm:prSet phldrT="[Text]"/>
      <dgm:spPr/>
      <dgm:t>
        <a:bodyPr/>
        <a:lstStyle/>
        <a:p>
          <a:r>
            <a:rPr lang="en-US" dirty="0" smtClean="0"/>
            <a:t>Mar 2020</a:t>
          </a:r>
          <a:endParaRPr lang="en-US" dirty="0"/>
        </a:p>
      </dgm:t>
    </dgm:pt>
    <dgm:pt modelId="{3A7123F1-927A-4C5F-918D-AD739B82D410}" type="parTrans" cxnId="{83D83418-8D49-45EE-A4FD-F655C5BA5EB7}">
      <dgm:prSet/>
      <dgm:spPr/>
      <dgm:t>
        <a:bodyPr/>
        <a:lstStyle/>
        <a:p>
          <a:endParaRPr lang="en-US"/>
        </a:p>
      </dgm:t>
    </dgm:pt>
    <dgm:pt modelId="{35469CA3-99E1-49B2-96B2-ED0031408C16}" type="sibTrans" cxnId="{83D83418-8D49-45EE-A4FD-F655C5BA5EB7}">
      <dgm:prSet/>
      <dgm:spPr/>
      <dgm:t>
        <a:bodyPr/>
        <a:lstStyle/>
        <a:p>
          <a:endParaRPr lang="en-US"/>
        </a:p>
      </dgm:t>
    </dgm:pt>
    <dgm:pt modelId="{FD5268DA-7205-4331-A320-DB7F68DED7F6}">
      <dgm:prSet phldrT="[Text]"/>
      <dgm:spPr/>
      <dgm:t>
        <a:bodyPr/>
        <a:lstStyle/>
        <a:p>
          <a:r>
            <a:rPr lang="en-US" dirty="0" smtClean="0"/>
            <a:t>May 2020</a:t>
          </a:r>
          <a:endParaRPr lang="en-US" dirty="0"/>
        </a:p>
      </dgm:t>
    </dgm:pt>
    <dgm:pt modelId="{66BD6DBE-A962-41D9-AF80-1D836232AC03}" type="parTrans" cxnId="{72E925BA-0631-40E9-8A20-19C42331416F}">
      <dgm:prSet/>
      <dgm:spPr/>
      <dgm:t>
        <a:bodyPr/>
        <a:lstStyle/>
        <a:p>
          <a:endParaRPr lang="en-US"/>
        </a:p>
      </dgm:t>
    </dgm:pt>
    <dgm:pt modelId="{5C9896CF-8D73-4BCA-B5EC-80DDB13655C4}" type="sibTrans" cxnId="{72E925BA-0631-40E9-8A20-19C42331416F}">
      <dgm:prSet/>
      <dgm:spPr/>
      <dgm:t>
        <a:bodyPr/>
        <a:lstStyle/>
        <a:p>
          <a:endParaRPr lang="en-US"/>
        </a:p>
      </dgm:t>
    </dgm:pt>
    <dgm:pt modelId="{531B3690-FE93-4841-BD1A-E64A636E884B}">
      <dgm:prSet phldrT="[Text]"/>
      <dgm:spPr/>
      <dgm:t>
        <a:bodyPr/>
        <a:lstStyle/>
        <a:p>
          <a:r>
            <a:rPr lang="en-US" dirty="0" smtClean="0"/>
            <a:t>June 2020</a:t>
          </a:r>
          <a:endParaRPr lang="en-US" dirty="0"/>
        </a:p>
      </dgm:t>
    </dgm:pt>
    <dgm:pt modelId="{8283B4EC-A6FA-476B-B15D-E2D488A95CD0}" type="parTrans" cxnId="{3B86DF67-5023-4554-BB02-BF02EF44D6E1}">
      <dgm:prSet/>
      <dgm:spPr/>
      <dgm:t>
        <a:bodyPr/>
        <a:lstStyle/>
        <a:p>
          <a:endParaRPr lang="en-US"/>
        </a:p>
      </dgm:t>
    </dgm:pt>
    <dgm:pt modelId="{9CB88B06-6E06-42C4-8D54-48DF7B05B2CB}" type="sibTrans" cxnId="{3B86DF67-5023-4554-BB02-BF02EF44D6E1}">
      <dgm:prSet/>
      <dgm:spPr/>
      <dgm:t>
        <a:bodyPr/>
        <a:lstStyle/>
        <a:p>
          <a:endParaRPr lang="en-US"/>
        </a:p>
      </dgm:t>
    </dgm:pt>
    <dgm:pt modelId="{21645B5C-0FB1-4AA4-869E-67D587D21221}">
      <dgm:prSet phldrT="[Text]"/>
      <dgm:spPr/>
      <dgm:t>
        <a:bodyPr/>
        <a:lstStyle/>
        <a:p>
          <a:r>
            <a:rPr lang="en-US" dirty="0" smtClean="0"/>
            <a:t>Jan 2020</a:t>
          </a:r>
          <a:endParaRPr lang="en-US" dirty="0"/>
        </a:p>
      </dgm:t>
    </dgm:pt>
    <dgm:pt modelId="{52F2DEC1-6B5B-48E6-B880-311C32080C0B}" type="parTrans" cxnId="{8D025AEF-25C8-4985-BA44-0C9F2106B97E}">
      <dgm:prSet/>
      <dgm:spPr/>
      <dgm:t>
        <a:bodyPr/>
        <a:lstStyle/>
        <a:p>
          <a:endParaRPr lang="en-US"/>
        </a:p>
      </dgm:t>
    </dgm:pt>
    <dgm:pt modelId="{A7F02342-D4FC-4932-8226-E45E6A5DF8CA}" type="sibTrans" cxnId="{8D025AEF-25C8-4985-BA44-0C9F2106B97E}">
      <dgm:prSet/>
      <dgm:spPr/>
      <dgm:t>
        <a:bodyPr/>
        <a:lstStyle/>
        <a:p>
          <a:endParaRPr lang="en-US"/>
        </a:p>
      </dgm:t>
    </dgm:pt>
    <dgm:pt modelId="{BAD057D2-FA70-4DE0-9C77-0F3BFAFD119D}">
      <dgm:prSet phldrT="[Text]"/>
      <dgm:spPr/>
      <dgm:t>
        <a:bodyPr/>
        <a:lstStyle/>
        <a:p>
          <a:r>
            <a:rPr lang="en-US" dirty="0" smtClean="0"/>
            <a:t>Feb 2020</a:t>
          </a:r>
          <a:endParaRPr lang="en-US" dirty="0"/>
        </a:p>
      </dgm:t>
    </dgm:pt>
    <dgm:pt modelId="{952A04C7-FF0B-404C-B740-E7A48A6EF9F5}" type="parTrans" cxnId="{EBEF060D-EE47-4783-8A90-EE90CC626C50}">
      <dgm:prSet/>
      <dgm:spPr/>
      <dgm:t>
        <a:bodyPr/>
        <a:lstStyle/>
        <a:p>
          <a:endParaRPr lang="en-US"/>
        </a:p>
      </dgm:t>
    </dgm:pt>
    <dgm:pt modelId="{F6DBAAB2-5DE6-4744-8AF6-CF0980076498}" type="sibTrans" cxnId="{EBEF060D-EE47-4783-8A90-EE90CC626C50}">
      <dgm:prSet/>
      <dgm:spPr/>
      <dgm:t>
        <a:bodyPr/>
        <a:lstStyle/>
        <a:p>
          <a:endParaRPr lang="en-US"/>
        </a:p>
      </dgm:t>
    </dgm:pt>
    <dgm:pt modelId="{AE63C312-2D8F-40B0-88C1-D60489D63FBB}">
      <dgm:prSet phldrT="[Text]"/>
      <dgm:spPr/>
      <dgm:t>
        <a:bodyPr/>
        <a:lstStyle/>
        <a:p>
          <a:r>
            <a:rPr lang="en-US" dirty="0" smtClean="0"/>
            <a:t>Mar 2020</a:t>
          </a:r>
          <a:endParaRPr lang="en-US" dirty="0"/>
        </a:p>
      </dgm:t>
    </dgm:pt>
    <dgm:pt modelId="{5FBDED56-7242-414F-A7C6-72C89D04381F}" type="parTrans" cxnId="{A87CA2EE-BAAF-4828-BB1C-4682C658E3E8}">
      <dgm:prSet/>
      <dgm:spPr/>
      <dgm:t>
        <a:bodyPr/>
        <a:lstStyle/>
        <a:p>
          <a:endParaRPr lang="en-US"/>
        </a:p>
      </dgm:t>
    </dgm:pt>
    <dgm:pt modelId="{DDE5B5F9-32AB-4BB2-9CDE-825020FF2C7E}" type="sibTrans" cxnId="{A87CA2EE-BAAF-4828-BB1C-4682C658E3E8}">
      <dgm:prSet/>
      <dgm:spPr/>
      <dgm:t>
        <a:bodyPr/>
        <a:lstStyle/>
        <a:p>
          <a:endParaRPr lang="en-US"/>
        </a:p>
      </dgm:t>
    </dgm:pt>
    <dgm:pt modelId="{37494493-887B-4D47-B5D5-EB43EC09E891}">
      <dgm:prSet phldrT="[Text]"/>
      <dgm:spPr/>
      <dgm:t>
        <a:bodyPr/>
        <a:lstStyle/>
        <a:p>
          <a:r>
            <a:rPr lang="en-US" dirty="0" smtClean="0"/>
            <a:t>Apr 2020</a:t>
          </a:r>
          <a:endParaRPr lang="en-US" dirty="0"/>
        </a:p>
      </dgm:t>
    </dgm:pt>
    <dgm:pt modelId="{94EA13B9-2383-49C1-BF8B-02AE72C31CC4}" type="parTrans" cxnId="{346052E9-F73C-48F0-BDF7-497E29CC1831}">
      <dgm:prSet/>
      <dgm:spPr/>
      <dgm:t>
        <a:bodyPr/>
        <a:lstStyle/>
        <a:p>
          <a:endParaRPr lang="en-US"/>
        </a:p>
      </dgm:t>
    </dgm:pt>
    <dgm:pt modelId="{7F8A7FB2-7A54-48DF-A0CE-B34D66E4E8F9}" type="sibTrans" cxnId="{346052E9-F73C-48F0-BDF7-497E29CC1831}">
      <dgm:prSet/>
      <dgm:spPr/>
      <dgm:t>
        <a:bodyPr/>
        <a:lstStyle/>
        <a:p>
          <a:endParaRPr lang="en-US"/>
        </a:p>
      </dgm:t>
    </dgm:pt>
    <dgm:pt modelId="{6647D378-8E9B-48A4-9934-11E92824C0DE}" type="pres">
      <dgm:prSet presAssocID="{691591EE-F0EA-4B4B-A95A-48DB208957F8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69F5CD70-258D-441F-BCA2-5378D2740A53}" type="pres">
      <dgm:prSet presAssocID="{531B3690-FE93-4841-BD1A-E64A636E884B}" presName="Accent9" presStyleCnt="0"/>
      <dgm:spPr/>
    </dgm:pt>
    <dgm:pt modelId="{F6E39B5E-5B2E-4691-AAF4-59C9817029A6}" type="pres">
      <dgm:prSet presAssocID="{531B3690-FE93-4841-BD1A-E64A636E884B}" presName="Accent" presStyleLbl="node1" presStyleIdx="0" presStyleCnt="9" custFlipHor="1" custScaleX="44712" custLinFactX="130906" custLinFactNeighborX="200000" custLinFactNeighborY="7275"/>
      <dgm:spPr>
        <a:noFill/>
      </dgm:spPr>
    </dgm:pt>
    <dgm:pt modelId="{4CBF5276-D4F7-47E7-ABEF-032A6F838E9F}" type="pres">
      <dgm:prSet presAssocID="{531B3690-FE93-4841-BD1A-E64A636E884B}" presName="ParentBackground9" presStyleCnt="0"/>
      <dgm:spPr/>
    </dgm:pt>
    <dgm:pt modelId="{B6A99E5C-10C8-4BA5-A46B-70A2B547AD2F}" type="pres">
      <dgm:prSet presAssocID="{531B3690-FE93-4841-BD1A-E64A636E884B}" presName="ParentBackground" presStyleLbl="fgAcc1" presStyleIdx="0" presStyleCnt="9" custLinFactX="22776" custLinFactNeighborX="100000" custLinFactNeighborY="893"/>
      <dgm:spPr/>
      <dgm:t>
        <a:bodyPr/>
        <a:lstStyle/>
        <a:p>
          <a:endParaRPr lang="en-US"/>
        </a:p>
      </dgm:t>
    </dgm:pt>
    <dgm:pt modelId="{E9EEA88D-BA07-481F-BE47-B38C0EC8ED38}" type="pres">
      <dgm:prSet presAssocID="{531B3690-FE93-4841-BD1A-E64A636E884B}" presName="Parent9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0DB799-1693-47C6-BB88-82FAD0D96DB7}" type="pres">
      <dgm:prSet presAssocID="{FD5268DA-7205-4331-A320-DB7F68DED7F6}" presName="Accent8" presStyleCnt="0"/>
      <dgm:spPr/>
    </dgm:pt>
    <dgm:pt modelId="{FC090A19-911F-43F8-89A9-FF137E720086}" type="pres">
      <dgm:prSet presAssocID="{FD5268DA-7205-4331-A320-DB7F68DED7F6}" presName="Accent" presStyleLbl="node1" presStyleIdx="1" presStyleCnt="9" custFlipVert="1" custFlipHor="1" custScaleX="5358" custScaleY="57464" custLinFactX="100000" custLinFactNeighborX="192245" custLinFactNeighborY="12002"/>
      <dgm:spPr>
        <a:noFill/>
        <a:ln>
          <a:noFill/>
        </a:ln>
      </dgm:spPr>
    </dgm:pt>
    <dgm:pt modelId="{C37D8C48-65C1-4135-9432-E5A7C06B4F03}" type="pres">
      <dgm:prSet presAssocID="{FD5268DA-7205-4331-A320-DB7F68DED7F6}" presName="ParentBackground8" presStyleCnt="0"/>
      <dgm:spPr/>
    </dgm:pt>
    <dgm:pt modelId="{4988D761-5DCE-4F50-B2F3-EA7A751457F5}" type="pres">
      <dgm:prSet presAssocID="{FD5268DA-7205-4331-A320-DB7F68DED7F6}" presName="ParentBackground" presStyleLbl="fgAcc1" presStyleIdx="1" presStyleCnt="9" custLinFactNeighborX="52022" custLinFactNeighborY="-4099"/>
      <dgm:spPr/>
      <dgm:t>
        <a:bodyPr/>
        <a:lstStyle/>
        <a:p>
          <a:endParaRPr lang="en-US"/>
        </a:p>
      </dgm:t>
    </dgm:pt>
    <dgm:pt modelId="{1DF74465-FCC6-4BE3-AF9F-14AAF5D54343}" type="pres">
      <dgm:prSet presAssocID="{FD5268DA-7205-4331-A320-DB7F68DED7F6}" presName="Parent8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204CF-0445-42B5-A930-0BB31D7760BF}" type="pres">
      <dgm:prSet presAssocID="{37494493-887B-4D47-B5D5-EB43EC09E891}" presName="Accent7" presStyleCnt="0"/>
      <dgm:spPr/>
    </dgm:pt>
    <dgm:pt modelId="{9872F975-476D-4CD0-B1F1-0E93D9E490F5}" type="pres">
      <dgm:prSet presAssocID="{37494493-887B-4D47-B5D5-EB43EC09E891}" presName="Accent" presStyleLbl="node1" presStyleIdx="2" presStyleCnt="9" custFlipVert="0" custFlipHor="0" custScaleX="22671" custScaleY="34126" custLinFactX="169319" custLinFactNeighborX="200000" custLinFactNeighborY="49922"/>
      <dgm:spPr>
        <a:noFill/>
      </dgm:spPr>
    </dgm:pt>
    <dgm:pt modelId="{6815CE93-C8B3-4341-A6F4-526F1D998332}" type="pres">
      <dgm:prSet presAssocID="{37494493-887B-4D47-B5D5-EB43EC09E891}" presName="ParentBackground7" presStyleCnt="0"/>
      <dgm:spPr/>
    </dgm:pt>
    <dgm:pt modelId="{6827C70B-759E-4494-948C-69107031A511}" type="pres">
      <dgm:prSet presAssocID="{37494493-887B-4D47-B5D5-EB43EC09E891}" presName="ParentBackground" presStyleLbl="fgAcc1" presStyleIdx="2" presStyleCnt="9" custLinFactNeighborX="-64917" custLinFactNeighborY="-6698"/>
      <dgm:spPr/>
      <dgm:t>
        <a:bodyPr/>
        <a:lstStyle/>
        <a:p>
          <a:endParaRPr lang="en-US"/>
        </a:p>
      </dgm:t>
    </dgm:pt>
    <dgm:pt modelId="{B0412EA5-B34A-4243-9EE5-03D8CA9679A4}" type="pres">
      <dgm:prSet presAssocID="{37494493-887B-4D47-B5D5-EB43EC09E891}" presName="Parent7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077F7D-FD40-41B8-BA7E-CD421BBFFF6E}" type="pres">
      <dgm:prSet presAssocID="{B973FCBD-7C07-4025-81A9-A430EABD95BB}" presName="Accent6" presStyleCnt="0"/>
      <dgm:spPr/>
    </dgm:pt>
    <dgm:pt modelId="{5BC60870-4759-45AF-8A98-505E031EF5F5}" type="pres">
      <dgm:prSet presAssocID="{B973FCBD-7C07-4025-81A9-A430EABD95BB}" presName="Accent" presStyleLbl="node1" presStyleIdx="3" presStyleCnt="9" custFlipHor="1" custScaleX="115726" custScaleY="23718" custLinFactX="200000" custLinFactNeighborX="297819" custLinFactNeighborY="-21032"/>
      <dgm:spPr>
        <a:noFill/>
      </dgm:spPr>
    </dgm:pt>
    <dgm:pt modelId="{6426A2FC-5A16-4699-B674-489837C57216}" type="pres">
      <dgm:prSet presAssocID="{B973FCBD-7C07-4025-81A9-A430EABD95BB}" presName="ParentBackground6" presStyleCnt="0"/>
      <dgm:spPr/>
    </dgm:pt>
    <dgm:pt modelId="{7CE8586A-A9DD-41EE-AD4B-FCCEDB4D49ED}" type="pres">
      <dgm:prSet presAssocID="{B973FCBD-7C07-4025-81A9-A430EABD95BB}" presName="ParentBackground" presStyleLbl="fgAcc1" presStyleIdx="3" presStyleCnt="9" custScaleY="103267" custLinFactX="-44020" custLinFactNeighborX="-100000" custLinFactNeighborY="-7980"/>
      <dgm:spPr/>
      <dgm:t>
        <a:bodyPr/>
        <a:lstStyle/>
        <a:p>
          <a:endParaRPr lang="en-US"/>
        </a:p>
      </dgm:t>
    </dgm:pt>
    <dgm:pt modelId="{90D8E13E-99D8-4748-B52E-F5DF1F1C9F4A}" type="pres">
      <dgm:prSet presAssocID="{B973FCBD-7C07-4025-81A9-A430EABD95BB}" presName="Parent6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3EA05-D8E7-4235-A4AB-B61A5B059952}" type="pres">
      <dgm:prSet presAssocID="{AE63C312-2D8F-40B0-88C1-D60489D63FBB}" presName="Accent5" presStyleCnt="0"/>
      <dgm:spPr/>
    </dgm:pt>
    <dgm:pt modelId="{72DC59CC-7A5F-4383-ADB8-4C1F0C39AF55}" type="pres">
      <dgm:prSet presAssocID="{AE63C312-2D8F-40B0-88C1-D60489D63FBB}" presName="Accent" presStyleLbl="node1" presStyleIdx="4" presStyleCnt="9" custFlipVert="1" custFlipHor="1" custScaleX="31967" custScaleY="52444" custLinFactX="300000" custLinFactNeighborX="338313" custLinFactNeighborY="29521"/>
      <dgm:spPr>
        <a:noFill/>
      </dgm:spPr>
    </dgm:pt>
    <dgm:pt modelId="{CABE02AC-011B-4F2F-88B6-7A769615050F}" type="pres">
      <dgm:prSet presAssocID="{AE63C312-2D8F-40B0-88C1-D60489D63FBB}" presName="ParentBackground5" presStyleCnt="0"/>
      <dgm:spPr/>
    </dgm:pt>
    <dgm:pt modelId="{0D7AE74D-B170-45A7-BBA1-D802947A4F3E}" type="pres">
      <dgm:prSet presAssocID="{AE63C312-2D8F-40B0-88C1-D60489D63FBB}" presName="ParentBackground" presStyleLbl="fgAcc1" presStyleIdx="4" presStyleCnt="9" custScaleY="98520" custLinFactX="-82792" custLinFactNeighborX="-100000" custLinFactNeighborY="-11867"/>
      <dgm:spPr/>
      <dgm:t>
        <a:bodyPr/>
        <a:lstStyle/>
        <a:p>
          <a:endParaRPr lang="en-US"/>
        </a:p>
      </dgm:t>
    </dgm:pt>
    <dgm:pt modelId="{27D1B9ED-EA9C-4C23-80F4-2BF9A5D0DD7D}" type="pres">
      <dgm:prSet presAssocID="{AE63C312-2D8F-40B0-88C1-D60489D63FBB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A4CEED-A3D3-4055-B8CC-C97CBBFF4061}" type="pres">
      <dgm:prSet presAssocID="{BAD057D2-FA70-4DE0-9C77-0F3BFAFD119D}" presName="Accent4" presStyleCnt="0"/>
      <dgm:spPr/>
    </dgm:pt>
    <dgm:pt modelId="{552D18B6-1DD7-4767-BB6F-282B7F53AC6D}" type="pres">
      <dgm:prSet presAssocID="{BAD057D2-FA70-4DE0-9C77-0F3BFAFD119D}" presName="Accent" presStyleLbl="node1" presStyleIdx="5" presStyleCnt="9" custFlipVert="1" custFlipHor="1" custScaleX="61879" custScaleY="29954" custLinFactX="300000" custLinFactNeighborX="323045" custLinFactNeighborY="24525"/>
      <dgm:spPr>
        <a:noFill/>
      </dgm:spPr>
    </dgm:pt>
    <dgm:pt modelId="{B2ADD417-296D-43EE-B006-D8818E64D214}" type="pres">
      <dgm:prSet presAssocID="{BAD057D2-FA70-4DE0-9C77-0F3BFAFD119D}" presName="ParentBackground4" presStyleCnt="0"/>
      <dgm:spPr/>
    </dgm:pt>
    <dgm:pt modelId="{B8D14A6E-C711-4DB1-AAE7-6F37DECD3C7C}" type="pres">
      <dgm:prSet presAssocID="{BAD057D2-FA70-4DE0-9C77-0F3BFAFD119D}" presName="ParentBackground" presStyleLbl="fgAcc1" presStyleIdx="5" presStyleCnt="9" custLinFactX="-61901" custLinFactNeighborX="-100000" custLinFactNeighborY="-14240"/>
      <dgm:spPr/>
      <dgm:t>
        <a:bodyPr/>
        <a:lstStyle/>
        <a:p>
          <a:endParaRPr lang="en-US"/>
        </a:p>
      </dgm:t>
    </dgm:pt>
    <dgm:pt modelId="{18BABC1F-5C6F-4534-834D-1582157F3EA9}" type="pres">
      <dgm:prSet presAssocID="{BAD057D2-FA70-4DE0-9C77-0F3BFAFD119D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7D40D0-EF23-42D8-B56C-04B8A0BB9A05}" type="pres">
      <dgm:prSet presAssocID="{21645B5C-0FB1-4AA4-869E-67D587D21221}" presName="Accent3" presStyleCnt="0"/>
      <dgm:spPr/>
    </dgm:pt>
    <dgm:pt modelId="{9E71BC7D-9A59-4434-B486-51ECCF44B4A2}" type="pres">
      <dgm:prSet presAssocID="{21645B5C-0FB1-4AA4-869E-67D587D21221}" presName="Accent" presStyleLbl="node1" presStyleIdx="6" presStyleCnt="9" custFlipVert="1" custFlipHor="1" custScaleX="28711" custScaleY="14063" custLinFactX="300000" custLinFactNeighborX="346345" custLinFactNeighborY="7669"/>
      <dgm:spPr>
        <a:noFill/>
        <a:ln>
          <a:noFill/>
        </a:ln>
      </dgm:spPr>
    </dgm:pt>
    <dgm:pt modelId="{99394D74-F5EA-4BE9-A6B9-E38DB49E07CF}" type="pres">
      <dgm:prSet presAssocID="{21645B5C-0FB1-4AA4-869E-67D587D21221}" presName="ParentBackground3" presStyleCnt="0"/>
      <dgm:spPr/>
    </dgm:pt>
    <dgm:pt modelId="{ADAB12FB-37BA-4640-8F9A-5F6B0D8CC626}" type="pres">
      <dgm:prSet presAssocID="{21645B5C-0FB1-4AA4-869E-67D587D21221}" presName="ParentBackground" presStyleLbl="fgAcc1" presStyleIdx="6" presStyleCnt="9" custLinFactX="-40685" custLinFactNeighborX="-100000" custLinFactNeighborY="-10678"/>
      <dgm:spPr/>
      <dgm:t>
        <a:bodyPr/>
        <a:lstStyle/>
        <a:p>
          <a:endParaRPr lang="en-US"/>
        </a:p>
      </dgm:t>
    </dgm:pt>
    <dgm:pt modelId="{96802C1D-1D1E-4EEA-99B5-F497F6BBAB86}" type="pres">
      <dgm:prSet presAssocID="{21645B5C-0FB1-4AA4-869E-67D587D2122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5ECA2C-507A-46EE-AAE2-D584F645574D}" type="pres">
      <dgm:prSet presAssocID="{65C63141-1C4E-4CAF-BBBE-06ABC252ED16}" presName="Accent2" presStyleCnt="0"/>
      <dgm:spPr/>
    </dgm:pt>
    <dgm:pt modelId="{3C9A48DA-A2C5-4CFC-8938-67A822E3A6F3}" type="pres">
      <dgm:prSet presAssocID="{65C63141-1C4E-4CAF-BBBE-06ABC252ED16}" presName="Accent" presStyleLbl="node1" presStyleIdx="7" presStyleCnt="9" custScaleY="4929" custLinFactNeighborX="-79897" custLinFactNeighborY="-8614"/>
      <dgm:spPr/>
    </dgm:pt>
    <dgm:pt modelId="{5BAD7245-89BE-4C19-B1E6-8E8E16865F94}" type="pres">
      <dgm:prSet presAssocID="{65C63141-1C4E-4CAF-BBBE-06ABC252ED16}" presName="ParentBackground2" presStyleCnt="0"/>
      <dgm:spPr/>
    </dgm:pt>
    <dgm:pt modelId="{6FAAF9A5-54BC-422A-B771-FBC33EE7C080}" type="pres">
      <dgm:prSet presAssocID="{65C63141-1C4E-4CAF-BBBE-06ABC252ED16}" presName="ParentBackground" presStyleLbl="fgAcc1" presStyleIdx="7" presStyleCnt="9" custScaleY="100306" custLinFactX="-21070" custLinFactNeighborX="-100000" custLinFactNeighborY="-13053"/>
      <dgm:spPr/>
      <dgm:t>
        <a:bodyPr/>
        <a:lstStyle/>
        <a:p>
          <a:endParaRPr lang="en-US"/>
        </a:p>
      </dgm:t>
    </dgm:pt>
    <dgm:pt modelId="{03BE87C1-0D0C-4452-A0ED-49BC443C0842}" type="pres">
      <dgm:prSet presAssocID="{65C63141-1C4E-4CAF-BBBE-06ABC252ED1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CB034-E3FF-4380-9A2B-06D8FA61F233}" type="pres">
      <dgm:prSet presAssocID="{891F51E8-0CD4-4C56-BBB9-5CF16A62B741}" presName="Accent1" presStyleCnt="0"/>
      <dgm:spPr/>
    </dgm:pt>
    <dgm:pt modelId="{1B24B56A-8D4F-4CD5-B381-986DC849AC9E}" type="pres">
      <dgm:prSet presAssocID="{891F51E8-0CD4-4C56-BBB9-5CF16A62B741}" presName="Accent" presStyleLbl="node1" presStyleIdx="8" presStyleCnt="9" custFlipVert="1" custFlipHor="1" custScaleX="7458" custScaleY="124069" custLinFactX="-100000" custLinFactNeighborX="-166517" custLinFactNeighborY="77440"/>
      <dgm:spPr/>
    </dgm:pt>
    <dgm:pt modelId="{FAB53B22-BBEE-424E-9DAD-EEB1DF06CD1E}" type="pres">
      <dgm:prSet presAssocID="{891F51E8-0CD4-4C56-BBB9-5CF16A62B741}" presName="ParentBackground1" presStyleCnt="0"/>
      <dgm:spPr/>
    </dgm:pt>
    <dgm:pt modelId="{3B853768-C3FF-421E-B57A-F5D1D34A1A48}" type="pres">
      <dgm:prSet presAssocID="{891F51E8-0CD4-4C56-BBB9-5CF16A62B741}" presName="ParentBackground" presStyleLbl="fgAcc1" presStyleIdx="8" presStyleCnt="9" custLinFactX="-79231" custLinFactNeighborX="-100000" custLinFactNeighborY="-7120"/>
      <dgm:spPr/>
      <dgm:t>
        <a:bodyPr/>
        <a:lstStyle/>
        <a:p>
          <a:endParaRPr lang="en-US"/>
        </a:p>
      </dgm:t>
    </dgm:pt>
    <dgm:pt modelId="{6DACB8D6-2CE9-4724-8164-F46473494B25}" type="pres">
      <dgm:prSet presAssocID="{891F51E8-0CD4-4C56-BBB9-5CF16A62B741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56A98A-B6EB-48CE-B46B-9B456DFF38E7}" type="presOf" srcId="{691591EE-F0EA-4B4B-A95A-48DB208957F8}" destId="{6647D378-8E9B-48A4-9934-11E92824C0DE}" srcOrd="0" destOrd="0" presId="urn:microsoft.com/office/officeart/2011/layout/CircleProcess"/>
    <dgm:cxn modelId="{C747DC26-D28A-487F-85EF-718511ABA331}" type="presOf" srcId="{B973FCBD-7C07-4025-81A9-A430EABD95BB}" destId="{90D8E13E-99D8-4748-B52E-F5DF1F1C9F4A}" srcOrd="1" destOrd="0" presId="urn:microsoft.com/office/officeart/2011/layout/CircleProcess"/>
    <dgm:cxn modelId="{B813A2A8-D8C3-4404-A207-E52A30662E83}" type="presOf" srcId="{531B3690-FE93-4841-BD1A-E64A636E884B}" destId="{E9EEA88D-BA07-481F-BE47-B38C0EC8ED38}" srcOrd="1" destOrd="0" presId="urn:microsoft.com/office/officeart/2011/layout/CircleProcess"/>
    <dgm:cxn modelId="{14278F53-296D-4F16-BD9B-26A8B76BAA77}" type="presOf" srcId="{891F51E8-0CD4-4C56-BBB9-5CF16A62B741}" destId="{6DACB8D6-2CE9-4724-8164-F46473494B25}" srcOrd="1" destOrd="0" presId="urn:microsoft.com/office/officeart/2011/layout/CircleProcess"/>
    <dgm:cxn modelId="{1E3FA2A6-E467-41F9-9996-E899E1A34036}" type="presOf" srcId="{891F51E8-0CD4-4C56-BBB9-5CF16A62B741}" destId="{3B853768-C3FF-421E-B57A-F5D1D34A1A48}" srcOrd="0" destOrd="0" presId="urn:microsoft.com/office/officeart/2011/layout/CircleProcess"/>
    <dgm:cxn modelId="{189CB7AE-9446-42E5-B322-613D808DB96C}" type="presOf" srcId="{AE63C312-2D8F-40B0-88C1-D60489D63FBB}" destId="{27D1B9ED-EA9C-4C23-80F4-2BF9A5D0DD7D}" srcOrd="1" destOrd="0" presId="urn:microsoft.com/office/officeart/2011/layout/CircleProcess"/>
    <dgm:cxn modelId="{A87CA2EE-BAAF-4828-BB1C-4682C658E3E8}" srcId="{691591EE-F0EA-4B4B-A95A-48DB208957F8}" destId="{AE63C312-2D8F-40B0-88C1-D60489D63FBB}" srcOrd="4" destOrd="0" parTransId="{5FBDED56-7242-414F-A7C6-72C89D04381F}" sibTransId="{DDE5B5F9-32AB-4BB2-9CDE-825020FF2C7E}"/>
    <dgm:cxn modelId="{C29C23C5-9DB8-4CD3-9C34-808243066390}" type="presOf" srcId="{21645B5C-0FB1-4AA4-869E-67D587D21221}" destId="{96802C1D-1D1E-4EEA-99B5-F497F6BBAB86}" srcOrd="1" destOrd="0" presId="urn:microsoft.com/office/officeart/2011/layout/CircleProcess"/>
    <dgm:cxn modelId="{358F6949-EA31-4793-AE39-B7097C7A6B37}" type="presOf" srcId="{37494493-887B-4D47-B5D5-EB43EC09E891}" destId="{6827C70B-759E-4494-948C-69107031A511}" srcOrd="0" destOrd="0" presId="urn:microsoft.com/office/officeart/2011/layout/CircleProcess"/>
    <dgm:cxn modelId="{EBEF060D-EE47-4783-8A90-EE90CC626C50}" srcId="{691591EE-F0EA-4B4B-A95A-48DB208957F8}" destId="{BAD057D2-FA70-4DE0-9C77-0F3BFAFD119D}" srcOrd="3" destOrd="0" parTransId="{952A04C7-FF0B-404C-B740-E7A48A6EF9F5}" sibTransId="{F6DBAAB2-5DE6-4744-8AF6-CF0980076498}"/>
    <dgm:cxn modelId="{E7A112D7-7465-4C5F-8B19-2E42ACD0F971}" type="presOf" srcId="{AE63C312-2D8F-40B0-88C1-D60489D63FBB}" destId="{0D7AE74D-B170-45A7-BBA1-D802947A4F3E}" srcOrd="0" destOrd="0" presId="urn:microsoft.com/office/officeart/2011/layout/CircleProcess"/>
    <dgm:cxn modelId="{72E925BA-0631-40E9-8A20-19C42331416F}" srcId="{691591EE-F0EA-4B4B-A95A-48DB208957F8}" destId="{FD5268DA-7205-4331-A320-DB7F68DED7F6}" srcOrd="7" destOrd="0" parTransId="{66BD6DBE-A962-41D9-AF80-1D836232AC03}" sibTransId="{5C9896CF-8D73-4BCA-B5EC-80DDB13655C4}"/>
    <dgm:cxn modelId="{BFB4A5AD-33D4-43D2-B379-C1492201AAC8}" type="presOf" srcId="{65C63141-1C4E-4CAF-BBBE-06ABC252ED16}" destId="{6FAAF9A5-54BC-422A-B771-FBC33EE7C080}" srcOrd="0" destOrd="0" presId="urn:microsoft.com/office/officeart/2011/layout/CircleProcess"/>
    <dgm:cxn modelId="{346052E9-F73C-48F0-BDF7-497E29CC1831}" srcId="{691591EE-F0EA-4B4B-A95A-48DB208957F8}" destId="{37494493-887B-4D47-B5D5-EB43EC09E891}" srcOrd="6" destOrd="0" parTransId="{94EA13B9-2383-49C1-BF8B-02AE72C31CC4}" sibTransId="{7F8A7FB2-7A54-48DF-A0CE-B34D66E4E8F9}"/>
    <dgm:cxn modelId="{3B9B56DF-E8D9-4475-A375-6F58EEC71C94}" type="presOf" srcId="{BAD057D2-FA70-4DE0-9C77-0F3BFAFD119D}" destId="{B8D14A6E-C711-4DB1-AAE7-6F37DECD3C7C}" srcOrd="0" destOrd="0" presId="urn:microsoft.com/office/officeart/2011/layout/CircleProcess"/>
    <dgm:cxn modelId="{83D83418-8D49-45EE-A4FD-F655C5BA5EB7}" srcId="{691591EE-F0EA-4B4B-A95A-48DB208957F8}" destId="{B973FCBD-7C07-4025-81A9-A430EABD95BB}" srcOrd="5" destOrd="0" parTransId="{3A7123F1-927A-4C5F-918D-AD739B82D410}" sibTransId="{35469CA3-99E1-49B2-96B2-ED0031408C16}"/>
    <dgm:cxn modelId="{8D025AEF-25C8-4985-BA44-0C9F2106B97E}" srcId="{691591EE-F0EA-4B4B-A95A-48DB208957F8}" destId="{21645B5C-0FB1-4AA4-869E-67D587D21221}" srcOrd="2" destOrd="0" parTransId="{52F2DEC1-6B5B-48E6-B880-311C32080C0B}" sibTransId="{A7F02342-D4FC-4932-8226-E45E6A5DF8CA}"/>
    <dgm:cxn modelId="{1B04FD1C-4FFF-4DC0-8076-FF019E618886}" type="presOf" srcId="{531B3690-FE93-4841-BD1A-E64A636E884B}" destId="{B6A99E5C-10C8-4BA5-A46B-70A2B547AD2F}" srcOrd="0" destOrd="0" presId="urn:microsoft.com/office/officeart/2011/layout/CircleProcess"/>
    <dgm:cxn modelId="{584EC1C3-35E9-4069-AFED-343A9B94376E}" type="presOf" srcId="{FD5268DA-7205-4331-A320-DB7F68DED7F6}" destId="{1DF74465-FCC6-4BE3-AF9F-14AAF5D54343}" srcOrd="1" destOrd="0" presId="urn:microsoft.com/office/officeart/2011/layout/CircleProcess"/>
    <dgm:cxn modelId="{C7949B7A-1CCC-4394-966F-019CEC9AF708}" type="presOf" srcId="{FD5268DA-7205-4331-A320-DB7F68DED7F6}" destId="{4988D761-5DCE-4F50-B2F3-EA7A751457F5}" srcOrd="0" destOrd="0" presId="urn:microsoft.com/office/officeart/2011/layout/CircleProcess"/>
    <dgm:cxn modelId="{6CC12577-47D3-4BD7-9758-5E8E881CBE79}" type="presOf" srcId="{65C63141-1C4E-4CAF-BBBE-06ABC252ED16}" destId="{03BE87C1-0D0C-4452-A0ED-49BC443C0842}" srcOrd="1" destOrd="0" presId="urn:microsoft.com/office/officeart/2011/layout/CircleProcess"/>
    <dgm:cxn modelId="{3B86DF67-5023-4554-BB02-BF02EF44D6E1}" srcId="{691591EE-F0EA-4B4B-A95A-48DB208957F8}" destId="{531B3690-FE93-4841-BD1A-E64A636E884B}" srcOrd="8" destOrd="0" parTransId="{8283B4EC-A6FA-476B-B15D-E2D488A95CD0}" sibTransId="{9CB88B06-6E06-42C4-8D54-48DF7B05B2CB}"/>
    <dgm:cxn modelId="{0AC7ABD2-6D34-4418-A023-9AAAF1DC9F23}" type="presOf" srcId="{BAD057D2-FA70-4DE0-9C77-0F3BFAFD119D}" destId="{18BABC1F-5C6F-4534-834D-1582157F3EA9}" srcOrd="1" destOrd="0" presId="urn:microsoft.com/office/officeart/2011/layout/CircleProcess"/>
    <dgm:cxn modelId="{BF18F177-1873-40FA-BDCF-59BDF543FFC0}" type="presOf" srcId="{B973FCBD-7C07-4025-81A9-A430EABD95BB}" destId="{7CE8586A-A9DD-41EE-AD4B-FCCEDB4D49ED}" srcOrd="0" destOrd="0" presId="urn:microsoft.com/office/officeart/2011/layout/CircleProcess"/>
    <dgm:cxn modelId="{2D654373-0115-4EEB-90EB-3300AB840CAA}" type="presOf" srcId="{21645B5C-0FB1-4AA4-869E-67D587D21221}" destId="{ADAB12FB-37BA-4640-8F9A-5F6B0D8CC626}" srcOrd="0" destOrd="0" presId="urn:microsoft.com/office/officeart/2011/layout/CircleProcess"/>
    <dgm:cxn modelId="{28903262-446A-4941-8C9A-367F8C35A7B4}" srcId="{691591EE-F0EA-4B4B-A95A-48DB208957F8}" destId="{65C63141-1C4E-4CAF-BBBE-06ABC252ED16}" srcOrd="1" destOrd="0" parTransId="{AFEBB5C8-8F6F-47E7-9349-DA5B469F72D5}" sibTransId="{B8D07D59-7339-4E8A-8087-A5AF289BD882}"/>
    <dgm:cxn modelId="{56BFB263-587E-4329-8B2F-6A8AD84491E0}" srcId="{691591EE-F0EA-4B4B-A95A-48DB208957F8}" destId="{891F51E8-0CD4-4C56-BBB9-5CF16A62B741}" srcOrd="0" destOrd="0" parTransId="{B8DDDBE5-C061-41F4-B31A-7D00009C8ED7}" sibTransId="{48C3F357-6BFA-45C6-A59F-3FE3528ECC33}"/>
    <dgm:cxn modelId="{B517D916-EE44-4516-A06B-3E17D4F94118}" type="presOf" srcId="{37494493-887B-4D47-B5D5-EB43EC09E891}" destId="{B0412EA5-B34A-4243-9EE5-03D8CA9679A4}" srcOrd="1" destOrd="0" presId="urn:microsoft.com/office/officeart/2011/layout/CircleProcess"/>
    <dgm:cxn modelId="{4E12A0BD-AD6C-43C1-B2B3-7653582C935D}" type="presParOf" srcId="{6647D378-8E9B-48A4-9934-11E92824C0DE}" destId="{69F5CD70-258D-441F-BCA2-5378D2740A53}" srcOrd="0" destOrd="0" presId="urn:microsoft.com/office/officeart/2011/layout/CircleProcess"/>
    <dgm:cxn modelId="{A9E8C945-1C4C-4603-8F9A-9AC39DCABC8F}" type="presParOf" srcId="{69F5CD70-258D-441F-BCA2-5378D2740A53}" destId="{F6E39B5E-5B2E-4691-AAF4-59C9817029A6}" srcOrd="0" destOrd="0" presId="urn:microsoft.com/office/officeart/2011/layout/CircleProcess"/>
    <dgm:cxn modelId="{3D0C76EB-6FBF-4B6F-92A2-603336A709DC}" type="presParOf" srcId="{6647D378-8E9B-48A4-9934-11E92824C0DE}" destId="{4CBF5276-D4F7-47E7-ABEF-032A6F838E9F}" srcOrd="1" destOrd="0" presId="urn:microsoft.com/office/officeart/2011/layout/CircleProcess"/>
    <dgm:cxn modelId="{8E33D5AA-7967-41FC-838B-0EA47A6954E3}" type="presParOf" srcId="{4CBF5276-D4F7-47E7-ABEF-032A6F838E9F}" destId="{B6A99E5C-10C8-4BA5-A46B-70A2B547AD2F}" srcOrd="0" destOrd="0" presId="urn:microsoft.com/office/officeart/2011/layout/CircleProcess"/>
    <dgm:cxn modelId="{842DF48D-2137-4DEA-829A-69E9653D49E9}" type="presParOf" srcId="{6647D378-8E9B-48A4-9934-11E92824C0DE}" destId="{E9EEA88D-BA07-481F-BE47-B38C0EC8ED38}" srcOrd="2" destOrd="0" presId="urn:microsoft.com/office/officeart/2011/layout/CircleProcess"/>
    <dgm:cxn modelId="{9BEB3916-CC7C-4A5E-94EF-1A49F697283D}" type="presParOf" srcId="{6647D378-8E9B-48A4-9934-11E92824C0DE}" destId="{AC0DB799-1693-47C6-BB88-82FAD0D96DB7}" srcOrd="3" destOrd="0" presId="urn:microsoft.com/office/officeart/2011/layout/CircleProcess"/>
    <dgm:cxn modelId="{FFB4A648-2292-4D6B-8412-962675002B37}" type="presParOf" srcId="{AC0DB799-1693-47C6-BB88-82FAD0D96DB7}" destId="{FC090A19-911F-43F8-89A9-FF137E720086}" srcOrd="0" destOrd="0" presId="urn:microsoft.com/office/officeart/2011/layout/CircleProcess"/>
    <dgm:cxn modelId="{C483F523-A24B-4C3E-A995-A0CDD83006F8}" type="presParOf" srcId="{6647D378-8E9B-48A4-9934-11E92824C0DE}" destId="{C37D8C48-65C1-4135-9432-E5A7C06B4F03}" srcOrd="4" destOrd="0" presId="urn:microsoft.com/office/officeart/2011/layout/CircleProcess"/>
    <dgm:cxn modelId="{7D8E2D02-2794-48DF-A81C-CE1E641DD928}" type="presParOf" srcId="{C37D8C48-65C1-4135-9432-E5A7C06B4F03}" destId="{4988D761-5DCE-4F50-B2F3-EA7A751457F5}" srcOrd="0" destOrd="0" presId="urn:microsoft.com/office/officeart/2011/layout/CircleProcess"/>
    <dgm:cxn modelId="{186DE0BF-C5CB-4FD6-AD60-F543926DDC48}" type="presParOf" srcId="{6647D378-8E9B-48A4-9934-11E92824C0DE}" destId="{1DF74465-FCC6-4BE3-AF9F-14AAF5D54343}" srcOrd="5" destOrd="0" presId="urn:microsoft.com/office/officeart/2011/layout/CircleProcess"/>
    <dgm:cxn modelId="{D36F111B-FCA1-449D-B40C-59B7E4DF83D9}" type="presParOf" srcId="{6647D378-8E9B-48A4-9934-11E92824C0DE}" destId="{4FF204CF-0445-42B5-A930-0BB31D7760BF}" srcOrd="6" destOrd="0" presId="urn:microsoft.com/office/officeart/2011/layout/CircleProcess"/>
    <dgm:cxn modelId="{9E2F58B9-9D3E-41D7-8FE7-1C3328F0A304}" type="presParOf" srcId="{4FF204CF-0445-42B5-A930-0BB31D7760BF}" destId="{9872F975-476D-4CD0-B1F1-0E93D9E490F5}" srcOrd="0" destOrd="0" presId="urn:microsoft.com/office/officeart/2011/layout/CircleProcess"/>
    <dgm:cxn modelId="{450F5515-A24E-425C-97E9-25B7E5112B7A}" type="presParOf" srcId="{6647D378-8E9B-48A4-9934-11E92824C0DE}" destId="{6815CE93-C8B3-4341-A6F4-526F1D998332}" srcOrd="7" destOrd="0" presId="urn:microsoft.com/office/officeart/2011/layout/CircleProcess"/>
    <dgm:cxn modelId="{FBCFAFA5-BB33-4B11-8DDE-B1C638299E8F}" type="presParOf" srcId="{6815CE93-C8B3-4341-A6F4-526F1D998332}" destId="{6827C70B-759E-4494-948C-69107031A511}" srcOrd="0" destOrd="0" presId="urn:microsoft.com/office/officeart/2011/layout/CircleProcess"/>
    <dgm:cxn modelId="{FE7BA9F0-7D9C-4233-BB64-5BDB9FBB8305}" type="presParOf" srcId="{6647D378-8E9B-48A4-9934-11E92824C0DE}" destId="{B0412EA5-B34A-4243-9EE5-03D8CA9679A4}" srcOrd="8" destOrd="0" presId="urn:microsoft.com/office/officeart/2011/layout/CircleProcess"/>
    <dgm:cxn modelId="{8D2E9DA2-B195-4A04-933A-70951FDE0F4C}" type="presParOf" srcId="{6647D378-8E9B-48A4-9934-11E92824C0DE}" destId="{2C077F7D-FD40-41B8-BA7E-CD421BBFFF6E}" srcOrd="9" destOrd="0" presId="urn:microsoft.com/office/officeart/2011/layout/CircleProcess"/>
    <dgm:cxn modelId="{286A6827-84E4-4210-9861-20955B65184E}" type="presParOf" srcId="{2C077F7D-FD40-41B8-BA7E-CD421BBFFF6E}" destId="{5BC60870-4759-45AF-8A98-505E031EF5F5}" srcOrd="0" destOrd="0" presId="urn:microsoft.com/office/officeart/2011/layout/CircleProcess"/>
    <dgm:cxn modelId="{5ECCE981-1496-45B4-9C35-ACF9BA06C427}" type="presParOf" srcId="{6647D378-8E9B-48A4-9934-11E92824C0DE}" destId="{6426A2FC-5A16-4699-B674-489837C57216}" srcOrd="10" destOrd="0" presId="urn:microsoft.com/office/officeart/2011/layout/CircleProcess"/>
    <dgm:cxn modelId="{74D58A12-AF0F-435D-B653-0852807FE263}" type="presParOf" srcId="{6426A2FC-5A16-4699-B674-489837C57216}" destId="{7CE8586A-A9DD-41EE-AD4B-FCCEDB4D49ED}" srcOrd="0" destOrd="0" presId="urn:microsoft.com/office/officeart/2011/layout/CircleProcess"/>
    <dgm:cxn modelId="{A7D62736-D45C-42E8-A067-6297D9844D2F}" type="presParOf" srcId="{6647D378-8E9B-48A4-9934-11E92824C0DE}" destId="{90D8E13E-99D8-4748-B52E-F5DF1F1C9F4A}" srcOrd="11" destOrd="0" presId="urn:microsoft.com/office/officeart/2011/layout/CircleProcess"/>
    <dgm:cxn modelId="{3CDF5FC7-B0CC-40C7-A055-A909F0149774}" type="presParOf" srcId="{6647D378-8E9B-48A4-9934-11E92824C0DE}" destId="{CAE3EA05-D8E7-4235-A4AB-B61A5B059952}" srcOrd="12" destOrd="0" presId="urn:microsoft.com/office/officeart/2011/layout/CircleProcess"/>
    <dgm:cxn modelId="{B3A19FD1-D7A4-4293-81C7-FC17A6FBC63F}" type="presParOf" srcId="{CAE3EA05-D8E7-4235-A4AB-B61A5B059952}" destId="{72DC59CC-7A5F-4383-ADB8-4C1F0C39AF55}" srcOrd="0" destOrd="0" presId="urn:microsoft.com/office/officeart/2011/layout/CircleProcess"/>
    <dgm:cxn modelId="{0A4401C7-B232-4C82-8517-EEADF953EDC5}" type="presParOf" srcId="{6647D378-8E9B-48A4-9934-11E92824C0DE}" destId="{CABE02AC-011B-4F2F-88B6-7A769615050F}" srcOrd="13" destOrd="0" presId="urn:microsoft.com/office/officeart/2011/layout/CircleProcess"/>
    <dgm:cxn modelId="{DAFC1BA1-4DAF-45A2-92D4-9FC95F13DDD4}" type="presParOf" srcId="{CABE02AC-011B-4F2F-88B6-7A769615050F}" destId="{0D7AE74D-B170-45A7-BBA1-D802947A4F3E}" srcOrd="0" destOrd="0" presId="urn:microsoft.com/office/officeart/2011/layout/CircleProcess"/>
    <dgm:cxn modelId="{DC543919-5663-46BE-BC9F-F54067660C06}" type="presParOf" srcId="{6647D378-8E9B-48A4-9934-11E92824C0DE}" destId="{27D1B9ED-EA9C-4C23-80F4-2BF9A5D0DD7D}" srcOrd="14" destOrd="0" presId="urn:microsoft.com/office/officeart/2011/layout/CircleProcess"/>
    <dgm:cxn modelId="{F2009ADE-6679-43A4-89DD-28D6AF66B650}" type="presParOf" srcId="{6647D378-8E9B-48A4-9934-11E92824C0DE}" destId="{C5A4CEED-A3D3-4055-B8CC-C97CBBFF4061}" srcOrd="15" destOrd="0" presId="urn:microsoft.com/office/officeart/2011/layout/CircleProcess"/>
    <dgm:cxn modelId="{7F350FD0-1AFB-41CF-937D-62A8D95A1DB5}" type="presParOf" srcId="{C5A4CEED-A3D3-4055-B8CC-C97CBBFF4061}" destId="{552D18B6-1DD7-4767-BB6F-282B7F53AC6D}" srcOrd="0" destOrd="0" presId="urn:microsoft.com/office/officeart/2011/layout/CircleProcess"/>
    <dgm:cxn modelId="{1482BC7E-98F6-4FFA-AA9F-4C172C1E736A}" type="presParOf" srcId="{6647D378-8E9B-48A4-9934-11E92824C0DE}" destId="{B2ADD417-296D-43EE-B006-D8818E64D214}" srcOrd="16" destOrd="0" presId="urn:microsoft.com/office/officeart/2011/layout/CircleProcess"/>
    <dgm:cxn modelId="{2A584291-3879-4A8E-BB4C-99745175CFBE}" type="presParOf" srcId="{B2ADD417-296D-43EE-B006-D8818E64D214}" destId="{B8D14A6E-C711-4DB1-AAE7-6F37DECD3C7C}" srcOrd="0" destOrd="0" presId="urn:microsoft.com/office/officeart/2011/layout/CircleProcess"/>
    <dgm:cxn modelId="{61C7366A-B5E7-4E61-B0D9-30C25AE5759D}" type="presParOf" srcId="{6647D378-8E9B-48A4-9934-11E92824C0DE}" destId="{18BABC1F-5C6F-4534-834D-1582157F3EA9}" srcOrd="17" destOrd="0" presId="urn:microsoft.com/office/officeart/2011/layout/CircleProcess"/>
    <dgm:cxn modelId="{D269DC1E-4944-4188-8612-5C4E21431F5D}" type="presParOf" srcId="{6647D378-8E9B-48A4-9934-11E92824C0DE}" destId="{D37D40D0-EF23-42D8-B56C-04B8A0BB9A05}" srcOrd="18" destOrd="0" presId="urn:microsoft.com/office/officeart/2011/layout/CircleProcess"/>
    <dgm:cxn modelId="{120D39ED-9417-476C-898F-63EB7FA0D070}" type="presParOf" srcId="{D37D40D0-EF23-42D8-B56C-04B8A0BB9A05}" destId="{9E71BC7D-9A59-4434-B486-51ECCF44B4A2}" srcOrd="0" destOrd="0" presId="urn:microsoft.com/office/officeart/2011/layout/CircleProcess"/>
    <dgm:cxn modelId="{DF98655D-1746-453B-9F6F-D26E43D6FC45}" type="presParOf" srcId="{6647D378-8E9B-48A4-9934-11E92824C0DE}" destId="{99394D74-F5EA-4BE9-A6B9-E38DB49E07CF}" srcOrd="19" destOrd="0" presId="urn:microsoft.com/office/officeart/2011/layout/CircleProcess"/>
    <dgm:cxn modelId="{A6DCEDFF-A949-4EF5-A928-CC8BD6BEE8BB}" type="presParOf" srcId="{99394D74-F5EA-4BE9-A6B9-E38DB49E07CF}" destId="{ADAB12FB-37BA-4640-8F9A-5F6B0D8CC626}" srcOrd="0" destOrd="0" presId="urn:microsoft.com/office/officeart/2011/layout/CircleProcess"/>
    <dgm:cxn modelId="{33B75A01-A13D-4157-A433-DFFB06FE57D2}" type="presParOf" srcId="{6647D378-8E9B-48A4-9934-11E92824C0DE}" destId="{96802C1D-1D1E-4EEA-99B5-F497F6BBAB86}" srcOrd="20" destOrd="0" presId="urn:microsoft.com/office/officeart/2011/layout/CircleProcess"/>
    <dgm:cxn modelId="{F1451C46-04AA-46FB-A0B0-CD8C39763703}" type="presParOf" srcId="{6647D378-8E9B-48A4-9934-11E92824C0DE}" destId="{025ECA2C-507A-46EE-AAE2-D584F645574D}" srcOrd="21" destOrd="0" presId="urn:microsoft.com/office/officeart/2011/layout/CircleProcess"/>
    <dgm:cxn modelId="{A822B2D4-61C1-4268-8B3D-2E9B51ADEF32}" type="presParOf" srcId="{025ECA2C-507A-46EE-AAE2-D584F645574D}" destId="{3C9A48DA-A2C5-4CFC-8938-67A822E3A6F3}" srcOrd="0" destOrd="0" presId="urn:microsoft.com/office/officeart/2011/layout/CircleProcess"/>
    <dgm:cxn modelId="{ED0D4070-D103-4630-946E-4FF05A440D2F}" type="presParOf" srcId="{6647D378-8E9B-48A4-9934-11E92824C0DE}" destId="{5BAD7245-89BE-4C19-B1E6-8E8E16865F94}" srcOrd="22" destOrd="0" presId="urn:microsoft.com/office/officeart/2011/layout/CircleProcess"/>
    <dgm:cxn modelId="{7A5B4EC8-0C80-4C93-8B9E-5955A6F8B795}" type="presParOf" srcId="{5BAD7245-89BE-4C19-B1E6-8E8E16865F94}" destId="{6FAAF9A5-54BC-422A-B771-FBC33EE7C080}" srcOrd="0" destOrd="0" presId="urn:microsoft.com/office/officeart/2011/layout/CircleProcess"/>
    <dgm:cxn modelId="{1CB30F0C-956E-4665-A647-45405C989214}" type="presParOf" srcId="{6647D378-8E9B-48A4-9934-11E92824C0DE}" destId="{03BE87C1-0D0C-4452-A0ED-49BC443C0842}" srcOrd="23" destOrd="0" presId="urn:microsoft.com/office/officeart/2011/layout/CircleProcess"/>
    <dgm:cxn modelId="{E23FE926-49BF-48FF-A688-EE7324AE7855}" type="presParOf" srcId="{6647D378-8E9B-48A4-9934-11E92824C0DE}" destId="{DB6CB034-E3FF-4380-9A2B-06D8FA61F233}" srcOrd="24" destOrd="0" presId="urn:microsoft.com/office/officeart/2011/layout/CircleProcess"/>
    <dgm:cxn modelId="{D6329792-948A-45C8-9ED5-AC47A9DE8A88}" type="presParOf" srcId="{DB6CB034-E3FF-4380-9A2B-06D8FA61F233}" destId="{1B24B56A-8D4F-4CD5-B381-986DC849AC9E}" srcOrd="0" destOrd="0" presId="urn:microsoft.com/office/officeart/2011/layout/CircleProcess"/>
    <dgm:cxn modelId="{C7E6471B-8887-4CFD-989F-381467D7B8B1}" type="presParOf" srcId="{6647D378-8E9B-48A4-9934-11E92824C0DE}" destId="{FAB53B22-BBEE-424E-9DAD-EEB1DF06CD1E}" srcOrd="25" destOrd="0" presId="urn:microsoft.com/office/officeart/2011/layout/CircleProcess"/>
    <dgm:cxn modelId="{B87EBC2D-78AC-4B5F-9E7F-3EF60846FD12}" type="presParOf" srcId="{FAB53B22-BBEE-424E-9DAD-EEB1DF06CD1E}" destId="{3B853768-C3FF-421E-B57A-F5D1D34A1A48}" srcOrd="0" destOrd="0" presId="urn:microsoft.com/office/officeart/2011/layout/CircleProcess"/>
    <dgm:cxn modelId="{2CC51FBA-544D-4856-92FF-20AEA817E8F0}" type="presParOf" srcId="{6647D378-8E9B-48A4-9934-11E92824C0DE}" destId="{6DACB8D6-2CE9-4724-8164-F46473494B25}" srcOrd="26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29035A-E31D-46F2-8C95-863F0B6BF4C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</dgm:pt>
    <dgm:pt modelId="{30CC3E6E-D8CD-4262-9479-BE724C95B4C6}">
      <dgm:prSet phldrT="[Text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Candidacy</a:t>
          </a:r>
          <a:endParaRPr lang="en-US" dirty="0">
            <a:solidFill>
              <a:schemeClr val="tx1"/>
            </a:solidFill>
          </a:endParaRPr>
        </a:p>
      </dgm:t>
    </dgm:pt>
    <dgm:pt modelId="{B5D2B463-A9D7-43A8-B953-9DDC955E07F7}" type="parTrans" cxnId="{39FBE114-910D-4B04-A8DB-3CFB4E0EE929}">
      <dgm:prSet/>
      <dgm:spPr/>
      <dgm:t>
        <a:bodyPr/>
        <a:lstStyle/>
        <a:p>
          <a:endParaRPr lang="en-US"/>
        </a:p>
      </dgm:t>
    </dgm:pt>
    <dgm:pt modelId="{AE1BEFB1-214A-437E-9C96-0EC2E79D3A76}" type="sibTrans" cxnId="{39FBE114-910D-4B04-A8DB-3CFB4E0EE929}">
      <dgm:prSet/>
      <dgm:spPr/>
      <dgm:t>
        <a:bodyPr/>
        <a:lstStyle/>
        <a:p>
          <a:endParaRPr lang="en-US"/>
        </a:p>
      </dgm:t>
    </dgm:pt>
    <dgm:pt modelId="{75B03E8A-61A9-4FD0-A757-3CE9532CC789}">
      <dgm:prSet phldrT="[Text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Community Partnerships &amp;</a:t>
          </a:r>
        </a:p>
        <a:p>
          <a:r>
            <a:rPr lang="en-US" dirty="0" smtClean="0">
              <a:solidFill>
                <a:schemeClr val="tx1"/>
              </a:solidFill>
            </a:rPr>
            <a:t>Family and Child Engagement</a:t>
          </a:r>
        </a:p>
      </dgm:t>
    </dgm:pt>
    <dgm:pt modelId="{E5EFF2A1-B12A-4A68-B321-6BA741FE1E32}" type="parTrans" cxnId="{2DF967B2-BDEB-46D8-B1DD-44FBD2043B0E}">
      <dgm:prSet/>
      <dgm:spPr/>
      <dgm:t>
        <a:bodyPr/>
        <a:lstStyle/>
        <a:p>
          <a:endParaRPr lang="en-US"/>
        </a:p>
      </dgm:t>
    </dgm:pt>
    <dgm:pt modelId="{1EBC73CD-9FEA-4F03-8FAE-1234CEC123F3}" type="sibTrans" cxnId="{2DF967B2-BDEB-46D8-B1DD-44FBD2043B0E}">
      <dgm:prSet/>
      <dgm:spPr/>
      <dgm:t>
        <a:bodyPr/>
        <a:lstStyle/>
        <a:p>
          <a:endParaRPr lang="en-US"/>
        </a:p>
      </dgm:t>
    </dgm:pt>
    <dgm:pt modelId="{CC719976-FE3C-4957-AB01-9692305E3520}">
      <dgm:prSet phldrT="[Text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Fiscal &amp; Revenue Enhancement</a:t>
          </a:r>
          <a:endParaRPr lang="en-US" dirty="0">
            <a:solidFill>
              <a:schemeClr val="tx1"/>
            </a:solidFill>
          </a:endParaRPr>
        </a:p>
      </dgm:t>
    </dgm:pt>
    <dgm:pt modelId="{1168180F-EC42-4DFA-91FA-8E863C9CF9A6}" type="parTrans" cxnId="{549840EF-840F-4E16-B364-05EB282EE47D}">
      <dgm:prSet/>
      <dgm:spPr/>
      <dgm:t>
        <a:bodyPr/>
        <a:lstStyle/>
        <a:p>
          <a:endParaRPr lang="en-US"/>
        </a:p>
      </dgm:t>
    </dgm:pt>
    <dgm:pt modelId="{7D3CB950-154E-47EE-8999-34C30C350F24}" type="sibTrans" cxnId="{549840EF-840F-4E16-B364-05EB282EE47D}">
      <dgm:prSet/>
      <dgm:spPr/>
      <dgm:t>
        <a:bodyPr/>
        <a:lstStyle/>
        <a:p>
          <a:endParaRPr lang="en-US"/>
        </a:p>
      </dgm:t>
    </dgm:pt>
    <dgm:pt modelId="{094D2CE7-1D51-45A2-A50B-270CE9A27FCB}">
      <dgm:prSet phldrT="[Text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Kinship &amp; Foster Care</a:t>
          </a:r>
          <a:endParaRPr lang="en-US" dirty="0">
            <a:solidFill>
              <a:schemeClr val="tx1"/>
            </a:solidFill>
          </a:endParaRPr>
        </a:p>
      </dgm:t>
    </dgm:pt>
    <dgm:pt modelId="{7014464D-1EA9-41E8-A8A5-E877E06860C5}" type="parTrans" cxnId="{12BB3B5F-F5E4-4305-98B6-DC39F9244B6D}">
      <dgm:prSet/>
      <dgm:spPr/>
      <dgm:t>
        <a:bodyPr/>
        <a:lstStyle/>
        <a:p>
          <a:endParaRPr lang="en-US"/>
        </a:p>
      </dgm:t>
    </dgm:pt>
    <dgm:pt modelId="{C16D5217-B6BA-4531-8383-BF7AFC24535C}" type="sibTrans" cxnId="{12BB3B5F-F5E4-4305-98B6-DC39F9244B6D}">
      <dgm:prSet/>
      <dgm:spPr/>
      <dgm:t>
        <a:bodyPr/>
        <a:lstStyle/>
        <a:p>
          <a:endParaRPr lang="en-US"/>
        </a:p>
      </dgm:t>
    </dgm:pt>
    <dgm:pt modelId="{1094E2CC-7F4E-4C89-B763-C1AF894E3215}">
      <dgm:prSet phldrT="[Text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Programs &amp; Service Array</a:t>
          </a:r>
          <a:endParaRPr lang="en-US" dirty="0">
            <a:solidFill>
              <a:schemeClr val="tx1"/>
            </a:solidFill>
          </a:endParaRPr>
        </a:p>
      </dgm:t>
    </dgm:pt>
    <dgm:pt modelId="{CC492D99-C3C7-4B23-8513-C7D504C04657}" type="parTrans" cxnId="{322B90FB-6356-48B3-9583-E426698F3781}">
      <dgm:prSet/>
      <dgm:spPr/>
      <dgm:t>
        <a:bodyPr/>
        <a:lstStyle/>
        <a:p>
          <a:endParaRPr lang="en-US"/>
        </a:p>
      </dgm:t>
    </dgm:pt>
    <dgm:pt modelId="{B2B4DBBC-7884-45AC-9668-0773D7C9A3C5}" type="sibTrans" cxnId="{322B90FB-6356-48B3-9583-E426698F3781}">
      <dgm:prSet/>
      <dgm:spPr/>
      <dgm:t>
        <a:bodyPr/>
        <a:lstStyle/>
        <a:p>
          <a:endParaRPr lang="en-US"/>
        </a:p>
      </dgm:t>
    </dgm:pt>
    <dgm:pt modelId="{7C5EA693-7D1A-452C-B7EC-372B10BC33B9}" type="pres">
      <dgm:prSet presAssocID="{3129035A-E31D-46F2-8C95-863F0B6BF4CD}" presName="diagram" presStyleCnt="0">
        <dgm:presLayoutVars>
          <dgm:dir/>
          <dgm:resizeHandles val="exact"/>
        </dgm:presLayoutVars>
      </dgm:prSet>
      <dgm:spPr/>
    </dgm:pt>
    <dgm:pt modelId="{F97D26D8-5146-40A4-A52B-6E669BCBA719}" type="pres">
      <dgm:prSet presAssocID="{30CC3E6E-D8CD-4262-9479-BE724C95B4C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55AB3-FF50-4E1E-A5E8-4E6B06DAD16E}" type="pres">
      <dgm:prSet presAssocID="{AE1BEFB1-214A-437E-9C96-0EC2E79D3A76}" presName="sibTrans" presStyleCnt="0"/>
      <dgm:spPr/>
    </dgm:pt>
    <dgm:pt modelId="{0CF317CE-AF8A-46D2-B7E5-AB10D2569FE9}" type="pres">
      <dgm:prSet presAssocID="{75B03E8A-61A9-4FD0-A757-3CE9532CC789}" presName="node" presStyleLbl="node1" presStyleIdx="1" presStyleCnt="5" custLinFactY="9501" custLinFactNeighborX="5739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F3A127-BD64-47F3-B4EC-0C3409E176D3}" type="pres">
      <dgm:prSet presAssocID="{1EBC73CD-9FEA-4F03-8FAE-1234CEC123F3}" presName="sibTrans" presStyleCnt="0"/>
      <dgm:spPr/>
    </dgm:pt>
    <dgm:pt modelId="{E40DBBAE-8F57-42A2-BB9D-D6785FBD735C}" type="pres">
      <dgm:prSet presAssocID="{CC719976-FE3C-4957-AB01-9692305E3520}" presName="node" presStyleLbl="node1" presStyleIdx="2" presStyleCnt="5" custScaleY="101313" custLinFactX="-74154" custLinFactY="13713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EA7549-21EB-48C5-8F80-8A89A5A38C47}" type="pres">
      <dgm:prSet presAssocID="{7D3CB950-154E-47EE-8999-34C30C350F24}" presName="sibTrans" presStyleCnt="0"/>
      <dgm:spPr/>
    </dgm:pt>
    <dgm:pt modelId="{546DB334-1265-4571-A7E9-758236098F5B}" type="pres">
      <dgm:prSet presAssocID="{094D2CE7-1D51-45A2-A50B-270CE9A27FCB}" presName="node" presStyleLbl="node1" presStyleIdx="3" presStyleCnt="5" custLinFactX="65697" custLinFactY="-19128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94EB15-099E-4262-8F61-4750D9E49ABF}" type="pres">
      <dgm:prSet presAssocID="{C16D5217-B6BA-4531-8383-BF7AFC24535C}" presName="sibTrans" presStyleCnt="0"/>
      <dgm:spPr/>
    </dgm:pt>
    <dgm:pt modelId="{FEAA1571-C008-459F-9872-C394B6B9994B}" type="pres">
      <dgm:prSet presAssocID="{1094E2CC-7F4E-4C89-B763-C1AF894E3215}" presName="node" presStyleLbl="node1" presStyleIdx="4" presStyleCnt="5" custScaleY="101787" custLinFactY="-19128" custLinFactNeighborX="-5438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9840EF-840F-4E16-B364-05EB282EE47D}" srcId="{3129035A-E31D-46F2-8C95-863F0B6BF4CD}" destId="{CC719976-FE3C-4957-AB01-9692305E3520}" srcOrd="2" destOrd="0" parTransId="{1168180F-EC42-4DFA-91FA-8E863C9CF9A6}" sibTransId="{7D3CB950-154E-47EE-8999-34C30C350F24}"/>
    <dgm:cxn modelId="{2DF967B2-BDEB-46D8-B1DD-44FBD2043B0E}" srcId="{3129035A-E31D-46F2-8C95-863F0B6BF4CD}" destId="{75B03E8A-61A9-4FD0-A757-3CE9532CC789}" srcOrd="1" destOrd="0" parTransId="{E5EFF2A1-B12A-4A68-B321-6BA741FE1E32}" sibTransId="{1EBC73CD-9FEA-4F03-8FAE-1234CEC123F3}"/>
    <dgm:cxn modelId="{0CDD109D-1B18-4750-8D0B-33264FB2942F}" type="presOf" srcId="{30CC3E6E-D8CD-4262-9479-BE724C95B4C6}" destId="{F97D26D8-5146-40A4-A52B-6E669BCBA719}" srcOrd="0" destOrd="0" presId="urn:microsoft.com/office/officeart/2005/8/layout/default"/>
    <dgm:cxn modelId="{25EA481F-4AAC-4AFF-A3BA-13AEC9587466}" type="presOf" srcId="{CC719976-FE3C-4957-AB01-9692305E3520}" destId="{E40DBBAE-8F57-42A2-BB9D-D6785FBD735C}" srcOrd="0" destOrd="0" presId="urn:microsoft.com/office/officeart/2005/8/layout/default"/>
    <dgm:cxn modelId="{C0FAC6DC-10CD-45A6-9684-917CB129CAA0}" type="presOf" srcId="{094D2CE7-1D51-45A2-A50B-270CE9A27FCB}" destId="{546DB334-1265-4571-A7E9-758236098F5B}" srcOrd="0" destOrd="0" presId="urn:microsoft.com/office/officeart/2005/8/layout/default"/>
    <dgm:cxn modelId="{12BB3B5F-F5E4-4305-98B6-DC39F9244B6D}" srcId="{3129035A-E31D-46F2-8C95-863F0B6BF4CD}" destId="{094D2CE7-1D51-45A2-A50B-270CE9A27FCB}" srcOrd="3" destOrd="0" parTransId="{7014464D-1EA9-41E8-A8A5-E877E06860C5}" sibTransId="{C16D5217-B6BA-4531-8383-BF7AFC24535C}"/>
    <dgm:cxn modelId="{49E10EFD-41CD-4007-8004-86E817D994F7}" type="presOf" srcId="{1094E2CC-7F4E-4C89-B763-C1AF894E3215}" destId="{FEAA1571-C008-459F-9872-C394B6B9994B}" srcOrd="0" destOrd="0" presId="urn:microsoft.com/office/officeart/2005/8/layout/default"/>
    <dgm:cxn modelId="{39FBE114-910D-4B04-A8DB-3CFB4E0EE929}" srcId="{3129035A-E31D-46F2-8C95-863F0B6BF4CD}" destId="{30CC3E6E-D8CD-4262-9479-BE724C95B4C6}" srcOrd="0" destOrd="0" parTransId="{B5D2B463-A9D7-43A8-B953-9DDC955E07F7}" sibTransId="{AE1BEFB1-214A-437E-9C96-0EC2E79D3A76}"/>
    <dgm:cxn modelId="{1C16C484-87E8-4BFA-9D9F-2A1D92F31069}" type="presOf" srcId="{75B03E8A-61A9-4FD0-A757-3CE9532CC789}" destId="{0CF317CE-AF8A-46D2-B7E5-AB10D2569FE9}" srcOrd="0" destOrd="0" presId="urn:microsoft.com/office/officeart/2005/8/layout/default"/>
    <dgm:cxn modelId="{322B90FB-6356-48B3-9583-E426698F3781}" srcId="{3129035A-E31D-46F2-8C95-863F0B6BF4CD}" destId="{1094E2CC-7F4E-4C89-B763-C1AF894E3215}" srcOrd="4" destOrd="0" parTransId="{CC492D99-C3C7-4B23-8513-C7D504C04657}" sibTransId="{B2B4DBBC-7884-45AC-9668-0773D7C9A3C5}"/>
    <dgm:cxn modelId="{641C0506-63E7-41DB-8838-CED0EEF86323}" type="presOf" srcId="{3129035A-E31D-46F2-8C95-863F0B6BF4CD}" destId="{7C5EA693-7D1A-452C-B7EC-372B10BC33B9}" srcOrd="0" destOrd="0" presId="urn:microsoft.com/office/officeart/2005/8/layout/default"/>
    <dgm:cxn modelId="{BD2CF84C-18DA-47DF-9E72-96494C0E1CF4}" type="presParOf" srcId="{7C5EA693-7D1A-452C-B7EC-372B10BC33B9}" destId="{F97D26D8-5146-40A4-A52B-6E669BCBA719}" srcOrd="0" destOrd="0" presId="urn:microsoft.com/office/officeart/2005/8/layout/default"/>
    <dgm:cxn modelId="{6E27C7E1-352D-4B27-AAAA-32626DBC540D}" type="presParOf" srcId="{7C5EA693-7D1A-452C-B7EC-372B10BC33B9}" destId="{0A355AB3-FF50-4E1E-A5E8-4E6B06DAD16E}" srcOrd="1" destOrd="0" presId="urn:microsoft.com/office/officeart/2005/8/layout/default"/>
    <dgm:cxn modelId="{4685EBC4-0019-4153-B554-7CB2CE1431F9}" type="presParOf" srcId="{7C5EA693-7D1A-452C-B7EC-372B10BC33B9}" destId="{0CF317CE-AF8A-46D2-B7E5-AB10D2569FE9}" srcOrd="2" destOrd="0" presId="urn:microsoft.com/office/officeart/2005/8/layout/default"/>
    <dgm:cxn modelId="{895F738D-CAF1-4D5A-83F1-CAE89804ED9F}" type="presParOf" srcId="{7C5EA693-7D1A-452C-B7EC-372B10BC33B9}" destId="{32F3A127-BD64-47F3-B4EC-0C3409E176D3}" srcOrd="3" destOrd="0" presId="urn:microsoft.com/office/officeart/2005/8/layout/default"/>
    <dgm:cxn modelId="{EC7EE2F4-8E83-43EB-A0CE-DBA63FB9B710}" type="presParOf" srcId="{7C5EA693-7D1A-452C-B7EC-372B10BC33B9}" destId="{E40DBBAE-8F57-42A2-BB9D-D6785FBD735C}" srcOrd="4" destOrd="0" presId="urn:microsoft.com/office/officeart/2005/8/layout/default"/>
    <dgm:cxn modelId="{AAA8BE26-3861-4F7B-8092-43325E2D40D4}" type="presParOf" srcId="{7C5EA693-7D1A-452C-B7EC-372B10BC33B9}" destId="{4EEA7549-21EB-48C5-8F80-8A89A5A38C47}" srcOrd="5" destOrd="0" presId="urn:microsoft.com/office/officeart/2005/8/layout/default"/>
    <dgm:cxn modelId="{4B8E08A3-9B49-4BE2-80F4-766C7B3B054D}" type="presParOf" srcId="{7C5EA693-7D1A-452C-B7EC-372B10BC33B9}" destId="{546DB334-1265-4571-A7E9-758236098F5B}" srcOrd="6" destOrd="0" presId="urn:microsoft.com/office/officeart/2005/8/layout/default"/>
    <dgm:cxn modelId="{C2C4C272-496B-4AF6-B1EB-AE25F901DC59}" type="presParOf" srcId="{7C5EA693-7D1A-452C-B7EC-372B10BC33B9}" destId="{0D94EB15-099E-4262-8F61-4750D9E49ABF}" srcOrd="7" destOrd="0" presId="urn:microsoft.com/office/officeart/2005/8/layout/default"/>
    <dgm:cxn modelId="{A4D5BE80-F6EB-4DDD-BDEE-137A59722A7B}" type="presParOf" srcId="{7C5EA693-7D1A-452C-B7EC-372B10BC33B9}" destId="{FEAA1571-C008-459F-9872-C394B6B9994B}" srcOrd="8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D9CE04-11CA-4862-A5EB-4E20293D1584}" type="doc">
      <dgm:prSet loTypeId="urn:microsoft.com/office/officeart/2005/8/layout/hierarchy5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DDF5FC-B40C-4AE8-8144-320295F93649}">
      <dgm:prSet phldrT="[Text]" custT="1"/>
      <dgm:spPr/>
      <dgm:t>
        <a:bodyPr/>
        <a:lstStyle/>
        <a:p>
          <a:r>
            <a:rPr lang="en-US" sz="1200" dirty="0" smtClean="0"/>
            <a:t>Governance Committee Review of Workgroup Recommendations </a:t>
          </a:r>
        </a:p>
        <a:p>
          <a:endParaRPr lang="en-US" sz="1200" dirty="0" smtClean="0"/>
        </a:p>
        <a:p>
          <a:r>
            <a:rPr lang="en-US" sz="1200" dirty="0" smtClean="0"/>
            <a:t>Draft, Development and Finalization of State Level Prevention Plan</a:t>
          </a:r>
          <a:endParaRPr lang="en-US" sz="1200" dirty="0"/>
        </a:p>
      </dgm:t>
    </dgm:pt>
    <dgm:pt modelId="{FBE1FD19-AAC1-4040-A0AC-33864B2DC4B4}" type="parTrans" cxnId="{19AA17B6-C8D1-457E-AF90-4BFE60B847B3}">
      <dgm:prSet/>
      <dgm:spPr/>
      <dgm:t>
        <a:bodyPr/>
        <a:lstStyle/>
        <a:p>
          <a:endParaRPr lang="en-US"/>
        </a:p>
      </dgm:t>
    </dgm:pt>
    <dgm:pt modelId="{4091B6CE-A90E-48B3-82EC-7A0F79ADC155}" type="sibTrans" cxnId="{19AA17B6-C8D1-457E-AF90-4BFE60B847B3}">
      <dgm:prSet/>
      <dgm:spPr/>
      <dgm:t>
        <a:bodyPr/>
        <a:lstStyle/>
        <a:p>
          <a:endParaRPr lang="en-US"/>
        </a:p>
      </dgm:t>
    </dgm:pt>
    <dgm:pt modelId="{382475EF-5DAA-42CC-B48B-76BA2F1895BB}">
      <dgm:prSet phldrT="[Text]" custT="1"/>
      <dgm:spPr/>
      <dgm:t>
        <a:bodyPr/>
        <a:lstStyle/>
        <a:p>
          <a:r>
            <a:rPr lang="en-US" sz="1200" u="sng" dirty="0" smtClean="0"/>
            <a:t>Workgroup Review of Final State Level Prevention Plan Draft:</a:t>
          </a:r>
        </a:p>
        <a:p>
          <a:r>
            <a:rPr lang="en-US" sz="1200" dirty="0" smtClean="0"/>
            <a:t>Electronic Copy to be sent to each Workgroup Lead for larger dissemination, coordination of group review, reconciliation of group comments, and one singular response back to the Governance Committee</a:t>
          </a:r>
        </a:p>
        <a:p>
          <a:r>
            <a:rPr lang="en-US" sz="1200" i="1" dirty="0" smtClean="0"/>
            <a:t>Anticipated Timeframe: 2 weeks</a:t>
          </a:r>
        </a:p>
      </dgm:t>
    </dgm:pt>
    <dgm:pt modelId="{26339452-5AAF-4FE4-B9F4-E19E4C693509}" type="parTrans" cxnId="{E3E7D5B6-6B06-41B2-A294-8AD747614851}">
      <dgm:prSet/>
      <dgm:spPr/>
      <dgm:t>
        <a:bodyPr/>
        <a:lstStyle/>
        <a:p>
          <a:endParaRPr lang="en-US" dirty="0"/>
        </a:p>
      </dgm:t>
    </dgm:pt>
    <dgm:pt modelId="{D8B220E8-41C4-4061-8F9F-1DFFDB58FE97}" type="sibTrans" cxnId="{E3E7D5B6-6B06-41B2-A294-8AD747614851}">
      <dgm:prSet/>
      <dgm:spPr/>
      <dgm:t>
        <a:bodyPr/>
        <a:lstStyle/>
        <a:p>
          <a:endParaRPr lang="en-US"/>
        </a:p>
      </dgm:t>
    </dgm:pt>
    <dgm:pt modelId="{F0F27C9D-0947-430D-B713-9EC7B562B1CD}">
      <dgm:prSet phldrT="[Text]" custT="1"/>
      <dgm:spPr/>
      <dgm:t>
        <a:bodyPr/>
        <a:lstStyle/>
        <a:p>
          <a:r>
            <a:rPr lang="en-US" sz="1200" dirty="0" smtClean="0"/>
            <a:t>Share Finalized Version of State’s Prevention Plan submitted for Governor’s Office approval with Workgroup Leads </a:t>
          </a:r>
          <a:endParaRPr lang="en-US" sz="1200" dirty="0"/>
        </a:p>
      </dgm:t>
    </dgm:pt>
    <dgm:pt modelId="{165BC006-AD42-4D7C-8DB3-1448A8CAB7D4}" type="parTrans" cxnId="{067A3A94-A60B-4269-97EB-BCD487877BF7}">
      <dgm:prSet/>
      <dgm:spPr/>
      <dgm:t>
        <a:bodyPr/>
        <a:lstStyle/>
        <a:p>
          <a:endParaRPr lang="en-US" dirty="0"/>
        </a:p>
      </dgm:t>
    </dgm:pt>
    <dgm:pt modelId="{BB1461F3-1BEE-4197-AADB-370D1BD28851}" type="sibTrans" cxnId="{067A3A94-A60B-4269-97EB-BCD487877BF7}">
      <dgm:prSet/>
      <dgm:spPr/>
      <dgm:t>
        <a:bodyPr/>
        <a:lstStyle/>
        <a:p>
          <a:endParaRPr lang="en-US"/>
        </a:p>
      </dgm:t>
    </dgm:pt>
    <dgm:pt modelId="{EDA2EC31-135F-4671-A969-33BF3F9725E7}">
      <dgm:prSet phldrT="[Text]" custT="1"/>
      <dgm:spPr/>
      <dgm:t>
        <a:bodyPr/>
        <a:lstStyle/>
        <a:p>
          <a:r>
            <a:rPr lang="en-US" sz="1200" u="sng" dirty="0" smtClean="0"/>
            <a:t>Additional information needed</a:t>
          </a:r>
          <a:r>
            <a:rPr lang="en-US" sz="1200" dirty="0" smtClean="0"/>
            <a:t>: </a:t>
          </a:r>
        </a:p>
        <a:p>
          <a:r>
            <a:rPr lang="en-US" sz="1200" dirty="0" smtClean="0"/>
            <a:t>Workgroup Lead  contacted</a:t>
          </a:r>
        </a:p>
        <a:p>
          <a:r>
            <a:rPr lang="en-US" sz="1200" i="1" dirty="0" smtClean="0"/>
            <a:t>Response Time: 5 business days</a:t>
          </a:r>
          <a:endParaRPr lang="en-US" sz="1200" i="1" dirty="0"/>
        </a:p>
      </dgm:t>
    </dgm:pt>
    <dgm:pt modelId="{3B2B5518-6D5D-4294-9DA8-5DE1D72FA0F9}" type="parTrans" cxnId="{B617BC60-E555-40AD-8430-E51BACCBBFEE}">
      <dgm:prSet/>
      <dgm:spPr/>
      <dgm:t>
        <a:bodyPr/>
        <a:lstStyle/>
        <a:p>
          <a:endParaRPr lang="en-US" dirty="0"/>
        </a:p>
      </dgm:t>
    </dgm:pt>
    <dgm:pt modelId="{3691A0A6-6643-4FBE-B9DB-514C67142D0E}" type="sibTrans" cxnId="{B617BC60-E555-40AD-8430-E51BACCBBFEE}">
      <dgm:prSet/>
      <dgm:spPr/>
      <dgm:t>
        <a:bodyPr/>
        <a:lstStyle/>
        <a:p>
          <a:endParaRPr lang="en-US"/>
        </a:p>
      </dgm:t>
    </dgm:pt>
    <dgm:pt modelId="{0DB94D05-11B3-43E8-9CCA-DB05D38100C8}">
      <dgm:prSet phldrT="[Text]" custT="1"/>
      <dgm:spPr/>
      <dgm:t>
        <a:bodyPr/>
        <a:lstStyle/>
        <a:p>
          <a:r>
            <a:rPr lang="en-US" sz="1200" dirty="0" smtClean="0"/>
            <a:t>Share Final Version of Plan Submitted to ACF</a:t>
          </a:r>
          <a:endParaRPr lang="en-US" sz="1200" dirty="0"/>
        </a:p>
      </dgm:t>
    </dgm:pt>
    <dgm:pt modelId="{0B458206-9C47-443D-8978-1DA536814817}" type="parTrans" cxnId="{20B66B1E-4737-484A-BB4D-B201054F30EC}">
      <dgm:prSet/>
      <dgm:spPr/>
      <dgm:t>
        <a:bodyPr/>
        <a:lstStyle/>
        <a:p>
          <a:endParaRPr lang="en-US" dirty="0"/>
        </a:p>
      </dgm:t>
    </dgm:pt>
    <dgm:pt modelId="{90EB8B1B-8C1C-4655-9AFE-A3C75D9009B5}" type="sibTrans" cxnId="{20B66B1E-4737-484A-BB4D-B201054F30EC}">
      <dgm:prSet/>
      <dgm:spPr/>
      <dgm:t>
        <a:bodyPr/>
        <a:lstStyle/>
        <a:p>
          <a:endParaRPr lang="en-US"/>
        </a:p>
      </dgm:t>
    </dgm:pt>
    <dgm:pt modelId="{21A234F8-8DA5-4B5F-B367-C81A2A085F16}" type="pres">
      <dgm:prSet presAssocID="{D7D9CE04-11CA-4862-A5EB-4E20293D158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92894D-224E-4CE6-9433-1D43A19CCDC3}" type="pres">
      <dgm:prSet presAssocID="{D7D9CE04-11CA-4862-A5EB-4E20293D1584}" presName="hierFlow" presStyleCnt="0"/>
      <dgm:spPr/>
    </dgm:pt>
    <dgm:pt modelId="{EEB2D63A-49AA-4663-A88F-606D3B194762}" type="pres">
      <dgm:prSet presAssocID="{D7D9CE04-11CA-4862-A5EB-4E20293D158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2448E64-F73F-4AF5-9D40-BE3EA61C4DCA}" type="pres">
      <dgm:prSet presAssocID="{4ADDF5FC-B40C-4AE8-8144-320295F93649}" presName="Name17" presStyleCnt="0"/>
      <dgm:spPr/>
    </dgm:pt>
    <dgm:pt modelId="{7B37AB33-D456-4A04-9196-E025E35E77E3}" type="pres">
      <dgm:prSet presAssocID="{4ADDF5FC-B40C-4AE8-8144-320295F93649}" presName="level1Shape" presStyleLbl="node0" presStyleIdx="0" presStyleCnt="1" custScaleX="301992" custScaleY="488957" custLinFactX="-227508" custLinFactY="-200000" custLinFactNeighborX="-300000" custLinFactNeighborY="-2831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82069A-EF59-47E5-8E6F-C4070853BACA}" type="pres">
      <dgm:prSet presAssocID="{4ADDF5FC-B40C-4AE8-8144-320295F93649}" presName="hierChild2" presStyleCnt="0"/>
      <dgm:spPr/>
    </dgm:pt>
    <dgm:pt modelId="{DE176A15-653D-4287-AEC4-BC83B4D5C468}" type="pres">
      <dgm:prSet presAssocID="{3B2B5518-6D5D-4294-9DA8-5DE1D72FA0F9}" presName="Name25" presStyleLbl="parChTrans1D2" presStyleIdx="0" presStyleCnt="4"/>
      <dgm:spPr/>
      <dgm:t>
        <a:bodyPr/>
        <a:lstStyle/>
        <a:p>
          <a:endParaRPr lang="en-US"/>
        </a:p>
      </dgm:t>
    </dgm:pt>
    <dgm:pt modelId="{21EA853A-914D-42BD-BDBF-12B5A543549B}" type="pres">
      <dgm:prSet presAssocID="{3B2B5518-6D5D-4294-9DA8-5DE1D72FA0F9}" presName="connTx" presStyleLbl="parChTrans1D2" presStyleIdx="0" presStyleCnt="4"/>
      <dgm:spPr/>
      <dgm:t>
        <a:bodyPr/>
        <a:lstStyle/>
        <a:p>
          <a:endParaRPr lang="en-US"/>
        </a:p>
      </dgm:t>
    </dgm:pt>
    <dgm:pt modelId="{5F1665D8-35CA-47D7-B2DF-0BC48ABF0D50}" type="pres">
      <dgm:prSet presAssocID="{EDA2EC31-135F-4671-A969-33BF3F9725E7}" presName="Name30" presStyleCnt="0"/>
      <dgm:spPr/>
    </dgm:pt>
    <dgm:pt modelId="{BFC9806B-66CC-4CBD-8170-B50CCB279D3E}" type="pres">
      <dgm:prSet presAssocID="{EDA2EC31-135F-4671-A969-33BF3F9725E7}" presName="level2Shape" presStyleLbl="node2" presStyleIdx="0" presStyleCnt="4" custScaleX="259455" custScaleY="425131" custLinFactNeighborX="-9580" custLinFactNeighborY="18816"/>
      <dgm:spPr/>
      <dgm:t>
        <a:bodyPr/>
        <a:lstStyle/>
        <a:p>
          <a:endParaRPr lang="en-US"/>
        </a:p>
      </dgm:t>
    </dgm:pt>
    <dgm:pt modelId="{B7033663-DBD6-4A12-8BF6-96A9BA15486E}" type="pres">
      <dgm:prSet presAssocID="{EDA2EC31-135F-4671-A969-33BF3F9725E7}" presName="hierChild3" presStyleCnt="0"/>
      <dgm:spPr/>
    </dgm:pt>
    <dgm:pt modelId="{F67161BC-92E8-4915-9933-9253A6BCBB3E}" type="pres">
      <dgm:prSet presAssocID="{26339452-5AAF-4FE4-B9F4-E19E4C693509}" presName="Name25" presStyleLbl="parChTrans1D2" presStyleIdx="1" presStyleCnt="4"/>
      <dgm:spPr/>
      <dgm:t>
        <a:bodyPr/>
        <a:lstStyle/>
        <a:p>
          <a:endParaRPr lang="en-US"/>
        </a:p>
      </dgm:t>
    </dgm:pt>
    <dgm:pt modelId="{E416BFF1-4058-4AD1-9101-A086F06FEFDE}" type="pres">
      <dgm:prSet presAssocID="{26339452-5AAF-4FE4-B9F4-E19E4C693509}" presName="connTx" presStyleLbl="parChTrans1D2" presStyleIdx="1" presStyleCnt="4"/>
      <dgm:spPr/>
      <dgm:t>
        <a:bodyPr/>
        <a:lstStyle/>
        <a:p>
          <a:endParaRPr lang="en-US"/>
        </a:p>
      </dgm:t>
    </dgm:pt>
    <dgm:pt modelId="{97BB8605-6DC6-47F0-A08B-467CFD6A13A7}" type="pres">
      <dgm:prSet presAssocID="{382475EF-5DAA-42CC-B48B-76BA2F1895BB}" presName="Name30" presStyleCnt="0"/>
      <dgm:spPr/>
    </dgm:pt>
    <dgm:pt modelId="{30F4F7DA-0A5E-4782-A82D-677B59AEDED3}" type="pres">
      <dgm:prSet presAssocID="{382475EF-5DAA-42CC-B48B-76BA2F1895BB}" presName="level2Shape" presStyleLbl="node2" presStyleIdx="1" presStyleCnt="4" custScaleX="410942" custScaleY="622335" custLinFactX="200000" custLinFactNeighborX="280155" custLinFactNeighborY="-75169"/>
      <dgm:spPr/>
      <dgm:t>
        <a:bodyPr/>
        <a:lstStyle/>
        <a:p>
          <a:endParaRPr lang="en-US"/>
        </a:p>
      </dgm:t>
    </dgm:pt>
    <dgm:pt modelId="{5CC4C5A9-4EC3-46B3-86D6-B7315D7DEBD7}" type="pres">
      <dgm:prSet presAssocID="{382475EF-5DAA-42CC-B48B-76BA2F1895BB}" presName="hierChild3" presStyleCnt="0"/>
      <dgm:spPr/>
    </dgm:pt>
    <dgm:pt modelId="{BDFEB0BC-2CA9-40D0-B187-C64E995EF24B}" type="pres">
      <dgm:prSet presAssocID="{165BC006-AD42-4D7C-8DB3-1448A8CAB7D4}" presName="Name25" presStyleLbl="parChTrans1D2" presStyleIdx="2" presStyleCnt="4"/>
      <dgm:spPr/>
      <dgm:t>
        <a:bodyPr/>
        <a:lstStyle/>
        <a:p>
          <a:endParaRPr lang="en-US"/>
        </a:p>
      </dgm:t>
    </dgm:pt>
    <dgm:pt modelId="{414ACAFD-9C79-4F80-8E27-D74FEFF60C69}" type="pres">
      <dgm:prSet presAssocID="{165BC006-AD42-4D7C-8DB3-1448A8CAB7D4}" presName="connTx" presStyleLbl="parChTrans1D2" presStyleIdx="2" presStyleCnt="4"/>
      <dgm:spPr/>
      <dgm:t>
        <a:bodyPr/>
        <a:lstStyle/>
        <a:p>
          <a:endParaRPr lang="en-US"/>
        </a:p>
      </dgm:t>
    </dgm:pt>
    <dgm:pt modelId="{CE41085D-2E17-4088-8B8C-85F8DE5C6389}" type="pres">
      <dgm:prSet presAssocID="{F0F27C9D-0947-430D-B713-9EC7B562B1CD}" presName="Name30" presStyleCnt="0"/>
      <dgm:spPr/>
    </dgm:pt>
    <dgm:pt modelId="{B8F48EF3-1E8C-4984-882B-C76E16E2B7B4}" type="pres">
      <dgm:prSet presAssocID="{F0F27C9D-0947-430D-B713-9EC7B562B1CD}" presName="level2Shape" presStyleLbl="node2" presStyleIdx="2" presStyleCnt="4" custScaleX="325682" custScaleY="338022" custLinFactNeighborX="-15263" custLinFactNeighborY="-92573"/>
      <dgm:spPr/>
      <dgm:t>
        <a:bodyPr/>
        <a:lstStyle/>
        <a:p>
          <a:endParaRPr lang="en-US"/>
        </a:p>
      </dgm:t>
    </dgm:pt>
    <dgm:pt modelId="{E82B237D-EC70-4619-BD0A-D7525B36513A}" type="pres">
      <dgm:prSet presAssocID="{F0F27C9D-0947-430D-B713-9EC7B562B1CD}" presName="hierChild3" presStyleCnt="0"/>
      <dgm:spPr/>
    </dgm:pt>
    <dgm:pt modelId="{C64D3B4E-ADFA-46FF-AD85-AC6F97D6D4EA}" type="pres">
      <dgm:prSet presAssocID="{0B458206-9C47-443D-8978-1DA536814817}" presName="Name25" presStyleLbl="parChTrans1D2" presStyleIdx="3" presStyleCnt="4"/>
      <dgm:spPr/>
      <dgm:t>
        <a:bodyPr/>
        <a:lstStyle/>
        <a:p>
          <a:endParaRPr lang="en-US"/>
        </a:p>
      </dgm:t>
    </dgm:pt>
    <dgm:pt modelId="{92C0E265-EFEA-4D8B-BF62-ED634502095D}" type="pres">
      <dgm:prSet presAssocID="{0B458206-9C47-443D-8978-1DA536814817}" presName="connTx" presStyleLbl="parChTrans1D2" presStyleIdx="3" presStyleCnt="4"/>
      <dgm:spPr/>
      <dgm:t>
        <a:bodyPr/>
        <a:lstStyle/>
        <a:p>
          <a:endParaRPr lang="en-US"/>
        </a:p>
      </dgm:t>
    </dgm:pt>
    <dgm:pt modelId="{9A3CA35C-8D3F-46E4-8264-60453BDDC3EA}" type="pres">
      <dgm:prSet presAssocID="{0DB94D05-11B3-43E8-9CCA-DB05D38100C8}" presName="Name30" presStyleCnt="0"/>
      <dgm:spPr/>
    </dgm:pt>
    <dgm:pt modelId="{5803B2D3-466A-4852-9408-DC8476E04D36}" type="pres">
      <dgm:prSet presAssocID="{0DB94D05-11B3-43E8-9CCA-DB05D38100C8}" presName="level2Shape" presStyleLbl="node2" presStyleIdx="3" presStyleCnt="4" custScaleX="184642" custScaleY="300855" custLinFactX="-105334" custLinFactY="-27172" custLinFactNeighborX="-200000" custLinFactNeighborY="-100000"/>
      <dgm:spPr/>
      <dgm:t>
        <a:bodyPr/>
        <a:lstStyle/>
        <a:p>
          <a:endParaRPr lang="en-US"/>
        </a:p>
      </dgm:t>
    </dgm:pt>
    <dgm:pt modelId="{745479E7-A352-4F07-B198-78EEE4E93D69}" type="pres">
      <dgm:prSet presAssocID="{0DB94D05-11B3-43E8-9CCA-DB05D38100C8}" presName="hierChild3" presStyleCnt="0"/>
      <dgm:spPr/>
    </dgm:pt>
    <dgm:pt modelId="{5755543E-BA0B-414E-9373-BE4B5DFB54CD}" type="pres">
      <dgm:prSet presAssocID="{D7D9CE04-11CA-4862-A5EB-4E20293D1584}" presName="bgShapesFlow" presStyleCnt="0"/>
      <dgm:spPr/>
    </dgm:pt>
  </dgm:ptLst>
  <dgm:cxnLst>
    <dgm:cxn modelId="{20B66B1E-4737-484A-BB4D-B201054F30EC}" srcId="{4ADDF5FC-B40C-4AE8-8144-320295F93649}" destId="{0DB94D05-11B3-43E8-9CCA-DB05D38100C8}" srcOrd="3" destOrd="0" parTransId="{0B458206-9C47-443D-8978-1DA536814817}" sibTransId="{90EB8B1B-8C1C-4655-9AFE-A3C75D9009B5}"/>
    <dgm:cxn modelId="{19AA17B6-C8D1-457E-AF90-4BFE60B847B3}" srcId="{D7D9CE04-11CA-4862-A5EB-4E20293D1584}" destId="{4ADDF5FC-B40C-4AE8-8144-320295F93649}" srcOrd="0" destOrd="0" parTransId="{FBE1FD19-AAC1-4040-A0AC-33864B2DC4B4}" sibTransId="{4091B6CE-A90E-48B3-82EC-7A0F79ADC155}"/>
    <dgm:cxn modelId="{BB326A49-EF1F-42F4-BDF9-5F9483688308}" type="presOf" srcId="{EDA2EC31-135F-4671-A969-33BF3F9725E7}" destId="{BFC9806B-66CC-4CBD-8170-B50CCB279D3E}" srcOrd="0" destOrd="0" presId="urn:microsoft.com/office/officeart/2005/8/layout/hierarchy5"/>
    <dgm:cxn modelId="{067A3A94-A60B-4269-97EB-BCD487877BF7}" srcId="{4ADDF5FC-B40C-4AE8-8144-320295F93649}" destId="{F0F27C9D-0947-430D-B713-9EC7B562B1CD}" srcOrd="2" destOrd="0" parTransId="{165BC006-AD42-4D7C-8DB3-1448A8CAB7D4}" sibTransId="{BB1461F3-1BEE-4197-AADB-370D1BD28851}"/>
    <dgm:cxn modelId="{56D49AD2-3059-4399-8B5A-7331EABEDE64}" type="presOf" srcId="{165BC006-AD42-4D7C-8DB3-1448A8CAB7D4}" destId="{414ACAFD-9C79-4F80-8E27-D74FEFF60C69}" srcOrd="1" destOrd="0" presId="urn:microsoft.com/office/officeart/2005/8/layout/hierarchy5"/>
    <dgm:cxn modelId="{0CB62336-9A69-4F00-B406-8BB2200983CA}" type="presOf" srcId="{0DB94D05-11B3-43E8-9CCA-DB05D38100C8}" destId="{5803B2D3-466A-4852-9408-DC8476E04D36}" srcOrd="0" destOrd="0" presId="urn:microsoft.com/office/officeart/2005/8/layout/hierarchy5"/>
    <dgm:cxn modelId="{99C7A09C-98E5-4DF8-BE8A-C2579F8066D7}" type="presOf" srcId="{D7D9CE04-11CA-4862-A5EB-4E20293D1584}" destId="{21A234F8-8DA5-4B5F-B367-C81A2A085F16}" srcOrd="0" destOrd="0" presId="urn:microsoft.com/office/officeart/2005/8/layout/hierarchy5"/>
    <dgm:cxn modelId="{F8E5D20A-1520-4250-BD85-A2C744C92920}" type="presOf" srcId="{382475EF-5DAA-42CC-B48B-76BA2F1895BB}" destId="{30F4F7DA-0A5E-4782-A82D-677B59AEDED3}" srcOrd="0" destOrd="0" presId="urn:microsoft.com/office/officeart/2005/8/layout/hierarchy5"/>
    <dgm:cxn modelId="{CE49FB59-EDD2-4334-B964-68DEE8F84D78}" type="presOf" srcId="{3B2B5518-6D5D-4294-9DA8-5DE1D72FA0F9}" destId="{DE176A15-653D-4287-AEC4-BC83B4D5C468}" srcOrd="0" destOrd="0" presId="urn:microsoft.com/office/officeart/2005/8/layout/hierarchy5"/>
    <dgm:cxn modelId="{19FADB04-3DF7-4B96-B432-95B2127B425B}" type="presOf" srcId="{0B458206-9C47-443D-8978-1DA536814817}" destId="{C64D3B4E-ADFA-46FF-AD85-AC6F97D6D4EA}" srcOrd="0" destOrd="0" presId="urn:microsoft.com/office/officeart/2005/8/layout/hierarchy5"/>
    <dgm:cxn modelId="{E3E7D5B6-6B06-41B2-A294-8AD747614851}" srcId="{4ADDF5FC-B40C-4AE8-8144-320295F93649}" destId="{382475EF-5DAA-42CC-B48B-76BA2F1895BB}" srcOrd="1" destOrd="0" parTransId="{26339452-5AAF-4FE4-B9F4-E19E4C693509}" sibTransId="{D8B220E8-41C4-4061-8F9F-1DFFDB58FE97}"/>
    <dgm:cxn modelId="{23E024D4-B765-44A5-80AE-8ABEA68C4500}" type="presOf" srcId="{F0F27C9D-0947-430D-B713-9EC7B562B1CD}" destId="{B8F48EF3-1E8C-4984-882B-C76E16E2B7B4}" srcOrd="0" destOrd="0" presId="urn:microsoft.com/office/officeart/2005/8/layout/hierarchy5"/>
    <dgm:cxn modelId="{8D2E05C0-0FB6-4076-9A7E-343274B320E3}" type="presOf" srcId="{165BC006-AD42-4D7C-8DB3-1448A8CAB7D4}" destId="{BDFEB0BC-2CA9-40D0-B187-C64E995EF24B}" srcOrd="0" destOrd="0" presId="urn:microsoft.com/office/officeart/2005/8/layout/hierarchy5"/>
    <dgm:cxn modelId="{B617BC60-E555-40AD-8430-E51BACCBBFEE}" srcId="{4ADDF5FC-B40C-4AE8-8144-320295F93649}" destId="{EDA2EC31-135F-4671-A969-33BF3F9725E7}" srcOrd="0" destOrd="0" parTransId="{3B2B5518-6D5D-4294-9DA8-5DE1D72FA0F9}" sibTransId="{3691A0A6-6643-4FBE-B9DB-514C67142D0E}"/>
    <dgm:cxn modelId="{E67663D8-289C-4738-A027-35EEDFAA5060}" type="presOf" srcId="{4ADDF5FC-B40C-4AE8-8144-320295F93649}" destId="{7B37AB33-D456-4A04-9196-E025E35E77E3}" srcOrd="0" destOrd="0" presId="urn:microsoft.com/office/officeart/2005/8/layout/hierarchy5"/>
    <dgm:cxn modelId="{A48D1D1B-B0D9-4D1B-AE46-84C4BCD9DD51}" type="presOf" srcId="{26339452-5AAF-4FE4-B9F4-E19E4C693509}" destId="{F67161BC-92E8-4915-9933-9253A6BCBB3E}" srcOrd="0" destOrd="0" presId="urn:microsoft.com/office/officeart/2005/8/layout/hierarchy5"/>
    <dgm:cxn modelId="{B8330C0D-5457-41AC-92C1-3A8B0A35BDD1}" type="presOf" srcId="{0B458206-9C47-443D-8978-1DA536814817}" destId="{92C0E265-EFEA-4D8B-BF62-ED634502095D}" srcOrd="1" destOrd="0" presId="urn:microsoft.com/office/officeart/2005/8/layout/hierarchy5"/>
    <dgm:cxn modelId="{65063286-BCB4-4953-88E5-57AFB1DCB44B}" type="presOf" srcId="{3B2B5518-6D5D-4294-9DA8-5DE1D72FA0F9}" destId="{21EA853A-914D-42BD-BDBF-12B5A543549B}" srcOrd="1" destOrd="0" presId="urn:microsoft.com/office/officeart/2005/8/layout/hierarchy5"/>
    <dgm:cxn modelId="{08D5D5AC-9751-46CA-B58B-857D0B951505}" type="presOf" srcId="{26339452-5AAF-4FE4-B9F4-E19E4C693509}" destId="{E416BFF1-4058-4AD1-9101-A086F06FEFDE}" srcOrd="1" destOrd="0" presId="urn:microsoft.com/office/officeart/2005/8/layout/hierarchy5"/>
    <dgm:cxn modelId="{C57FDB0B-23B3-4927-9928-133EC8BDE515}" type="presParOf" srcId="{21A234F8-8DA5-4B5F-B367-C81A2A085F16}" destId="{1192894D-224E-4CE6-9433-1D43A19CCDC3}" srcOrd="0" destOrd="0" presId="urn:microsoft.com/office/officeart/2005/8/layout/hierarchy5"/>
    <dgm:cxn modelId="{35E23CD4-C125-4198-B0DB-52AF599E83BE}" type="presParOf" srcId="{1192894D-224E-4CE6-9433-1D43A19CCDC3}" destId="{EEB2D63A-49AA-4663-A88F-606D3B194762}" srcOrd="0" destOrd="0" presId="urn:microsoft.com/office/officeart/2005/8/layout/hierarchy5"/>
    <dgm:cxn modelId="{0ACD7D0D-3788-4150-937D-6D39714950C3}" type="presParOf" srcId="{EEB2D63A-49AA-4663-A88F-606D3B194762}" destId="{12448E64-F73F-4AF5-9D40-BE3EA61C4DCA}" srcOrd="0" destOrd="0" presId="urn:microsoft.com/office/officeart/2005/8/layout/hierarchy5"/>
    <dgm:cxn modelId="{1820D493-BF4F-4B41-8772-4634ED63AB6D}" type="presParOf" srcId="{12448E64-F73F-4AF5-9D40-BE3EA61C4DCA}" destId="{7B37AB33-D456-4A04-9196-E025E35E77E3}" srcOrd="0" destOrd="0" presId="urn:microsoft.com/office/officeart/2005/8/layout/hierarchy5"/>
    <dgm:cxn modelId="{BDFC5B5E-0ED9-455E-9C16-99B0C02C578B}" type="presParOf" srcId="{12448E64-F73F-4AF5-9D40-BE3EA61C4DCA}" destId="{F582069A-EF59-47E5-8E6F-C4070853BACA}" srcOrd="1" destOrd="0" presId="urn:microsoft.com/office/officeart/2005/8/layout/hierarchy5"/>
    <dgm:cxn modelId="{F33D25F8-8D3B-46BC-B0F0-235C868B083C}" type="presParOf" srcId="{F582069A-EF59-47E5-8E6F-C4070853BACA}" destId="{DE176A15-653D-4287-AEC4-BC83B4D5C468}" srcOrd="0" destOrd="0" presId="urn:microsoft.com/office/officeart/2005/8/layout/hierarchy5"/>
    <dgm:cxn modelId="{F03C392C-FB35-471C-AB14-CFAB011ECF71}" type="presParOf" srcId="{DE176A15-653D-4287-AEC4-BC83B4D5C468}" destId="{21EA853A-914D-42BD-BDBF-12B5A543549B}" srcOrd="0" destOrd="0" presId="urn:microsoft.com/office/officeart/2005/8/layout/hierarchy5"/>
    <dgm:cxn modelId="{E97A27F5-27C2-4ED8-9539-0537E60DB68D}" type="presParOf" srcId="{F582069A-EF59-47E5-8E6F-C4070853BACA}" destId="{5F1665D8-35CA-47D7-B2DF-0BC48ABF0D50}" srcOrd="1" destOrd="0" presId="urn:microsoft.com/office/officeart/2005/8/layout/hierarchy5"/>
    <dgm:cxn modelId="{9AD384F0-4F0A-4371-9124-097BA2F2452B}" type="presParOf" srcId="{5F1665D8-35CA-47D7-B2DF-0BC48ABF0D50}" destId="{BFC9806B-66CC-4CBD-8170-B50CCB279D3E}" srcOrd="0" destOrd="0" presId="urn:microsoft.com/office/officeart/2005/8/layout/hierarchy5"/>
    <dgm:cxn modelId="{30F65AAA-F38C-4293-AE8A-2D9388D00BE5}" type="presParOf" srcId="{5F1665D8-35CA-47D7-B2DF-0BC48ABF0D50}" destId="{B7033663-DBD6-4A12-8BF6-96A9BA15486E}" srcOrd="1" destOrd="0" presId="urn:microsoft.com/office/officeart/2005/8/layout/hierarchy5"/>
    <dgm:cxn modelId="{28BC2A3B-22B9-4D5F-A985-2C61CFC9EC9B}" type="presParOf" srcId="{F582069A-EF59-47E5-8E6F-C4070853BACA}" destId="{F67161BC-92E8-4915-9933-9253A6BCBB3E}" srcOrd="2" destOrd="0" presId="urn:microsoft.com/office/officeart/2005/8/layout/hierarchy5"/>
    <dgm:cxn modelId="{8F2D5600-CF39-4629-9CAD-3E7C8233991E}" type="presParOf" srcId="{F67161BC-92E8-4915-9933-9253A6BCBB3E}" destId="{E416BFF1-4058-4AD1-9101-A086F06FEFDE}" srcOrd="0" destOrd="0" presId="urn:microsoft.com/office/officeart/2005/8/layout/hierarchy5"/>
    <dgm:cxn modelId="{D941F27F-298D-471F-8FC2-47B8CB0A2515}" type="presParOf" srcId="{F582069A-EF59-47E5-8E6F-C4070853BACA}" destId="{97BB8605-6DC6-47F0-A08B-467CFD6A13A7}" srcOrd="3" destOrd="0" presId="urn:microsoft.com/office/officeart/2005/8/layout/hierarchy5"/>
    <dgm:cxn modelId="{6C8B1925-BA92-417C-AEC8-1D8361AE1082}" type="presParOf" srcId="{97BB8605-6DC6-47F0-A08B-467CFD6A13A7}" destId="{30F4F7DA-0A5E-4782-A82D-677B59AEDED3}" srcOrd="0" destOrd="0" presId="urn:microsoft.com/office/officeart/2005/8/layout/hierarchy5"/>
    <dgm:cxn modelId="{1BA63FD2-0A35-4329-80F3-E76B1C0E0326}" type="presParOf" srcId="{97BB8605-6DC6-47F0-A08B-467CFD6A13A7}" destId="{5CC4C5A9-4EC3-46B3-86D6-B7315D7DEBD7}" srcOrd="1" destOrd="0" presId="urn:microsoft.com/office/officeart/2005/8/layout/hierarchy5"/>
    <dgm:cxn modelId="{0FA0C847-2151-4DF0-8BD1-FC09CAD0D9C7}" type="presParOf" srcId="{F582069A-EF59-47E5-8E6F-C4070853BACA}" destId="{BDFEB0BC-2CA9-40D0-B187-C64E995EF24B}" srcOrd="4" destOrd="0" presId="urn:microsoft.com/office/officeart/2005/8/layout/hierarchy5"/>
    <dgm:cxn modelId="{6C0E823F-0F66-40F3-92D4-7DEE441FC242}" type="presParOf" srcId="{BDFEB0BC-2CA9-40D0-B187-C64E995EF24B}" destId="{414ACAFD-9C79-4F80-8E27-D74FEFF60C69}" srcOrd="0" destOrd="0" presId="urn:microsoft.com/office/officeart/2005/8/layout/hierarchy5"/>
    <dgm:cxn modelId="{398DA395-4687-4AA9-BC68-79371336DACB}" type="presParOf" srcId="{F582069A-EF59-47E5-8E6F-C4070853BACA}" destId="{CE41085D-2E17-4088-8B8C-85F8DE5C6389}" srcOrd="5" destOrd="0" presId="urn:microsoft.com/office/officeart/2005/8/layout/hierarchy5"/>
    <dgm:cxn modelId="{88DB9E3C-2F48-4814-AF24-969B74024410}" type="presParOf" srcId="{CE41085D-2E17-4088-8B8C-85F8DE5C6389}" destId="{B8F48EF3-1E8C-4984-882B-C76E16E2B7B4}" srcOrd="0" destOrd="0" presId="urn:microsoft.com/office/officeart/2005/8/layout/hierarchy5"/>
    <dgm:cxn modelId="{DA1F1D11-6461-438D-AA44-DE0CC317EA6F}" type="presParOf" srcId="{CE41085D-2E17-4088-8B8C-85F8DE5C6389}" destId="{E82B237D-EC70-4619-BD0A-D7525B36513A}" srcOrd="1" destOrd="0" presId="urn:microsoft.com/office/officeart/2005/8/layout/hierarchy5"/>
    <dgm:cxn modelId="{EA6466F8-85CA-472D-88DC-3E5DFC97C4FC}" type="presParOf" srcId="{F582069A-EF59-47E5-8E6F-C4070853BACA}" destId="{C64D3B4E-ADFA-46FF-AD85-AC6F97D6D4EA}" srcOrd="6" destOrd="0" presId="urn:microsoft.com/office/officeart/2005/8/layout/hierarchy5"/>
    <dgm:cxn modelId="{702EF86D-1267-4201-B8D6-BC1EFE9B3903}" type="presParOf" srcId="{C64D3B4E-ADFA-46FF-AD85-AC6F97D6D4EA}" destId="{92C0E265-EFEA-4D8B-BF62-ED634502095D}" srcOrd="0" destOrd="0" presId="urn:microsoft.com/office/officeart/2005/8/layout/hierarchy5"/>
    <dgm:cxn modelId="{7832E9BE-FAB5-400F-8F17-9ACCBCE512E5}" type="presParOf" srcId="{F582069A-EF59-47E5-8E6F-C4070853BACA}" destId="{9A3CA35C-8D3F-46E4-8264-60453BDDC3EA}" srcOrd="7" destOrd="0" presId="urn:microsoft.com/office/officeart/2005/8/layout/hierarchy5"/>
    <dgm:cxn modelId="{DC6D28C3-775A-4597-9BBC-2137886624F8}" type="presParOf" srcId="{9A3CA35C-8D3F-46E4-8264-60453BDDC3EA}" destId="{5803B2D3-466A-4852-9408-DC8476E04D36}" srcOrd="0" destOrd="0" presId="urn:microsoft.com/office/officeart/2005/8/layout/hierarchy5"/>
    <dgm:cxn modelId="{2A18A1AD-1815-43B9-BF02-DA9C67B0C2DA}" type="presParOf" srcId="{9A3CA35C-8D3F-46E4-8264-60453BDDC3EA}" destId="{745479E7-A352-4F07-B198-78EEE4E93D69}" srcOrd="1" destOrd="0" presId="urn:microsoft.com/office/officeart/2005/8/layout/hierarchy5"/>
    <dgm:cxn modelId="{14FCD020-AEEE-4EA1-B210-781C32B5DE09}" type="presParOf" srcId="{21A234F8-8DA5-4B5F-B367-C81A2A085F16}" destId="{5755543E-BA0B-414E-9373-BE4B5DFB54C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0E2D6-1AD0-49C7-8869-A05EC17D46AB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A0795-3B17-47B1-8071-6E904E246C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66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57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100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827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66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14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668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809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375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85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45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02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37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49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84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80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A0795-3B17-47B1-8071-6E904E246C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466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40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4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6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7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3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8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4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6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15931-F6A7-4AF9-B5F8-280CE2C80190}" type="datetimeFigureOut">
              <a:rPr lang="en-US" smtClean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E29F3-C303-4FD0-BF64-003AC5FB6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3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oShonda.Guerrier@ct.gov" TargetMode="External"/><Relationship Id="rId4" Type="http://schemas.openxmlformats.org/officeDocument/2006/relationships/hyperlink" Target="mailto:Ken.Mysogland@ct.gov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4255" y="743578"/>
            <a:ext cx="11053187" cy="3969099"/>
          </a:xfrm>
        </p:spPr>
        <p:txBody>
          <a:bodyPr>
            <a:normAutofit/>
          </a:bodyPr>
          <a:lstStyle/>
          <a:p>
            <a:r>
              <a:rPr lang="en-US" b="1" cap="small" dirty="0" smtClean="0"/>
              <a:t>Connecticut’s Response </a:t>
            </a:r>
            <a:br>
              <a:rPr lang="en-US" b="1" cap="small" dirty="0" smtClean="0"/>
            </a:br>
            <a:r>
              <a:rPr lang="en-US" b="1" cap="small" dirty="0" smtClean="0"/>
              <a:t>to</a:t>
            </a:r>
            <a:br>
              <a:rPr lang="en-US" b="1" cap="small" dirty="0" smtClean="0"/>
            </a:br>
            <a:r>
              <a:rPr lang="en-US" b="1" cap="small" dirty="0" smtClean="0"/>
              <a:t>Family First Prevention Services Act</a:t>
            </a:r>
            <a:br>
              <a:rPr lang="en-US" b="1" cap="small" dirty="0" smtClean="0"/>
            </a:b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3904" y="5194997"/>
            <a:ext cx="9144000" cy="13163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November 18, 2019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Courtyard Hartford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Cromwell, CT</a:t>
            </a:r>
          </a:p>
        </p:txBody>
      </p:sp>
    </p:spTree>
    <p:extLst>
      <p:ext uri="{BB962C8B-B14F-4D97-AF65-F5344CB8AC3E}">
        <p14:creationId xmlns:p14="http://schemas.microsoft.com/office/powerpoint/2010/main" val="97464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 smtClean="0"/>
              <a:t>Community Conversations to Date</a:t>
            </a:r>
            <a:endParaRPr lang="en-US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Lessons learned:</a:t>
            </a:r>
          </a:p>
          <a:p>
            <a:pPr lvl="1"/>
            <a:r>
              <a:rPr lang="en-US" dirty="0" smtClean="0"/>
              <a:t>Overwhelming support for the philosophy of Family First</a:t>
            </a:r>
          </a:p>
          <a:p>
            <a:pPr lvl="1"/>
            <a:r>
              <a:rPr lang="en-US" dirty="0" smtClean="0"/>
              <a:t>Recognize keeping children home and in the least restrictive environment is best for children and families</a:t>
            </a:r>
          </a:p>
          <a:p>
            <a:pPr lvl="1"/>
            <a:r>
              <a:rPr lang="en-US" dirty="0"/>
              <a:t>Solid </a:t>
            </a:r>
            <a:r>
              <a:rPr lang="en-US" dirty="0" smtClean="0"/>
              <a:t>infrastructure and base to </a:t>
            </a:r>
            <a:r>
              <a:rPr lang="en-US" dirty="0"/>
              <a:t>build upon</a:t>
            </a:r>
          </a:p>
          <a:p>
            <a:pPr lvl="1"/>
            <a:r>
              <a:rPr lang="en-US" dirty="0" smtClean="0"/>
              <a:t>Immense eagerness within the stakeholder community to get involved</a:t>
            </a:r>
          </a:p>
          <a:p>
            <a:pPr lvl="1"/>
            <a:r>
              <a:rPr lang="en-US" dirty="0" smtClean="0"/>
              <a:t>Consistency in believing Connecticut has a strong array of services, and once coordinated, the state will be postured to deploy the optimal system</a:t>
            </a:r>
          </a:p>
        </p:txBody>
      </p:sp>
    </p:spTree>
    <p:extLst>
      <p:ext uri="{BB962C8B-B14F-4D97-AF65-F5344CB8AC3E}">
        <p14:creationId xmlns:p14="http://schemas.microsoft.com/office/powerpoint/2010/main" val="36417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Anticipated </a:t>
            </a:r>
            <a:r>
              <a:rPr lang="en-US" b="1" cap="small" dirty="0" smtClean="0"/>
              <a:t>Challenges</a:t>
            </a:r>
            <a:endParaRPr lang="en-US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Risk Aversive Tendency</a:t>
            </a:r>
          </a:p>
          <a:p>
            <a:pPr lvl="1"/>
            <a:r>
              <a:rPr lang="en-US" b="1" i="1" dirty="0" smtClean="0"/>
              <a:t>We must shift to a Safety Culture</a:t>
            </a:r>
            <a:endParaRPr lang="en-US" b="1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Collective Impact Child Protection Services</a:t>
            </a:r>
          </a:p>
          <a:p>
            <a:pPr lvl="1"/>
            <a:r>
              <a:rPr lang="en-US" dirty="0" smtClean="0"/>
              <a:t>Embed work across agencies to align all systems and services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Service Model Changes</a:t>
            </a:r>
          </a:p>
          <a:p>
            <a:pPr lvl="1"/>
            <a:r>
              <a:rPr lang="en-US" dirty="0" smtClean="0"/>
              <a:t>Positions available services to match assessed need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Communication and the Speed of Change</a:t>
            </a:r>
          </a:p>
        </p:txBody>
      </p:sp>
    </p:spTree>
    <p:extLst>
      <p:ext uri="{BB962C8B-B14F-4D97-AF65-F5344CB8AC3E}">
        <p14:creationId xmlns:p14="http://schemas.microsoft.com/office/powerpoint/2010/main" val="9771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 smtClean="0"/>
              <a:t>Why It’s Worth It?</a:t>
            </a:r>
            <a:endParaRPr lang="en-US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Parents are better equipped, supported and trained to raise their own children, resulting in overall better outcomes for children and families</a:t>
            </a:r>
          </a:p>
          <a:p>
            <a:r>
              <a:rPr lang="en-US" dirty="0" smtClean="0"/>
              <a:t>Children maintain their culture, connection to community ties, and access to their extended families</a:t>
            </a:r>
          </a:p>
          <a:p>
            <a:r>
              <a:rPr lang="en-US" dirty="0" smtClean="0"/>
              <a:t>Workers gain access to tools, resources and services to assist in their efforts to better serve children and families</a:t>
            </a:r>
          </a:p>
          <a:p>
            <a:r>
              <a:rPr lang="en-US" dirty="0" smtClean="0"/>
              <a:t>Connecticut continues to build upon its prior efforts to ensure the delivery of quality services to include evidence based practices</a:t>
            </a:r>
          </a:p>
          <a:p>
            <a:r>
              <a:rPr lang="en-US" dirty="0" smtClean="0"/>
              <a:t>Overall cost savings to the system of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2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 smtClean="0"/>
              <a:t>Who’s In?</a:t>
            </a:r>
            <a:endParaRPr lang="en-US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sign up for a workgroup: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Send an email expressing interest to: </a:t>
            </a:r>
            <a:r>
              <a:rPr lang="en-US" u="sng" dirty="0" smtClean="0"/>
              <a:t>dcfctfamilyfirst@ct.gov</a:t>
            </a:r>
            <a:endParaRPr lang="en-US" u="sng" dirty="0"/>
          </a:p>
          <a:p>
            <a:pPr lvl="2">
              <a:lnSpc>
                <a:spcPct val="150000"/>
              </a:lnSpc>
            </a:pPr>
            <a:r>
              <a:rPr lang="en-US" i="1" dirty="0" smtClean="0"/>
              <a:t>Deadline for Submission – November 21, 2019</a:t>
            </a:r>
          </a:p>
          <a:p>
            <a:pPr lvl="2">
              <a:lnSpc>
                <a:spcPct val="150000"/>
              </a:lnSpc>
            </a:pPr>
            <a:r>
              <a:rPr lang="en-US" i="1" dirty="0" smtClean="0"/>
              <a:t>Group Leads Selected - November 22, 2019</a:t>
            </a:r>
          </a:p>
          <a:p>
            <a:pPr lvl="2">
              <a:lnSpc>
                <a:spcPct val="150000"/>
              </a:lnSpc>
            </a:pPr>
            <a:r>
              <a:rPr lang="en-US" i="1" dirty="0" smtClean="0"/>
              <a:t>Notice of Participation and Details regarding First Workgroup Meeting Issued -  November 25, 2019</a:t>
            </a:r>
          </a:p>
          <a:p>
            <a:pPr lvl="2">
              <a:lnSpc>
                <a:spcPct val="150000"/>
              </a:lnSpc>
            </a:pPr>
            <a:r>
              <a:rPr lang="en-US" i="1" dirty="0" smtClean="0"/>
              <a:t>Dates for anticipated first Workgroup Meetings – Week of December 2</a:t>
            </a:r>
          </a:p>
          <a:p>
            <a:pPr marL="457200" lvl="1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7671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 smtClean="0"/>
              <a:t>Getting to the Finish Line…</a:t>
            </a:r>
            <a:endParaRPr lang="en-US" b="1" cap="small" dirty="0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794" y="2083981"/>
            <a:ext cx="7276412" cy="4092982"/>
          </a:xfrm>
        </p:spPr>
      </p:pic>
    </p:spTree>
    <p:extLst>
      <p:ext uri="{BB962C8B-B14F-4D97-AF65-F5344CB8AC3E}">
        <p14:creationId xmlns:p14="http://schemas.microsoft.com/office/powerpoint/2010/main" val="74037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587" y="0"/>
            <a:ext cx="10515600" cy="1325563"/>
          </a:xfrm>
        </p:spPr>
        <p:txBody>
          <a:bodyPr/>
          <a:lstStyle/>
          <a:p>
            <a:pPr algn="ctr"/>
            <a:r>
              <a:rPr lang="en-US" b="1" cap="small" dirty="0" smtClean="0"/>
              <a:t>Feedback Loop and Communication Flow</a:t>
            </a:r>
            <a:endParaRPr lang="en-US" b="1" cap="smal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722203"/>
              </p:ext>
            </p:extLst>
          </p:nvPr>
        </p:nvGraphicFramePr>
        <p:xfrm>
          <a:off x="367988" y="1516566"/>
          <a:ext cx="11824011" cy="5341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417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 smtClean="0"/>
              <a:t>Thank you!</a:t>
            </a:r>
            <a:endParaRPr lang="en-US" b="1" cap="small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4" y="0"/>
            <a:ext cx="2943921" cy="2474474"/>
          </a:xfrm>
        </p:spPr>
      </p:pic>
      <p:sp>
        <p:nvSpPr>
          <p:cNvPr id="7" name="TextBox 6"/>
          <p:cNvSpPr txBox="1"/>
          <p:nvPr/>
        </p:nvSpPr>
        <p:spPr>
          <a:xfrm>
            <a:off x="3165232" y="1690688"/>
            <a:ext cx="748824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Reminders</a:t>
            </a:r>
            <a:r>
              <a:rPr lang="en-US" dirty="0" smtClean="0"/>
              <a:t>:</a:t>
            </a:r>
          </a:p>
          <a:p>
            <a:r>
              <a:rPr lang="en-US" dirty="0" smtClean="0"/>
              <a:t>To </a:t>
            </a:r>
            <a:r>
              <a:rPr lang="en-US" dirty="0"/>
              <a:t>sign-up for </a:t>
            </a:r>
            <a:r>
              <a:rPr lang="en-US" dirty="0" smtClean="0"/>
              <a:t>a Workgroup email: </a:t>
            </a:r>
            <a:r>
              <a:rPr lang="en-US" u="sng" dirty="0" smtClean="0"/>
              <a:t>dcfctfamilyfirst@ct.gov</a:t>
            </a:r>
          </a:p>
          <a:p>
            <a:endParaRPr lang="en-US" dirty="0" smtClean="0"/>
          </a:p>
          <a:p>
            <a:r>
              <a:rPr lang="en-US" b="1" dirty="0" smtClean="0"/>
              <a:t>Resources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National Family First Information: </a:t>
            </a:r>
            <a:r>
              <a:rPr lang="en-US" u="sng" dirty="0" smtClean="0"/>
              <a:t>www.familyfirstact.org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Connecticut Family First Website</a:t>
            </a:r>
            <a:r>
              <a:rPr lang="en-US" smtClean="0"/>
              <a:t>:   </a:t>
            </a:r>
            <a:r>
              <a:rPr lang="en-US" u="sng" smtClean="0"/>
              <a:t>CTFamilyFirst.ct.gov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3434577" y="4817327"/>
            <a:ext cx="6144322" cy="230832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u="sng" dirty="0" smtClean="0"/>
              <a:t>External Community</a:t>
            </a:r>
          </a:p>
          <a:p>
            <a:endParaRPr lang="en-US" u="sng" dirty="0"/>
          </a:p>
          <a:p>
            <a:r>
              <a:rPr lang="en-US" dirty="0"/>
              <a:t>Ken Mysogland, DCF</a:t>
            </a:r>
          </a:p>
          <a:p>
            <a:r>
              <a:rPr lang="en-US" dirty="0" smtClean="0">
                <a:hlinkClick r:id="rId4"/>
              </a:rPr>
              <a:t>Ken.Mysogland@ct.gov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u="sng" dirty="0" smtClean="0"/>
              <a:t>Internal </a:t>
            </a:r>
            <a:r>
              <a:rPr lang="en-US" u="sng" dirty="0"/>
              <a:t>to </a:t>
            </a:r>
            <a:r>
              <a:rPr lang="en-US" u="sng" dirty="0" smtClean="0"/>
              <a:t>DCF</a:t>
            </a:r>
          </a:p>
          <a:p>
            <a:endParaRPr lang="en-US" u="sng" dirty="0"/>
          </a:p>
          <a:p>
            <a:r>
              <a:rPr lang="en-US" dirty="0"/>
              <a:t>JoShonda Guerrier</a:t>
            </a:r>
          </a:p>
          <a:p>
            <a:r>
              <a:rPr lang="en-US" dirty="0">
                <a:hlinkClick r:id="rId5"/>
              </a:rPr>
              <a:t>JoShonda.Guerrier@ct.gov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80410" y="4059044"/>
            <a:ext cx="383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Contact Information for Co-Leads</a:t>
            </a:r>
          </a:p>
        </p:txBody>
      </p:sp>
    </p:spTree>
    <p:extLst>
      <p:ext uri="{BB962C8B-B14F-4D97-AF65-F5344CB8AC3E}">
        <p14:creationId xmlns:p14="http://schemas.microsoft.com/office/powerpoint/2010/main" val="73453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" y="365125"/>
            <a:ext cx="10515600" cy="1325563"/>
          </a:xfrm>
        </p:spPr>
        <p:txBody>
          <a:bodyPr/>
          <a:lstStyle/>
          <a:p>
            <a:r>
              <a:rPr lang="en-US" b="1" cap="small" dirty="0" smtClean="0"/>
              <a:t>				Family First Planning </a:t>
            </a:r>
            <a:r>
              <a:rPr lang="en-US" b="1" cap="small" dirty="0"/>
              <a:t>Cycle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182" y="630237"/>
            <a:ext cx="1300163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97812117"/>
              </p:ext>
            </p:extLst>
          </p:nvPr>
        </p:nvGraphicFramePr>
        <p:xfrm>
          <a:off x="683288" y="1200150"/>
          <a:ext cx="10570866" cy="4938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2935771826"/>
              </p:ext>
            </p:extLst>
          </p:nvPr>
        </p:nvGraphicFramePr>
        <p:xfrm>
          <a:off x="-611938" y="4795025"/>
          <a:ext cx="13732144" cy="1497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98803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 smtClean="0"/>
              <a:t>Anticipated Implementation Date…</a:t>
            </a:r>
            <a:endParaRPr lang="en-US" b="1" cap="small" dirty="0"/>
          </a:p>
        </p:txBody>
      </p:sp>
      <p:pic>
        <p:nvPicPr>
          <p:cNvPr id="8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30" y="1784196"/>
            <a:ext cx="4878194" cy="3267306"/>
          </a:xfrm>
        </p:spPr>
      </p:pic>
      <p:sp>
        <p:nvSpPr>
          <p:cNvPr id="9" name="TextBox 8"/>
          <p:cNvSpPr txBox="1"/>
          <p:nvPr/>
        </p:nvSpPr>
        <p:spPr>
          <a:xfrm>
            <a:off x="3200399" y="5680268"/>
            <a:ext cx="6055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Pending Administration for Children and Families Approval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714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666" y="197856"/>
            <a:ext cx="10515600" cy="1325563"/>
          </a:xfrm>
        </p:spPr>
        <p:txBody>
          <a:bodyPr/>
          <a:lstStyle/>
          <a:p>
            <a:pPr algn="ctr"/>
            <a:r>
              <a:rPr lang="en-US" b="1" cap="small" dirty="0" smtClean="0"/>
              <a:t>Workgroups to be Established</a:t>
            </a:r>
            <a:endParaRPr lang="en-US" b="1" cap="small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983331"/>
              </p:ext>
            </p:extLst>
          </p:nvPr>
        </p:nvGraphicFramePr>
        <p:xfrm>
          <a:off x="1683834" y="1739590"/>
          <a:ext cx="8443332" cy="411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92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Candidacy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1585" y="1769869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dirty="0" smtClean="0"/>
              <a:t>Goal: </a:t>
            </a:r>
          </a:p>
          <a:p>
            <a:pPr marL="457200" lvl="1" indent="0">
              <a:buNone/>
            </a:pPr>
            <a:r>
              <a:rPr lang="en-US" sz="2600" dirty="0" smtClean="0"/>
              <a:t>Strategically define “</a:t>
            </a:r>
            <a:r>
              <a:rPr lang="en-US" sz="2600" i="1" dirty="0" smtClean="0"/>
              <a:t>candidate for foster care</a:t>
            </a:r>
            <a:r>
              <a:rPr lang="en-US" sz="2600" dirty="0" smtClean="0"/>
              <a:t>,” for the state of Connecticut which will be the eligible population(s) of children that maximizes the greatest level of federal reimbursement that maintains children in the least restrictive environment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smtClean="0"/>
              <a:t>Considerations</a:t>
            </a:r>
            <a:r>
              <a:rPr lang="en-US" sz="2600" dirty="0"/>
              <a:t>: </a:t>
            </a:r>
          </a:p>
          <a:p>
            <a:pPr lvl="1"/>
            <a:r>
              <a:rPr lang="en-US" sz="2600" dirty="0" smtClean="0"/>
              <a:t>Broad </a:t>
            </a:r>
            <a:r>
              <a:rPr lang="en-US" sz="2600" dirty="0"/>
              <a:t>vs. </a:t>
            </a:r>
            <a:r>
              <a:rPr lang="en-US" sz="2600" dirty="0" smtClean="0"/>
              <a:t>Narrow</a:t>
            </a:r>
          </a:p>
          <a:p>
            <a:pPr lvl="1"/>
            <a:r>
              <a:rPr lang="en-US" sz="2600" dirty="0" smtClean="0"/>
              <a:t>Potential fiscal impact to other state systems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smtClean="0"/>
              <a:t>Member Characteristics:</a:t>
            </a:r>
          </a:p>
          <a:p>
            <a:pPr lvl="1"/>
            <a:r>
              <a:rPr lang="en-US" sz="2600" dirty="0" smtClean="0"/>
              <a:t>Extensive child </a:t>
            </a:r>
            <a:r>
              <a:rPr lang="en-US" sz="2600" dirty="0"/>
              <a:t>w</a:t>
            </a:r>
            <a:r>
              <a:rPr lang="en-US" sz="2600" dirty="0" smtClean="0"/>
              <a:t>elfare and/or children’s behavioral </a:t>
            </a:r>
            <a:r>
              <a:rPr lang="en-US" sz="2600" dirty="0"/>
              <a:t>h</a:t>
            </a:r>
            <a:r>
              <a:rPr lang="en-US" sz="2600" dirty="0" smtClean="0"/>
              <a:t>ealth experience</a:t>
            </a:r>
          </a:p>
          <a:p>
            <a:pPr lvl="1"/>
            <a:r>
              <a:rPr lang="en-US" sz="2600" dirty="0" smtClean="0"/>
              <a:t>Understanding of child welfare and/or Medicaid</a:t>
            </a:r>
          </a:p>
          <a:p>
            <a:pPr lvl="1"/>
            <a:r>
              <a:rPr lang="en-US" sz="2600" dirty="0" smtClean="0"/>
              <a:t>Practice experts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smtClean="0"/>
              <a:t>Deliverable: </a:t>
            </a:r>
            <a:endParaRPr lang="en-US" sz="2600" dirty="0"/>
          </a:p>
          <a:p>
            <a:pPr marL="457200" lvl="1" indent="0">
              <a:buNone/>
            </a:pPr>
            <a:r>
              <a:rPr lang="en-US" sz="2600" dirty="0" smtClean="0"/>
              <a:t>Tangible document containing the written definition of candidacy specifying the eligible population(s) in which Family First funding is to benefit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154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Programs &amp; Service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6962"/>
            <a:ext cx="10515600" cy="48433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Goal: </a:t>
            </a:r>
          </a:p>
          <a:p>
            <a:pPr marL="457200" lvl="1" indent="0">
              <a:buNone/>
            </a:pPr>
            <a:r>
              <a:rPr lang="en-US" sz="2000" dirty="0" smtClean="0"/>
              <a:t>Align </a:t>
            </a:r>
            <a:r>
              <a:rPr lang="en-US" sz="2000" dirty="0"/>
              <a:t>Connecticut’s vast </a:t>
            </a:r>
            <a:r>
              <a:rPr lang="en-US" sz="2000" dirty="0" smtClean="0"/>
              <a:t>array of services </a:t>
            </a:r>
            <a:r>
              <a:rPr lang="en-US" sz="2000" dirty="0"/>
              <a:t>and programs </a:t>
            </a:r>
            <a:r>
              <a:rPr lang="en-US" sz="2000" dirty="0" smtClean="0"/>
              <a:t>to </a:t>
            </a:r>
            <a:r>
              <a:rPr lang="en-US" sz="2000" dirty="0"/>
              <a:t>the </a:t>
            </a:r>
            <a:r>
              <a:rPr lang="en-US" sz="2000" dirty="0" smtClean="0"/>
              <a:t>identified needs </a:t>
            </a:r>
            <a:r>
              <a:rPr lang="en-US" sz="2000" dirty="0"/>
              <a:t>of </a:t>
            </a:r>
            <a:r>
              <a:rPr lang="en-US" sz="2000" dirty="0" smtClean="0"/>
              <a:t>the </a:t>
            </a:r>
            <a:r>
              <a:rPr lang="en-US" sz="2000" dirty="0"/>
              <a:t>children and </a:t>
            </a:r>
            <a:r>
              <a:rPr lang="en-US" sz="2000" dirty="0" smtClean="0"/>
              <a:t>families served, </a:t>
            </a:r>
            <a:r>
              <a:rPr lang="en-US" sz="2000" dirty="0"/>
              <a:t>while ensuring a focus on </a:t>
            </a:r>
            <a:r>
              <a:rPr lang="en-US" sz="2000" dirty="0" smtClean="0"/>
              <a:t>quality services and interventions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 smtClean="0"/>
              <a:t>Considerations</a:t>
            </a:r>
            <a:r>
              <a:rPr lang="en-US" sz="2000" dirty="0"/>
              <a:t>: </a:t>
            </a:r>
          </a:p>
          <a:p>
            <a:pPr lvl="1"/>
            <a:r>
              <a:rPr lang="en-US" sz="2000" dirty="0"/>
              <a:t>Need vs. </a:t>
            </a:r>
            <a:r>
              <a:rPr lang="en-US" sz="2000" dirty="0" smtClean="0"/>
              <a:t>Availability </a:t>
            </a:r>
          </a:p>
          <a:p>
            <a:pPr lvl="1"/>
            <a:r>
              <a:rPr lang="en-US" sz="2000" dirty="0" smtClean="0"/>
              <a:t>Cost </a:t>
            </a:r>
            <a:r>
              <a:rPr lang="en-US" sz="2000" dirty="0"/>
              <a:t>vs. </a:t>
            </a:r>
            <a:r>
              <a:rPr lang="en-US" sz="2000" dirty="0" smtClean="0"/>
              <a:t>Reimbursement</a:t>
            </a:r>
          </a:p>
          <a:p>
            <a:pPr lvl="1"/>
            <a:r>
              <a:rPr lang="en-US" sz="2000" dirty="0" smtClean="0"/>
              <a:t>EBP status vs. Family First Clearinghouse Rating</a:t>
            </a: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 smtClean="0"/>
              <a:t>Member </a:t>
            </a:r>
            <a:r>
              <a:rPr lang="en-US" sz="2000" dirty="0"/>
              <a:t>Characteristics:</a:t>
            </a:r>
          </a:p>
          <a:p>
            <a:pPr lvl="1"/>
            <a:r>
              <a:rPr lang="en-US" sz="2000" dirty="0"/>
              <a:t>Knowledge of Evidence Based Practices and the California Clearinghouse Eligibility Criteria</a:t>
            </a:r>
          </a:p>
          <a:p>
            <a:pPr lvl="1"/>
            <a:r>
              <a:rPr lang="en-US" sz="2000" dirty="0"/>
              <a:t>Placement continuum expertise from in-home supports to Residential Treatment programming</a:t>
            </a:r>
          </a:p>
          <a:p>
            <a:pPr lvl="1"/>
            <a:r>
              <a:rPr lang="en-US" sz="2000" dirty="0"/>
              <a:t>Prevention expertise </a:t>
            </a:r>
            <a:r>
              <a:rPr lang="en-US" sz="2000" dirty="0" smtClean="0"/>
              <a:t>- Primary</a:t>
            </a:r>
            <a:r>
              <a:rPr lang="en-US" sz="2000" dirty="0"/>
              <a:t>, Secondary and </a:t>
            </a:r>
            <a:r>
              <a:rPr lang="en-US" sz="2000" dirty="0" smtClean="0"/>
              <a:t>Tertiary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 smtClean="0"/>
              <a:t>Deliverable: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A written description of Connecticut’s realigned Service Array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465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65100"/>
            <a:ext cx="10515600" cy="1325563"/>
          </a:xfrm>
        </p:spPr>
        <p:txBody>
          <a:bodyPr/>
          <a:lstStyle/>
          <a:p>
            <a:pPr algn="ctr"/>
            <a:r>
              <a:rPr lang="en-US" b="1" cap="small" dirty="0"/>
              <a:t>Kinship &amp; Foster </a:t>
            </a:r>
            <a:r>
              <a:rPr lang="en-US" b="1" cap="small" dirty="0" smtClean="0"/>
              <a:t>Care</a:t>
            </a:r>
            <a:endParaRPr lang="en-US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56" y="1190784"/>
            <a:ext cx="11074285" cy="5267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Goal: </a:t>
            </a:r>
          </a:p>
          <a:p>
            <a:pPr marL="457200" lvl="1" indent="0">
              <a:buNone/>
            </a:pPr>
            <a:r>
              <a:rPr lang="en-US" sz="2000" dirty="0"/>
              <a:t>Identify barriers to Kinship </a:t>
            </a:r>
            <a:r>
              <a:rPr lang="en-US" sz="2000" dirty="0" smtClean="0"/>
              <a:t>Care</a:t>
            </a:r>
            <a:r>
              <a:rPr lang="en-US" sz="2000" dirty="0"/>
              <a:t>, mitigate such barriers, and expand strategies to ensure relative engagement at the onset of a case, while building a culture that supports relatives and kin as “</a:t>
            </a:r>
            <a:r>
              <a:rPr lang="en-US" sz="2000" i="1" dirty="0"/>
              <a:t>real</a:t>
            </a:r>
            <a:r>
              <a:rPr lang="en-US" sz="2000" dirty="0"/>
              <a:t>” supports to children and families engaged in the child welfare system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 smtClean="0"/>
              <a:t>Considerations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      Understanding the dynamics of </a:t>
            </a:r>
            <a:r>
              <a:rPr lang="en-US" sz="2000" dirty="0" smtClean="0"/>
              <a:t>Kin </a:t>
            </a:r>
            <a:r>
              <a:rPr lang="en-US" sz="2000" dirty="0"/>
              <a:t>as resources vs. Core </a:t>
            </a:r>
            <a:r>
              <a:rPr lang="en-US" sz="2000" dirty="0" smtClean="0"/>
              <a:t>Families</a:t>
            </a: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 smtClean="0"/>
              <a:t>Member </a:t>
            </a:r>
            <a:r>
              <a:rPr lang="en-US" sz="2000" dirty="0"/>
              <a:t>Characteristics:</a:t>
            </a:r>
          </a:p>
          <a:p>
            <a:pPr lvl="1"/>
            <a:r>
              <a:rPr lang="en-US" sz="2000" dirty="0"/>
              <a:t>Knowledge of </a:t>
            </a:r>
            <a:r>
              <a:rPr lang="en-US" sz="2000" dirty="0" smtClean="0"/>
              <a:t>Kinship, Foster Care and Therapeutic Foster Care Practices </a:t>
            </a:r>
            <a:r>
              <a:rPr lang="en-US" sz="2000" dirty="0"/>
              <a:t>statewide</a:t>
            </a:r>
          </a:p>
          <a:p>
            <a:pPr lvl="1"/>
            <a:r>
              <a:rPr lang="en-US" sz="2000" dirty="0"/>
              <a:t>Knowledge of CT Regulations for Foster Care</a:t>
            </a:r>
          </a:p>
          <a:p>
            <a:pPr lvl="1"/>
            <a:r>
              <a:rPr lang="en-US" sz="2000" dirty="0"/>
              <a:t>Understanding of Subsidies and Placement payments</a:t>
            </a:r>
          </a:p>
          <a:p>
            <a:pPr lvl="1"/>
            <a:r>
              <a:rPr lang="en-US" sz="2000" dirty="0" smtClean="0"/>
              <a:t>Knowledge of the Probate Court process</a:t>
            </a:r>
          </a:p>
          <a:p>
            <a:pPr lvl="1"/>
            <a:r>
              <a:rPr lang="en-US" sz="2000" dirty="0" smtClean="0"/>
              <a:t>Expertise in Child </a:t>
            </a:r>
            <a:r>
              <a:rPr lang="en-US" sz="2000" dirty="0"/>
              <a:t>Welfare </a:t>
            </a:r>
            <a:r>
              <a:rPr lang="en-US" sz="2000" dirty="0" smtClean="0"/>
              <a:t>Training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 smtClean="0"/>
              <a:t>Deliverable: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Written plan to implement a kinship and relative care strategy to enhance Connecticut’s performance of relative kinship placements and supports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186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small" dirty="0"/>
              <a:t>Fiscal &amp; Revenue </a:t>
            </a:r>
            <a:r>
              <a:rPr lang="en-US" b="1" cap="small" dirty="0" smtClean="0"/>
              <a:t>Enhancement</a:t>
            </a:r>
            <a:endParaRPr lang="en-US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086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Goal: </a:t>
            </a:r>
          </a:p>
          <a:p>
            <a:pPr marL="457200" lvl="1" indent="0">
              <a:buNone/>
            </a:pPr>
            <a:r>
              <a:rPr lang="en-US" dirty="0" smtClean="0"/>
              <a:t>Enhance </a:t>
            </a:r>
            <a:r>
              <a:rPr lang="en-US" dirty="0"/>
              <a:t>and maximize Connecticut’s federal reimbursement claiming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/>
              <a:t>Considerations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     Colors of Money: </a:t>
            </a:r>
            <a:r>
              <a:rPr lang="en-US" sz="2400" dirty="0" smtClean="0"/>
              <a:t>Family First </a:t>
            </a:r>
            <a:r>
              <a:rPr lang="en-US" sz="2400" dirty="0"/>
              <a:t>vs. Medicaid vs. other funding sources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/>
              <a:t>Member </a:t>
            </a:r>
            <a:r>
              <a:rPr lang="en-US" sz="2400" dirty="0"/>
              <a:t>Characteristics:</a:t>
            </a:r>
          </a:p>
          <a:p>
            <a:pPr lvl="1"/>
            <a:r>
              <a:rPr lang="en-US" dirty="0"/>
              <a:t>Expert knowledge of all Federal Funding streams</a:t>
            </a:r>
          </a:p>
          <a:p>
            <a:pPr lvl="1"/>
            <a:r>
              <a:rPr lang="en-US" dirty="0"/>
              <a:t>Knowledge of Connecticut’s state level budgets across state agencies</a:t>
            </a:r>
          </a:p>
          <a:p>
            <a:pPr lvl="1"/>
            <a:r>
              <a:rPr lang="en-US" dirty="0" smtClean="0"/>
              <a:t>Ability </a:t>
            </a:r>
            <a:r>
              <a:rPr lang="en-US" dirty="0"/>
              <a:t>to analyze impact of candidacy definition across </a:t>
            </a:r>
            <a:r>
              <a:rPr lang="en-US" dirty="0" smtClean="0"/>
              <a:t>systems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Deliverable: </a:t>
            </a:r>
          </a:p>
          <a:p>
            <a:pPr marL="457200" lvl="1" indent="0">
              <a:buNone/>
            </a:pPr>
            <a:r>
              <a:rPr lang="en-US" dirty="0" smtClean="0"/>
              <a:t>Concrete revenue strategies to support efforts based on the identification of the candidacy population and the service delivery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" y="1841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300" b="1" cap="small" dirty="0"/>
              <a:t>Community </a:t>
            </a:r>
            <a:r>
              <a:rPr lang="en-US" sz="4300" b="1" cap="small" dirty="0" smtClean="0"/>
              <a:t>Partnership </a:t>
            </a:r>
            <a:r>
              <a:rPr lang="en-US" sz="4300" b="1" cap="small" dirty="0"/>
              <a:t>&amp; </a:t>
            </a:r>
            <a:r>
              <a:rPr lang="en-US" sz="4300" b="1" cap="small" dirty="0" smtClean="0"/>
              <a:t/>
            </a:r>
            <a:br>
              <a:rPr lang="en-US" sz="4300" b="1" cap="small" dirty="0" smtClean="0"/>
            </a:br>
            <a:r>
              <a:rPr lang="en-US" sz="4300" b="1" cap="small" dirty="0" smtClean="0"/>
              <a:t>Family and </a:t>
            </a:r>
            <a:r>
              <a:rPr lang="en-US" sz="4300" b="1" cap="small" dirty="0"/>
              <a:t>Child </a:t>
            </a:r>
            <a:r>
              <a:rPr lang="en-US" sz="4300" b="1" cap="small" dirty="0" smtClean="0"/>
              <a:t>Engagement</a:t>
            </a:r>
            <a:endParaRPr lang="en-US" sz="4300" b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919" y="1509713"/>
            <a:ext cx="10647066" cy="516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Goal: </a:t>
            </a:r>
          </a:p>
          <a:p>
            <a:pPr marL="457200" lvl="1" indent="0">
              <a:buNone/>
            </a:pPr>
            <a:r>
              <a:rPr lang="en-US" sz="2200" dirty="0" smtClean="0"/>
              <a:t>Support </a:t>
            </a:r>
            <a:r>
              <a:rPr lang="en-US" sz="2200" dirty="0"/>
              <a:t>full participation of parents, youth, legislative officials, community providers, and other state agencies in the </a:t>
            </a:r>
            <a:r>
              <a:rPr lang="en-US" sz="2200" dirty="0" smtClean="0"/>
              <a:t>planning, development and communication of </a:t>
            </a:r>
            <a:r>
              <a:rPr lang="en-US" sz="2200" dirty="0"/>
              <a:t>Connecticut’s </a:t>
            </a:r>
            <a:r>
              <a:rPr lang="en-US" sz="2200" dirty="0" smtClean="0"/>
              <a:t>plan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 smtClean="0"/>
              <a:t>Considerations</a:t>
            </a:r>
            <a:r>
              <a:rPr lang="en-US" sz="2200" dirty="0"/>
              <a:t>: </a:t>
            </a:r>
          </a:p>
          <a:p>
            <a:pPr marL="0" indent="0">
              <a:buNone/>
            </a:pPr>
            <a:r>
              <a:rPr lang="en-US" sz="2200" dirty="0"/>
              <a:t>      Common goal vs. competing priorities within systems and services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 smtClean="0"/>
              <a:t>Member </a:t>
            </a:r>
            <a:r>
              <a:rPr lang="en-US" sz="2200" dirty="0"/>
              <a:t>Characteristics:</a:t>
            </a:r>
          </a:p>
          <a:p>
            <a:pPr lvl="1"/>
            <a:r>
              <a:rPr lang="en-US" sz="2200" dirty="0" smtClean="0"/>
              <a:t>Individuals with lived </a:t>
            </a:r>
            <a:r>
              <a:rPr lang="en-US" sz="2200" dirty="0"/>
              <a:t>experience</a:t>
            </a:r>
          </a:p>
          <a:p>
            <a:pPr lvl="1"/>
            <a:r>
              <a:rPr lang="en-US" sz="2200" dirty="0" smtClean="0"/>
              <a:t>Providers of child specific interventions and knowledge of child welfare</a:t>
            </a:r>
            <a:endParaRPr lang="en-US" sz="2200" dirty="0"/>
          </a:p>
          <a:p>
            <a:pPr lvl="1"/>
            <a:r>
              <a:rPr lang="en-US" sz="2200" dirty="0" smtClean="0"/>
              <a:t>Professionals understanding child </a:t>
            </a:r>
            <a:r>
              <a:rPr lang="en-US" sz="2200" dirty="0"/>
              <a:t>and family interaction within the current </a:t>
            </a:r>
            <a:r>
              <a:rPr lang="en-US" sz="2200" dirty="0" smtClean="0"/>
              <a:t>system</a:t>
            </a:r>
          </a:p>
          <a:p>
            <a:pPr lvl="1"/>
            <a:r>
              <a:rPr lang="en-US" sz="2200" dirty="0" smtClean="0"/>
              <a:t>Leaders having multi-system relationships </a:t>
            </a:r>
            <a:r>
              <a:rPr lang="en-US" sz="2200" dirty="0"/>
              <a:t>to help integrate and connect </a:t>
            </a:r>
            <a:r>
              <a:rPr lang="en-US" sz="2200" dirty="0" smtClean="0"/>
              <a:t>systems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Deliverable: </a:t>
            </a:r>
          </a:p>
          <a:p>
            <a:pPr marL="457200" lvl="1" indent="0">
              <a:buNone/>
            </a:pPr>
            <a:r>
              <a:rPr lang="en-US" sz="2000" dirty="0" smtClean="0"/>
              <a:t>Further refinement of Connecticut’s Child and Family Services Plan, particular to Family First approval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926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1044</Words>
  <Application>Microsoft Office PowerPoint</Application>
  <PresentationFormat>Widescreen</PresentationFormat>
  <Paragraphs>173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Connecticut’s Response  to Family First Prevention Services Act </vt:lpstr>
      <vt:lpstr>    Family First Planning Cycle</vt:lpstr>
      <vt:lpstr>Anticipated Implementation Date…</vt:lpstr>
      <vt:lpstr>Workgroups to be Established</vt:lpstr>
      <vt:lpstr>Candidacy</vt:lpstr>
      <vt:lpstr>Programs &amp; Service Array</vt:lpstr>
      <vt:lpstr>Kinship &amp; Foster Care</vt:lpstr>
      <vt:lpstr>Fiscal &amp; Revenue Enhancement</vt:lpstr>
      <vt:lpstr>Community Partnership &amp;  Family and Child Engagement</vt:lpstr>
      <vt:lpstr>Community Conversations to Date</vt:lpstr>
      <vt:lpstr>Anticipated Challenges</vt:lpstr>
      <vt:lpstr>Why It’s Worth It?</vt:lpstr>
      <vt:lpstr>Who’s In?</vt:lpstr>
      <vt:lpstr>Getting to the Finish Line…</vt:lpstr>
      <vt:lpstr>Feedback Loop and Communication Flow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CONNECTICUT’S  RESPONSE TO FFPSA  Plan Forward</dc:title>
  <dc:creator>SERAFINO, RENEE</dc:creator>
  <cp:lastModifiedBy>MYSOGLAND, KEN</cp:lastModifiedBy>
  <cp:revision>245</cp:revision>
  <dcterms:created xsi:type="dcterms:W3CDTF">2019-11-08T18:39:13Z</dcterms:created>
  <dcterms:modified xsi:type="dcterms:W3CDTF">2019-11-15T19:44:53Z</dcterms:modified>
</cp:coreProperties>
</file>